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315" r:id="rId3"/>
    <p:sldId id="258" r:id="rId4"/>
    <p:sldId id="283" r:id="rId5"/>
    <p:sldId id="314" r:id="rId6"/>
    <p:sldId id="316" r:id="rId7"/>
    <p:sldId id="324" r:id="rId8"/>
    <p:sldId id="285" r:id="rId9"/>
    <p:sldId id="318" r:id="rId10"/>
    <p:sldId id="317" r:id="rId11"/>
    <p:sldId id="325" r:id="rId12"/>
    <p:sldId id="327" r:id="rId13"/>
    <p:sldId id="319" r:id="rId14"/>
    <p:sldId id="329" r:id="rId15"/>
    <p:sldId id="330" r:id="rId16"/>
    <p:sldId id="331" r:id="rId17"/>
    <p:sldId id="332" r:id="rId18"/>
    <p:sldId id="337" r:id="rId19"/>
    <p:sldId id="328" r:id="rId20"/>
    <p:sldId id="345" r:id="rId21"/>
    <p:sldId id="346" r:id="rId22"/>
    <p:sldId id="339" r:id="rId23"/>
    <p:sldId id="334" r:id="rId24"/>
    <p:sldId id="338" r:id="rId25"/>
    <p:sldId id="260" r:id="rId26"/>
    <p:sldId id="326" r:id="rId27"/>
    <p:sldId id="335" r:id="rId28"/>
    <p:sldId id="336" r:id="rId29"/>
    <p:sldId id="320" r:id="rId30"/>
    <p:sldId id="333" r:id="rId31"/>
    <p:sldId id="340" r:id="rId32"/>
    <p:sldId id="321" r:id="rId33"/>
    <p:sldId id="341" r:id="rId34"/>
    <p:sldId id="343" r:id="rId35"/>
    <p:sldId id="348" r:id="rId36"/>
    <p:sldId id="342" r:id="rId37"/>
    <p:sldId id="347" r:id="rId38"/>
    <p:sldId id="344" r:id="rId39"/>
    <p:sldId id="281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82"/>
    <p:restoredTop sz="94677"/>
  </p:normalViewPr>
  <p:slideViewPr>
    <p:cSldViewPr snapToGrid="0" snapToObjects="1">
      <p:cViewPr varScale="1">
        <p:scale>
          <a:sx n="80" d="100"/>
          <a:sy n="80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12597 6028 8029,'-14'-14'0,"6"4"506,4 1 0,2 4-66,2-5 1,6 7 216,4-2-586,2 4 1,3 4-93,-1 7 0,-5 5 173,1 14 1,-2 7-92,1 7 1,2 6-29,-6 8 1,0-2-254,-5-3 0,0-5-1022,0-9 635,0-9 145,6-9 462,-4-12 0,4-8 0,-6-8 0</inkml:trace>
  <inkml:trace contextRef="#ctx0" brushRef="#br0">12697 5886 8029,'14'-5'167,"0"0"1,5 0 337,0 5 1,7-4-181,-3-1 0,6-1-84,4 1 0,-3 2-194,3-7 0,-5 7 102,-4-2 0,1 4-102,-6 1 34,7 6 16,-11 8 1,4 8-52,-9 7-8,-4 6 29,1 7 0,-6 10-51,4 10 0,-5 3-49,-5 6 1,4-11 23,-4-3 0,3-7 76,2-2 1,0-7-68,0-13 0,-6-6 0,-2-1 0</inkml:trace>
  <inkml:trace contextRef="#ctx0" brushRef="#br0">12924 6170 8029,'7'14'0,"-6"0"718,4 1-245,-3-1-116,-2 6 1,0-2-52,0 5 1,-2 6-27,-3 4 1,-3 5-15,-6-5 0,-6 8-101,-4 2 1,-1 4-118,1 5 1,-1 4-2478,6-4 1754,-7-3 543,11-7 1,-1-8 125,6-11 0,1 4 0,-5-5 1</inkml:trace>
  <inkml:trace contextRef="#ctx0" brushRef="#br0">12853 6497 8049,'14'0'0,"2"1"240,3 4 1,8 3 400,6 6 1,5 2-158,-5 3 0,1 3 15,-6 7 0,0 2-1339,1-2 428,-1 2 100,1-9 1,-6 0-249,1-3 0,-7-9 560,2-5 0,4-4 0,-1-1 0</inkml:trace>
  <inkml:trace contextRef="#ctx0" brushRef="#br0">13308 6156 7995,'0'-8'743,"7"1"-202,0 7-243,1 0 1,3 4 446,-6 5-316,0 1-231,1 23 0,-4-8-224,3 13 0,-4-5 51,-1 5 0,5-6-110,0 1 1,-1-8-101,-4-1 0,0-12-798,0 3 43,0-11 373,0 3 342,0-20 1,2-4-298,3-16 141,-4-4 190,6-5 1,-6 4 57,4 0 1,-2 1 96,7-1 0,-6 4 232,6 5 1,-1 7 33,5 3 0,1 5 231,-1 5 0,0 2-71,0 7 0,-4 0 128,-1 0 0,-1 7 172,2 2-267,-4 4-90,-6 1 0,0 6-113,0 4-138,0 3-271,0 1 1,-6-4-412,-4 0 1,2-2 448,-1 2 151,-1 2 0,-4-10 0,0 5 0</inkml:trace>
  <inkml:trace contextRef="#ctx0" brushRef="#br0">13678 6184 7995,'28'-20'0,"1"2"0,-1-5 0,1 0 779,-1 0 0,-1-1-280,-3 10 1,-2-2-255,-3 11 1,-3-4-324,2 4 1,-2 0-930,-2 5 78,1 0-594,-1 0 1523,-6 0 0,4 0 0,-4 0 0</inkml:trace>
  <inkml:trace contextRef="#ctx0" brushRef="#br0">13905 5715 8182,'7'21'596,"-6"-3"173,4 11 1,-3 3-281,-2 10 1,4 2-44,1 4 0,5 7-171,-6 7 1,7 6-133,-1-2 0,-2 7 49,1-2 1,1 1-110,4-10 1,-5-8-359,1-12 250,-7 1 139,10-19 1,-12 3-1455,4-13 711,-3-6-50,-2 4 0,0-12-421,0 0 1,0-12 1099,0-12 0,0-16 0,0-4 0</inkml:trace>
  <inkml:trace contextRef="#ctx0" brushRef="#br0">14403 5971 7885,'6'-14'223,"4"-1"0,7 0 386,2-4 0,2 1-207,-2-5 1,-2-1-47,7-4 0,-7 4-769,2 0 314,-3 7 145,-2-4-1257,0 7 632,0 6-79,-6 2 204,-1 6 0,-14 5 454,-2-1 0,-4 7 0,-1-3 0</inkml:trace>
  <inkml:trace contextRef="#ctx0" brushRef="#br0">14503 5587 7885,'-8'-9'0,"3"-1"0,3 1 0,2 1 0,0 3 331,0 10 0,5 11 507,0 12 1,1 7-14,-1 7-456,-4 7-174,6 2 1,-7 6-25,0 0 1,0-2-60,0-3 1,1-1-223,4-4 1,-3-8-105,2 4 0,3-14-483,-3-1 0,3-11-340,-2-2 212,-4-8 0,5-14-381,-6-8 744,0-12 462,0-9 0,0-7 0,0 1 0</inkml:trace>
  <inkml:trace contextRef="#ctx0" brushRef="#br0">14602 5488 7904,'14'0'5,"-6"1"131,-3 4 0,1 4 281,-1 10 1,0 10-120,-5 9 0,4 7-13,1 3 1,0 1-104,-5-2 0,0-3-71,0 4 0,5-9-434,-1-1 181,7-6 6,-9 3 0,9-12-390,-6 1 482,6-7-337,-10 4 0,6-12-950,-7 1 1331,0-7 0,-7 10 0,0-6 0</inkml:trace>
  <inkml:trace contextRef="#ctx0" brushRef="#br0">14517 5985 7916,'9'-14'188,"1"0"0,-1-1-95,5 1-137,-6 0 163,5 0 1,-5 0-21,6-1 0,-4 7-19,-1 4-336,-6 2 0,3 4 110,-6 2 0,0 4-114,0 7 0,-6 7 171,-3 6 0,-4 2-84,-1 8 1,-2-6-167,-3 1 244,3 3 105,-4-6 0,6 5-1,-1-7-98,7 1 167,-4-7 0,10-6 403,-3-7-323,4-6 0,2-3 66,4-9 1,3-4-224,6-1 75,7-7-16,-5-1 0,9-1-180,-6-1 213,0 7-38,1-4 0,-4 7-224,3 0 77,-9 6-108,2-5 143,-10 12 1,3-3 44,-10 14 1,-3 1 2,-6 13 0,-2-1 57,-3 6 0,2 5 13,-7 4 0,7 2 230,-2-2-116,3-3-39,2-1 0,4-10 38,1 0 0,5-7-100,0-3-108,2-6 0,8-3 3,4-10 0,4-7-183,5-7 1,-2-7 130,7 3 0,-5-4-110,5-2 0,-1 1-158,6-1 239,-1 7 193,-6 2 1,-1 7 406,-7 4-258,-6 2 1,-2 11 274,-6 5 0,-1 7-173,-4 12 1,-8 2 6,-5 3 0,-6 2-106,5 3 0,-5 3-28,5-3 0,0-2-844,5 2 297,6-6-173,-4 3 1,10-13 514,-3-3 0,-3 3 0,0 0 0</inkml:trace>
  <inkml:trace contextRef="#ctx0" brushRef="#br0">14702 6454 7916,'20'0'93,"-4"0"46,3 0 0,1 2 46,-1 3 1,0 2 298,-4 8 1,-1 4-1271,0 0 0,0 0 786,0-5 0,1-6 0,-1-2 0</inkml:trace>
  <inkml:trace contextRef="#ctx0" brushRef="#br0">15071 5615 7915,'-12'4'71,"2"5"0,-3 2 37,4 13 1,-4 1 270,-1 8 0,-2-1 760,-3 6 1,-3 0-1320,-6 4-22,6-5-58,1-9 0,7-4-270,0-10 1,4 2-80,1-11 288,6-1 0,-4-5 69,7-4 1,7-1-182,2-4 0,4-2 321,1 2 75,0 4 110,0-7 0,1 12 467,-1-4-496,6 3 237,-4 2 1,0 11 265,-7 4 0,-1 13-252,2 0 0,-4 6 95,-6-1 1,0 3-23,0 7 0,0 1 6,0 3 0,0-7-713,0 2 241,0-8 123,0-6-1254,0-1 653,0-11 148,0-2 1,0-9-190,0-10 0,0-9 276,0-10 1,0-8-47,0-1 1,2-6 353,2 1 1,0-2-10,5 2 0,1-3 89,4 3 0,5 2 45,0-2 1,4 7 488,-4-3-346,0 4 31,2 2 0,-5 6 170,3 3 1,-5 8-5,-5 1 61,4 7-365,-11-3 0,4 12-112,-6 4 0,0 4-52,0 5 1,-5 1 99,0 4 0,-4 5 58,4-1-28,0 0-11,5 14 0,0-5 12,0 11 1,7-2-46,2 6 0,4 3 37,1 2 0,0 1-38,1-10 1,3-1-17,1-4 1,0-7-207,-4-3 113,-1-3 27,0-1 0,-6-7-740,-3-3 76,-4-3-52,-1-2 749,0-6 0,-6-8 0,-2-8 0</inkml:trace>
  <inkml:trace contextRef="#ctx0" brushRef="#br0">15882 5416 8093,'-8'0'10,"1"7"1,6 2 1535,-4 10-1203,4 10 1,-7 7-138,3 7 1,2 9-89,-7 0 1,2 6-225,-1-6 0,-4-3 56,4-1 1,-2-9-192,1-1 1,-1-11 1,6 1 0,-4-9-316,4 0 1,-1-4-498,1-6 1052,4-3 0,-6-6 0,7 0 0</inkml:trace>
  <inkml:trace contextRef="#ctx0" brushRef="#br0">16066 5601 8074,'23'-8'0,"-3"2"0,-12 8 258,-3 2 0,-4 6-195,-1 9 0,-8 4-229,-6 11 1,-6-3-111,-9 7 1,-5-1-366,-4 0 1,3 3 144,2-7 496,-4 7 0,7-10 0,2 3 0,9-10 0,3-2 51,2-7 208,6 0-112,2 1 0,7-7 198,4-4 1,3-8-135,6-6 1,11-4-80,4-5 0,10-3-109,4-7-47,0 1 117,6-1 0,-8 3-271,-3 2 88,-4 10 89,-5 1 0,-7 11 154,-3-2 0,-5 10-47,-4 8 1,-4 13 149,-6 11 1,0 5 71,0 4-53,0-3-179,-6 18 0,-2-12 267,-7 7-1011,1 0 776,6-13 1,-4-1-492,2-10 267,4-9-399,-7-4 91,5-12 0,-6-4 52,0-14 1,4-6-149,1-12 0,6-13 112,-2-7 1,-1-7 100,1-7 0,-1 10 287,1 0 229,3 0-229,-4 14 0,6-3 96,0 13-96,0 6 136,-6 1-16,4 13 0,-6 8 122,4 10 1,0 9 263,-5 4 1,4 4 146,-4 2 1,-1 5-258,-4 4 1,0 2-48,0-2-79,6 3-94,-5-11 1,5 9-244,-6-6 104,6 1-531,2-12-531,-1-2 581,6-12 0,-1-10 444,7-12 0,6-19 0,-3-11 0</inkml:trace>
  <inkml:trace contextRef="#ctx0" brushRef="#br0">16308 5516 7999,'14'0'-408,"1"0"249,-1 0 1,0 5 654,0-1 1,0 3-475,1-2 1,-1-4-541,0 4 0,2-7 213,3-7 0,-2-1 27,7-9 1,-5-1 181,5 1 0,-2-5 96,1 5 0,-2 0-170,-7 5 170,0 0 213,-6 6-46,-1 2 0,-9 9-22,-3 6 0,-4 1 205,-10 9 0,-3 3-161,-7 1 0,1 6 52,-1 4 1,-4-1-33,0 6 0,2-7-52,7 2 0,2-3-209,3-1 176,9-7 77,-9-2-218,18-5 127,-6-7-49,7-2 0,7-6 20,2 0 1,5-2-43,5-2 1,5-11-2,9-8 0,5-6-76,10-4 1,-1 3-190,0-3 1,-1 3-951,-13 1 317,1 1 632,-12 6 0,-3 1-532,-10 7 760,-3 0 0,-6 6 0,0 2 0</inkml:trace>
  <inkml:trace contextRef="#ctx0" brushRef="#br0">16507 5331 7999,'8'6'-37,"0"4"2,-3 9 1,-2-2 338,6 7 0,-5 4 313,0 6 1,-2 7-378,-2 1 0,0 1-298,0 4 1,-5-2-99,0-3 1,-6-1 149,2-3 1,-2 2-118,1-7 73,-2 0-153,4-5 0,-2-1-217,1-3 1,4-3 114,-4-7-252,5-6 294,-8-2 1,10-8 30,-2-2 0,2-6 123,2-9 1,6-3 208,4-6-77,2-1-50,3 1 0,4-1 44,-1 1 1,8 0 38,-3-1 0,3 7 60,-3 3 0,-2 5 78,-7 4 32,0-2 1,-6 12-92,-3 0 1,-5 11 54,-5 8 1,-4 6-196,-10-1 61,3 3 7,-11 7 0,5-4-23,-6 3 0,1-3-2,3-1 0,-1-1-18,6 1 1,2-6-70,7 1-37,-3-6-33,12 2 57,-6-12 1,15-3 22,7-10 43,-1-3-8,13-6 0,0 0-8,6-1 0,6-4-31,-1 1 0,-2-3 1,2 2 1,-8 3 69,-1-3 1,-2 5 5,-8 5 0,0-2 94,-5 6 60,-6 0 1,-2 11 392,-6 4-306,-6 9-108,-2-3 1,-8 10 188,-3-2-60,-3 9-179,-6 4 1,-6 5 155,1 1 1,-5 4-161,5 1 1,0-2-242,4-9 1,6-2-1092,-1-6 851,13-7 0,-8-2 65,10-6-769,2-6 1072,1-1 0,6-14 0,0-1 0</inkml:trace>
  <inkml:trace contextRef="#ctx0" brushRef="#br0">16777 6141 7975,'24'0'176,"0"0"1,4 7 328,-9 2 0,5 6-188,-5 3 1,1 0 134,-1 6 1,-3-2-117,3 1-336,3 4 0,-6-11 0,5 5 0</inkml:trace>
  <inkml:trace contextRef="#ctx0" brushRef="#br0">17119 5388 7944,'9'-8'-59,"1"3"1,-1 4-55,5 1 30,0 6 1,1 8 869,-1 10 0,-1-2-226,-4 2 0,2-5-676,-6 4 1,0-4-21,-5 5 1,0-6 57,0 0 1,0-2 94,0-2 1,-7-1-133,-2-3 0,1 1-17,-2-7-86,1 1 0,-4-11-787,4-4 445,2-9 270,7-3 1,2-6-15,3-1 1,3 1 259,6 0 1,2 4-88,3 0 0,1 2 161,4-2 0,1 9-15,-6 5 1,0 7 215,-5-2 1,1 4 335,-1 1 1,-2 1 802,-2 4-580,-4 3-367,-6 6 0,0 0 669,0 0-920,0 1 1,0-1-470,0 0 143,0 0-203,0 1-465,0-8-107,0 0 1,0-9-357,0-3 513,6-2 558,2-1 1,2-3 175,-1 6 37,1-6 64,4 9-69,0-4 0,0 6-50,1 0 1,-6 0 211,1 0 237,-7 0 1,3 1-178,-6 4 0,-1 3 328,-4 6-222,-3 1-175,-6-1 1,-2 6-67,-3 4 10,-9 9-33,-3-3 0,-5 11 6,3-3 1,-2-2 53,-3 2 0,0-1-12,10 1 1,-2-4-30,11-5 1,5-7-17,4-3 1,9-5-278,1-4 133,6-4 42,15-6 0,1-8-121,6-6 1,5-7 70,0-7 1,7-1-54,-2 1 0,-2 0 1,2-1 1,-6 1-137,1-1 1,-9 2 166,-5 4 1,-4 4 38,0 9 399,-8 4-187,0 6 107,-7 13 1,-2 2 394,-3 14-474,-2-1 47,-8 7 0,0 0 75,-4 3 0,-4 3-10,-5-3 1,0 3-25,-1 1 0,-1-1-369,-3-3 1,8-3 117,-4-7 1,6-1-1060,-1-3 512,3-3 188,13-14 1,-4 0-514,2-7 1,4-7 866,1-2 0,10-16 0,3-5 0</inkml:trace>
  <inkml:trace contextRef="#ctx0" brushRef="#br0">17545 5871 7944,'29'-9'0,"-1"-1"0,0 7 148,1-1 0,-1 2 304,1 2 0,-2 2-244,-4 2 0,3-1-19,-7 7 0,3-5-345,-8 4 0,3-6-1211,-7 2 1367,-4 3 0,0 0 0,-6 6 0</inkml:trace>
  <inkml:trace contextRef="#ctx0" brushRef="#br0">17744 5587 7944,'10'-5'246,"-1"1"178,1-1 1,4 5-129,0 0 1,-1 1 139,-4 4 1,2 3-604,-6 6 1,0 7 156,-5 2 1,-2 4-651,-3 2 0,-4 1 215,-10 3 1,-3-1-349,-7 5 793,-5-5 0,-3 9 0,-5-5 0</inkml:trace>
  <inkml:trace contextRef="#ctx0" brushRef="#br0">17232 6170 7944,'7'-13'-157,"2"4"1,4-2 417,1 6 1,5 0 405,0 5 1,1 0-257,-1 0 0,-3 0-131,3 0 1,-3 8-155,-2 6-138,-6 1 177,5 11 1,-12-3-323,4 5 1,-5-4 3,-5-1 1,2 0-431,-6 0 74,5-2 28,-8-7 0,4-6-58,-6-3 1,6-5 178,3-5 0,-1-8-69,1-6 186,0-6 186,5 3 0,7-2 37,2 0 1,-1 7 15,1-2 1,6 3 191,4 2 0,0 2 115,-5 2-10,6 4 0,-4 7 299,3 4-286,-9 3-110,-4 6 1,-1 2 148,-1 3 15,1-3-292,-5 4 0,0-6 64,0 1 0,-1-1-99,-4 0 1,3-4-207,-3-1 1,-2-6-28,-3 2 1,2-3-813,-1-2 378,6 0 291,-4 0 171,7-7 1,0-1-409,0-6 580,0 0 0,7 0 0,0-5 0,8 0 0,-6-2 0,1 2 0,-1 3 0,5-2 0,1 2-4,-1 1 0,0 8 179,0 2-3,0 3 1,1 4 202,-1 3 1,-5 2 670,1 8-443,-1 5-306,-1 2 1,-1 7-3,-7-1 1,0 1-125,0-1 1,0-1-128,0-3-132,0-4-601,0-6 239,0-6 212,6-8 160,-5-8 1,7-12-388,-3-4 0,-2-3 133,7-1 0,-1-2-13,5-3 1,5 7 215,0-2 0,7 7 159,-3-2 1,4 10-58,2-1 1,-6 9 158,1 0 1,-7 10 147,2 5 0,-4 9 447,-6 4 1,-3 6 326,-6 4-642,0 3-278,0 1 1,-11 2 35,-3-6 0,-3-1-391,2-8 1,-4-1-1238,1-9 1458,-1 4 0,-2-10 0,-1 6 0</inkml:trace>
  <inkml:trace contextRef="#ctx0" brushRef="#br0">18640 5843 8080,'14'0'457,"0"0"1,7 0-368,3 0 1,4-2 248,5-2 1,4 0 360,5-5 1,12-2-422,3-8 0,8 3-589,-4-3 1,1-1-296,-5 1-200,-7 0 476,-7 5 1,-8 1-334,-7 3 0,-6-1-96,-3 7 758,-3-1 0,-8 5 0,-2 0 0</inkml:trace>
  <inkml:trace contextRef="#ctx0" brushRef="#br0">19280 5516 7839,'0'8'137,"1"0"-158,4-3 1,3-4 1110,6 4-435,0 3-399,7-7 1,-4 10-67,7-6 0,-5 6-36,5-1 1,-2-2-89,1 1 0,4-4 61,-3 4 0,-2-4-134,2 4 0,-7-1 30,2 2 1,-9 4 114,-6 0 0,-4 2-493,-4 8 1,-11-1 87,-8 6 0,-9 6-41,-1 3 0,-7-2-116,3 2 0,0-2 424,-1 2 0,0 3 0,-4-5 0</inkml:trace>
  <inkml:trace contextRef="#ctx0" brushRef="#br0">19877 5743 8000,'0'-7'42,"0"-6"692,0 5-254,6-6-159,2 0 0,8-5-71,3 0 1,-2-7-101,7 3 0,0-4-101,4-2 0,0 3-239,1 2 0,-2-1-520,-4 6 0,-2 1 505,-7 9 205,0-4 0,-6 5 0,-1-6 0</inkml:trace>
  <inkml:trace contextRef="#ctx0" brushRef="#br0">20033 5303 8040,'0'8'0,"5"4"38,0-2 0,4 9 93,-4 4 1,4 11 122,-4 3 1,5 17 265,-6 8 0,1 6-607,-5 3 0,0-6 84,0-4 0,0-10 76,0-9 1,2-7-80,2-11 1,4-5-45,7-10 1,-1-6 144,0-12 0,5-7-357,0-12 95,0-7-106,-5-1 1,5-13-169,0-3 0,-2 1 102,-7-1 0,1 3-64,-6 1 0,-1 1-63,-4 9 466,0 3 0,0-2 0,0 2 0,0-3 0,0 0 0</inkml:trace>
  <inkml:trace contextRef="#ctx0" brushRef="#br0">20346 5118 8040,'14'-8'30,"-4"2"72,-1 6 1,1 1 119,4 4 0,-6 4-104,-3 10 0,-4 4-53,-1 5 0,-3 5 13,-7 0 0,-1 2-728,-12-2 450,5-3 30,-9 5 1,10-11-145,-7-1 1,5-7 149,-4-2 0,10-1-239,-1-8 235,3 0 1,3-7 38,3-3 1,4 2 156,1-6 108,6-1-145,8-4 0,4 0 128,5-1-130,1 8-60,4-6 1,1 5-81,-1-6 1,-4 4 100,0 1 1,-9 4 49,0-4 0,-1 5 0,-5 0 0,-2 2 0,-1 4 358,-6 2-157,0 4 101,0 13 0,0 1 192,0 6 0,-6 7-136,-4 3 0,-2 3 51,-3 2 0,3-1-174,2 1 1,-1-11-46,6-4 1,7-9-185,7 0 1,4-9-411,1-6 1,1-8-633,-1-6 499,6-9 249,-4-3 1,5-6-126,-7-1 0,-5 1 176,1-1 1,-2 7 207,1 3 1,-2 8-122,-7 2 376,0 6 241,-7 9-176,-1 10-194,-6 18 0,-5-2 506,0 6-243,-6-7-169,9 11 0,-4-12 282,5 3-300,1-3-138,6-2 1,-3-6 85,6-3-64,1-3 0,10-8-17,3-3 1,10-5-102,5-5 1,3-5 70,1-9 1,1-3-730,-1-6 352,1 0-1,-1-1 0,-1 1-724,-3-1 1092,3-6 0,-12 5 0,6-4 0</inkml:trace>
  <inkml:trace contextRef="#ctx0" brushRef="#br0">20701 5473 8042,'0'8'-276,"7"-8"428,2-9 1,1-5-64,4-5 0,-1 3 51,10-3 1,-4-3-219,5-2 1,-5 3-246,5 3 0,-7 2 128,2 2 0,-8-1-42,-2 1 0,-5 5-514,0-1 751,-2 7 0,-2-3 0,-6-1 0,-2-1 0</inkml:trace>
  <inkml:trace contextRef="#ctx0" brushRef="#br0">20901 5203 8042,'0'14'-38,"0"1"1,4 5 273,1 4 1,0 3 81,-5 1 0,0 2-229,0 3 131,-7 4-55,0 5 0,-6 1 61,3 0 0,-2-5-60,2-1 1,4-5 157,1 1-72,4-3-288,1-8 0,6-7 32,3-11 1,4-4-93,1-4 0,5-11-280,0-8 0,6-4 199,-1-2 1,-2-1-499,2-3 1,-7 3 195,2-3 0,-3 3-325,-2 2 804,1-1 0,-1 1 0,0-1 0</inkml:trace>
  <inkml:trace contextRef="#ctx0" brushRef="#br0">21171 5132 8042,'8'-6'-193,"-1"4"-49,-2-3 0,-2 2 301,7-1 462,-7 2-402,10-4 52,-5 6-247,-1 0 0,0 1 28,-7 4 1,0 8 38,0 6 1,-5 6 7,0-1 1,-6 2-110,2 3 1,-2-2 70,1-4 0,4-2-91,6-7-45,0 0 150,0 1 0,6-8-7,4-2 1,-2-5 1,1-5 1,1 2 6,4-6 0,0-1 7,0-4 0,-4 5-12,-1-1 1,1 2-10,4-1 1,0 3-133,0 6 0,-4 0 0,-1 0 1,-6 1 246,2 4 0,-3 9 568,-2 10 0,-2 4-300,-3 5 0,-3 2 9,-6 3 1,5 3-134,-1-3 1,1 8-146,-5 1 1,1-4-11,4-5 1,1-11-153,3 1 1,2-9-1132,-7 0 682,7-10-187,-10-2 721,12-20 0,-12-3 0,5-12 0</inkml:trace>
  <inkml:trace contextRef="#ctx0" brushRef="#br0">21171 5331 8042,'0'21'-288,"0"2"1,-5 6 214,0 4 1,-6-1 27,2 5 1,-9 6 70,-1 5 1,0-1 22,5-4 0,0-2-404,0-3 161,-1-4 194,1-12 0,0-1 0,0-7 0</inkml:trace>
  <inkml:trace contextRef="#ctx0" brushRef="#br0">21171 5516 8042,'14'0'0,"2"6"181,3 4 0,-4 2 372,4 3 1,4-1-276,0 0 0,-1 7-77,2 2 1,-2 4 144,2 2-346,3-1 0,1 0 0,8 1 0</inkml:trace>
  <inkml:trace contextRef="#ctx0" brushRef="#br0">21810 5260 8013,'0'-6'-392,"0"6"244,0 6 1,0 10 374,0 3 0,2 8-57,3 6 0,-4 2-218,4-2 1,-3 2 66,-2 2 0,4-2-120,1-6 0,0-3 106,-5-2 1,0-3-166,0-7 102,0-6-274,0-2 213,0-19 1,0-2-37,0-14 1,0-1 55,0-3 0,1 3 38,4-3 0,3-3-8,6-2 1,1 3 27,-1 2 0,5 3-2,0 1 1,4 2 81,-4 4 1,5 7 175,-5 6 0,0 7 291,-5-1 1,0 8-116,1 6 1,-3 7 57,-2 2 0,1 6-276,-6-1 1,-1 8-336,-4 1 0,0 0 137,0-5 0,0 1-172,0-1 0,-1-1 197,-4-3 0,-3 3 0,-6-5 0</inkml:trace>
  <inkml:trace contextRef="#ctx0" brushRef="#br0">21853 5573 8013,'10'-22'-375,"-1"3"1,5-2 59,5 2 1,0-4 219,-5 4 1,1-2 65,-1 2 0,-2 8 29,-2-3 0,-4-4 0,-6-4 0</inkml:trace>
  <inkml:trace contextRef="#ctx0" brushRef="#br0">21938 5146 8013,'8'15'-368,"3"5"291,-6 4 1,1 4 661,-1 5-180,-3 4-181,4 5 0,-6 1-277,0 0 0,-2-1 11,-2 1 1,2-5 100,-3 0 1,4-8-19,1-2 0,0-1-134,0-8 1,0-5 109,0-4 0,1-7-172,4 2 1,-2-7-139,7-7 1,1-2 112,8-13 1,-3 0-151,3-4 0,-4-2-8,0-3 338,-1 3 0,0-12 0,0 6 0</inkml:trace>
  <inkml:trace contextRef="#ctx0" brushRef="#br0">22152 4947 8013,'14'0'-112,"2"0"-57,3 0 0,-4 0 279,4 0 1,2 0 207,-2 0 0,0 0-400,-5 0 0,0 0 76,1 0-133,-8 0 0,0 2 21,-7 3 0,0 3-103,0 6 1,-7 5 120,-2 0 0,-4 4-54,-1-4 0,0 5 125,0-5 0,1 0-35,4-5 1,-3-4 93,8-1 0,-1-4-62,5 4 65,6-6 0,2 4-27,6-7 0,5 0 101,0 0 0,0 1-46,-4 4 0,3-2 143,1 7 0,0-6-106,-4 6 0,-6-1 152,1 6 0,-7-1-25,1 0-121,-2 0-34,-2 7 1,-2-5-42,-2 3 0,-4-4-37,-6 0 1,-1-1-206,1 0 1,-2 0 32,-3 0 0,4-6-214,-4-3 1,3-3 85,2-2 0,4-7 308,1-2 0,-1-10 0,-4-3 0</inkml:trace>
  <inkml:trace contextRef="#ctx0" brushRef="#br0">22251 5146 8013,'10'21'86,"-1"3"0,-6-1 218,2 6 1,1 2-77,-1 12 0,0 1 222,-5 4 0,1-3-52,4 7 1,-3 5-139,2 5 0,-2-2-127,-2-8 0,0 2-163,0-7 0,5-6 134,0-8-228,-1-3-738,3-7 0,-4-11 406,6-12 1,-6-14-440,2-14 1,1-7 894,-1-8 0,6-12 0,-3-4 0</inkml:trace>
  <inkml:trace contextRef="#ctx0" brushRef="#br0">22479 4962 8013,'6'9'-65,"3"0"1,-2 1-4,-2 4 0,1 2 271,-1 3 0,-1 3 348,-4 6 0,-6 6-563,-3-1 0,-6 2 11,-4-2 1,4-3-227,-4 3 0,3-5-464,2-4 208,-1 3 0,6-13-107,-1 0 590,7-6 0,3-14 0,8-2 0</inkml:trace>
  <inkml:trace contextRef="#ctx0" brushRef="#br0">22408 5331 8013,'14'-6'0,"0"4"-231,0-2 1,-4 4 367,-1 4 1,-1 4 151,2 6 1,1 7-10,-7 3 1,1 1 75,-5-1 1,0 2-168,0-2 1,0 3 14,0 1 0,0-1-288,0-3 0,0 1-201,0-6 0,0 0-787,0-5 695,0-6 0,0-3-899,0-10 1276,6-9 0,-4-14 0,4-9 0</inkml:trace>
  <inkml:trace contextRef="#ctx0" brushRef="#br0">22649 4919 8013,'13'1'-50,"-4"4"0,-2 5 603,-7 9 0,0 4-118,0 10 1,-8 4-423,-6 5 1,-2 1-77,-8 0 1,5-2-50,-5-3 1,7-3 115,-2-7 0,8-1-72,2-4 1,5-2-92,0-7-170,2-6 0,8-3 145,4-10 1,4-3 75,5-6 1,0-5 170,9 0 0,-1-5-141,11 5 1,-5-1-37,5 1 1,-4 3-2,3-3 1,-5-1 4,1 1 0,-4 0 45,-6 5 1,-2 4-133,-7 1 100,-6 5 0,-2 0-5,-6 8 0,-3 6-32,-6 9 1,-7 3 38,-13 6 0,-4 6 131,0-1 1,-6 5-46,1-5 1,3 5 9,2-5 0,7 0 85,3-4 1,12-3 509,1-2-237,7-3 0,9-13-129,4-4 1,10-5 20,9-9 0,1-1-107,8-13 0,-2 1-166,2-6 144,3 1-148,-11-1 1,8 1-211,-10 0 1,2 1 14,-11 3 0,0-1-462,-4 6 57,-1 0-135,-6 5 761,-2 6 0,-19 1 0,-2 7 0</inkml:trace>
  <inkml:trace contextRef="#ctx0" brushRef="#br0">22834 4890 8013,'8'2'-77,"-3"3"0,-4 7-95,-1 7 0,5 13 466,0 1 1,0 18 461,-5 6 1,6 9-134,3 0 0,1 10-659,-3-36 0,0 1 1,-2 4-1,1 1 217,3 4 1,1 0-1,-2-2 1,0 0-96,-1 0 0,0-1 0,0-1 1,-1-2-85,3 32 1,4-13 87,-4-11 1,4-8-328,1-6 1,-6-5-31,-3-9-380,3-3-836,-7-7 776,6-6 902,-7-2 0,-7-19 0,-1-2 0</inkml:trace>
  <inkml:trace contextRef="#ctx0" brushRef="#br0">23645 4592 8289,'-13'1'340,"3"4"1,-2 9-140,2 10 1,-7 3-150,-2 1-11,0 1 0,0 4-144,0 0 1,5 2 127,4-2 0,7-8-9,-1 4 1,4-10 23,4 0 1,10-5-170,10-5 1,-2-2 67,2-7 0,0-2-207,4-3 1,-4-2 134,0-8 1,-7 1-130,2 0 0,-8 0-287,-2-1 1,-5 1-5,0 0 553,-8 6 0,-4-5 0,-7 6 0</inkml:trace>
  <inkml:trace contextRef="#ctx0" brushRef="#br0">23559 4862 8070,'-14'14'-1147,"0"0"1447,6-6 228,8-1-242,14-14 0,8-7-271,7-10 0,1-2-149,3-3 0,10-6-251,9-3 0,5-1-71,4 1 1,-4-1 455,0 5 0,-7-11 0,-7 0 0</inkml:trace>
  <inkml:trace contextRef="#ctx0" brushRef="#br0">24341 3981 8085,'0'14'-435,"0"0"1,0 7 371,0 2 1,0 6 672,0 4 0,-6 0-395,-4 10 1,-2-2-174,-2 11 1,1-2-118,3 3 26,-2 2 1,5-13-32,-2 1 1,3-7-215,6-7 0,0-7-90,0-3 5,0-10 1,0-4 378,0-10 0,0-9 0,0-8 0</inkml:trace>
  <inkml:trace contextRef="#ctx0" brushRef="#br0">24313 4066 8085,'9'0'0,"1"0"0,-6 8 436,6 6 0,-1 0-190,-1 13 1,3 0 58,-6 6 0,5 7-49,-6-2 0,3 1 14,-3-1 1,4 1 31,7-5 1,-1-6 89,0-4 0,5-13 122,0-2-220,6-6-59,-3-3 0,0-12-155,12-10-318,-17-8 473,16-11-742,-11 4 304,0-5 186,5-7 1,-11 4-1687,3-2 1148,-10 3 1,2 3-46,-6 3 600,0-3 0,-10 6 0,0-3 0,2 2 0,2-4 0,1-4 0</inkml:trace>
  <inkml:trace contextRef="#ctx0" brushRef="#br0">24867 3796 8085,'8'1'422,"-3"4"0,-4 3-191,-1 6 1,0 7 9,0 2 0,0 11 29,0 4 1,-1 3-76,-4 1 1,2 1-80,-6 0 1,4-1-180,-5 1 53,7-1 59,-9-5 1,10-9-42,-3-9 1,4-3-48,1-2 0,1-6 86,4-3 1,1-7-13,4-7 0,7-1-29,-3-9 0,10-1-79,0 1 0,3-2-191,1 2 1,2 4-15,3-4 1,-6 3 120,6 2 0,-11 4-1136,7 1 1293,-10 6 0,8-10 0,-5 5 0</inkml:trace>
  <inkml:trace contextRef="#ctx0" brushRef="#br0">25237 3682 7540,'8'14'-327,"4"7"1279,-10-5-598,4 17 1,-1-2-1,0 17 189,-2 4 1,-1 5-116,-2 4-252,0-9 0,0 12 206,0-7-1348,0-1 681,0 1 0,0-3 242,0-7-473,0 7 333,0-16 160,0-3-102,0-15-756,0-6 348,0-6 268,0-8 491,0-20-502,0-10 1,-2-14-255,-3-4 15,4-2 282,-6-7 1,3-2 232,-1-2 0,-6 1 0,1-7 0,4-2 0,1-2 0,4 0 0,1 14 0,1 9 0,4 15 134,3 3 0,6 10 172,0 6 1,2 6-126,3 8 0,-1 6-61,5 3 1,-4 4 204,5 1 0,-5 0 304,5 1 0,-6 4 383,6 0-737,-6 0-96,8-5 0,-10 0 280,3 0 1,-8 0-191,-1 1 1,-9 4-182,-1 0 1,-9 6-77,-15-1 0,-3 2-302,-15 3 1,-6 4 221,-13 0-210,-4 7 1,27-25-1,-2 0 1,1 2-1,-1 0 1</inkml:trace>
  <inkml:trace contextRef="#ctx0" brushRef="#br0">8161 7506 8228,'-14'-6'476,"0"-4"-191,6 4-654,2 0 262,6 6 0,1 1 42,4 4 1,5-2 180,9 7 0,3-5 312,6 4 1,1-6-393,-1 2 1,0-4-248,1-1 0,-5 0-865,-1 0 1076,-5 0 0,8 0 0,-3 0 0</inkml:trace>
  <inkml:trace contextRef="#ctx0" brushRef="#br0">8460 7421 8263,'14'-5'229,"0"0"88,1 1-125,5-3 0,-2 6 63,5-4 1,1 4-76,4 1 0,-4 0-138,0 0 1,-5 0 72,4 0 1,-7 6-109,-2 3 1,-6 4-127,-8 1 0,0 0 32,0 1 1,-8 5-21,-6 4 1,-11 0-36,-8 4 0,-5-3-199,5 8 1,-4-3 49,9-1 1,3-7-274,10-3 564,1-3 0,6-2 0,2 0 0</inkml:trace>
  <inkml:trace contextRef="#ctx0" brushRef="#br0">9441 7321 8174,'-8'0'-571,"2"-1"736,6-4 972,0 4-779,0-6 0,1 2-201,4 1 0,5-1 102,9 5 0,-2-2-573,7-2 1,-2 2-69,1-3 1,3-1-262,-7 1 0,0 1-163,-5 4-6,-6 0 812,-2 6 0,-6 2 0,0 6 0</inkml:trace>
  <inkml:trace contextRef="#ctx0" brushRef="#br0">9356 7592 8174,'-22'22'0,"3"-7"7,9-5 0,4-5 76,6 4 1,1-6 366,4 2-145,9-3-122,15-9 0,7-1-331,7-6 116,-1 0-174,1-7 0,-2 6-185,-3-4 1,-3-2 206,-7 2 184,-6 7 0,5-1 0,-5 5 0</inkml:trace>
  <inkml:trace contextRef="#ctx0" brushRef="#br0">9612 7393 8174,'6'-8'-634,"-4"8"528,4 8 0,-6 7 344,0 4 1,-6 10-37,-4 9 1,-9 4 74,-5 6 0,-2-3-172,-3 8 1,2-8 6,4 3 1,-3-6-104,7-4 1,0-3-405,5-6-75,6-7 375,2-2 0,6-20-412,0-9 1,8-10 506,6-10 0,7-5 0,7-3 0</inkml:trace>
  <inkml:trace contextRef="#ctx0" brushRef="#br0">9597 7634 8174,'0'21'100,"0"2"1,0 0 248,0 0 1,0 1-72,0 4 1,0 6 217,0-1 0,7-5-300,2-4 0,-1-7 0,2 2 0,-1-9-195,5-6 1,2-2-92,3-2 0,-2-6-106,7-4 0,-2-9 1,2-4 0,1-4-398,-6-2 0,5 1 118,-5-1 1,-2-4-888,-7 0 1362,-4 6 0,-6-6 0,0 3 0</inkml:trace>
  <inkml:trace contextRef="#ctx0" brushRef="#br0">9953 7265 8174,'14'0'98,"0"0"1,-6 7 105,-3 8 1,-3 2-31,-2 12 0,0-4 3,0 8 1,0-5-112,0-4 1,0 1-51,0-6 0,0 0-574,0-5-265,0-6 444,6-1 258,-5-7 0,7-8-782,-3-6 903,-3-7 0,10-7 0,-4-1 0</inkml:trace>
  <inkml:trace contextRef="#ctx0" brushRef="#br0">10095 7066 8174,'14'0'221,"-1"7"173,-4 8 0,-1 5-95,-3 9 1,-3 1 80,2 3 1,-2-3-191,-2 3 1,0 2-92,0-2 1,0 0-132,0-4 62,-6-1 121,4-6-938,-4 5 445,6-11-98,0 4-458,0-12 540,0-2 358,0-6 0,0-12 0,0-4 0</inkml:trace>
  <inkml:trace contextRef="#ctx0" brushRef="#br0">10223 7122 8174,'8'2'-352,"-3"3"0,-4 7 703,-1 7 0,0 8-144,0 2 0,-6-1-318,-4 5 1,-2-3 59,-2-1 1,6-6-217,3 1 0,-1-7-197,1 2 464,0-3 0,5-2 0,0 1 0</inkml:trace>
  <inkml:trace contextRef="#ctx0" brushRef="#br0">10280 7222 7210,'0'8'-834,"-5"4"780,0-2 0,-6 3 94,2 1-17,-4 0 1,5 0 58,4 0 1,0-1 407,0-3-318,2 2 0,-3-9-65,10 7 106,-3-7-147,10 3-28,-4-6 1,0 2-128,-3 3-2,3-4 1,-7 7-288,4-3 0,-3-2 378,-2 6 0,-7 1 0,-1 4 0</inkml:trace>
  <inkml:trace contextRef="#ctx0" brushRef="#br0">10010 7663 7143,'0'14'372,"0"0"0,0 5-148,0 0 1,0 5-67,0-5 0,4 4-95,1-4 1,5 0-114,-6-5 0,7 1-110,-1-1-39,-4-6-55,7 4 0,-12-12 42,4 0 1,-3-6-213,-2-8 0,0 0 217,0-1 1,0 0 206,0-4 0,0 3 0,0-3 0,0 2 0,0-2 0,0 3 0,6-5 13,-4 7 0,10 0 159,-2 0 81,9 6-169,-3-5 1,9 10 195,-6-7 0,5 1-69,-6-5 1,8 1-86,-3 4 0,-2-2 19,-2 6 1,-3-5 3,-2 6 0,0-1-252,0 5 198,-6 0-25,-1 6 0,-7 7-121,0 6-72,-7 6 69,6-3 1,-12 7-161,4-1 0,-4 1-26,-1-1 1,0-1-638,-1-4 877,1-2 0,0 0 0,0 1 0</inkml:trace>
  <inkml:trace contextRef="#ctx0" brushRef="#br0">10209 7620 8174,'0'14'-308,"0"2"361,0 3 0,-2 3 102,-3 7 0,-1-3-180,-3-2 1,1-3-208,3-7 1,3 0-139,-2 0-23,2-6 0,2-3-181,0-10 574,6-3 0,2-12 0,7-2 0</inkml:trace>
  <inkml:trace contextRef="#ctx0" brushRef="#br0">10237 7720 8174,'8'1'-110,"-3"4"0,-4 3-139,-1 6 0,-6 6 665,-3 4 0,-4 3-9,-1 1 0,-5 1-324,0-1-132,-6-6 151,9 5 1,-5-9 45,7 5 0,5-10 152,-1 1-164,7-9 0,3 1-33,9-6 0,9-1-142,1-4 0,11-8-226,-2-6 0,4-6 145,-4 1 1,1-2-555,-1-3 0,5 1 223,0-1 1,5 1 450,-4-1 0,11-5 0,0-3 0</inkml:trace>
  <inkml:trace contextRef="#ctx0" brushRef="#br0">10763 7279 8174,'14'0'249,"1"0"0,-1-5 465,0 0 0,0-6-409,1 2 1,4-4-471,-1-1 0,3 0 61,-2 0 0,-3-2-196,3-3 1,-5 8-459,-5-4-648,-2 4 1406,-7-3 0,-7 0 0,0 0 0</inkml:trace>
  <inkml:trace contextRef="#ctx0" brushRef="#br0">10849 7023 8174,'0'8'-567,"0"6"396,0 0 1,0 2 443,0 8 1,-2-1-100,-3 6 1,-1 4-128,-4 0 46,-2 7-96,4-10 1,-6 4 15,-1-5 0,3-1 10,2 1 1,-1-2-98,7-4 0,-1-7 91,5-6-122,0-7 1,1 3-29,4-6 151,-3 0-36,10-6 1,-4-2 6,6-6 0,1-1-43,-1 1 0,5 0-7,0 0 0,0 0-15,-5-1 1,0 1-131,0 0 1,-4 0 147,-1-1-8,-5 8 66,2 0 1,-8 7-29,-2 0 0,-6 7 8,-9 2 1,3 10 57,-3 5 1,-1-2 139,1 1 1,0 0-14,5 0 0,4 3 121,1-7 1,6-5-97,-2-5-148,3-6 1,9 4-60,2-7 107,4 0-87,1-7 0,0-1-138,0-6 1,1-2-10,-1-2 0,0 2-189,0-3 0,-4 3 59,-1 2 0,-4 1-514,4 4 788,-5-4 0,2 11 0,-6-4 0,0 0 0,0-2 0</inkml:trace>
  <inkml:trace contextRef="#ctx0" brushRef="#br0">10934 7364 8174,'-8'14'0,"2"1"-156,6-1 0,0 0-149,0 0 1,0 7 380,0 2 1,0 0 368,0 0 0,0 1-326,0 4 1,0 6-181,0-1 0,0-5-22,0-4 42,0 0 3,0-2 1,0 3-192,0-6 0,0 0-8,0-5-298,-7-6 299,6-2 236,-6-6 0,1-12 0,-2-4 0</inkml:trace>
  <inkml:trace contextRef="#ctx0" brushRef="#br0">10891 7506 8174,'0'-8'239,"0"5"196,0 13 1,-1 1-113,-4 12 0,-1 3 111,-4 7 1,-3-3-354,4 3-61,-4 3 163,-1-6 0,0 4-334,0-11 134,6-2-408,-5-7-507,12 0 553,-6-6 1,7-3-295,0-10 1,7-4 126,2-10 1,2 1-34,-1-5 579,2-1 0,-4-11 0,6-1 0</inkml:trace>
  <inkml:trace contextRef="#ctx0" brushRef="#br0">10891 7592 8174,'10'-5'-675,"-1"0"1,-4 0 908,4 5 515,1 0 1,3 2-306,-4 3 0,-1 3-158,-3 6 0,-4-5-405,4 1 63,-3-1-937,-2 5 461,0 1-111,0-7-262,0-2 649,-7-6 1,6-6 255,-4-4 0,3-3 0,2-1 0,0-2 0,0-3 0,5-1 0,0-4 0,6-3-78,-3 5 1,6-6 49,0-1 40,7 1 63,-5 0 1,15 1 205,-2 3 1,2-1-64,-2 6 0,4-5 72,0 5 1,0 0-49,-4 5 0,-3 1 578,-2 4-61,-3 3-339,-13 6-133,-2 0 1,-6 3-86,0 6-141,-13 7 33,4 12 0,-18 1-134,3-1 0,-4 7 117,-5 3 1,3 1-105,-4-1 0,9 2-763,1-7 346,1 0 302,1-11 0,6-3-1024,6-9 526,1-4 255,1-6 1,2-2-170,6-2 1,0-6 553,0-9 0,0-9 0,0-9 0</inkml:trace>
  <inkml:trace contextRef="#ctx0" brushRef="#br0">11133 7336 8174,'14'-8'46,"0"3"0,-6 3 137,5 9 0,-7 1 285,4 6 1,1 5-202,-7 0 0,1 6-211,-5-1 1,0 1-91,0-1 0,-1 1-393,-4-6 0,2 5 29,-7-5 0,2 0 398,-1-5 0,-10 0 0,3 0 0</inkml:trace>
  <inkml:trace contextRef="#ctx0" brushRef="#br0">11019 7634 8497,'0'8'610,"0"5"-2,0-4-303,0 10-163,0-3 0,0 11 61,0-3 0,0 2 30,0 3 1,0-1-1,0 1 0,0 4-156,0 0-122,0 7 243,0-4 1,0 0-537,0-3 0,0-3 15,0-1 0,2-12-464,3-3 55,-4-9 102,5 1 1,-6-13 111,0-8 0,0-7-444,0-11 962,0 3 0,0-11 0,0 5 0</inkml:trace>
  <inkml:trace contextRef="#ctx0" brushRef="#br0">11019 7876 8172,'0'-22'-590,"0"-3"-75,0 6 1,2 0 623,3 4 0,-2 1 555,6 0 0,1 4-283,4 1 0,0 0-73,0-6 0,2 0-151,3-4-81,-3 3 181,4 2 0,-2 1 144,-4 3-62,3 4-188,-9 0 105,6 6 0,-6 8-54,-3 6 0,-5 2 2,-5 7 1,4 6 91,-4 4 1,2 2 119,-2-2 1,4 3-310,-4 7 1,3 0 113,2-1 0,0-4-620,0 0 0,0-8 186,0-2 0,0-1-388,0-8 127,0-6 624,0-7 0,-12-6 0,-4 0 0</inkml:trace>
  <inkml:trace contextRef="#ctx0" brushRef="#br0">11019 7833 8121,'22'0'-66,"-3"0"0,-3 0 188,-2 0 0,0 0 239,1 0-421,-1 0-781,-6 0 618,-2 7 0,-12 0-62,-4 8 1,-4 4 167,-5 0 1,3 1-96,-3-1 0,4-3 235,0 3-133,1 3 0,5-6 191,-1 3-8,7-10 28,-3-3 116,12 1 1,2-7-90,6 0 1,2-2-20,3-7 0,-3-1-85,3-4 1,1 0 20,-1 0 7,0 6-34,-5-5 0,-6 13 166,-3 0-168,-3 6 150,-9 15 1,-1 1 243,-6 6 0,0 6-68,0-1 1,4-5 230,1-4 1,6-7 147,-2 2-480,3-3 1,10-3-247,6-4 137,1-9-59,11-8-73,3-12 0,7-2 0,7-7 0</inkml:trace>
  <inkml:trace contextRef="#ctx0" brushRef="#br0">11659 7321 8079,'8'-14'-1418,"6"3"1187,0-3 1,7 3 550,7-8 1,7-3-275,3-2 0,1-1-62,-1 1 0,-3-1-467,-6 6 286,-7 0 0,-2 6 197,-6 4 0,1-4 0,-1 5 0</inkml:trace>
  <inkml:trace contextRef="#ctx0" brushRef="#br0">11929 7137 8079,'8'6'-376,"-2"3"414,-6 10 0,0 4 124,0 5 1,0 7 50,0 3 1,-4 0-34,-1 4 0,-5-7-75,6 8 0,-1-10-184,5 0 0,0-9-95,0-5-467,0-4 210,0 0 1,5-14 47,-1-6 383,7-12 0,-3-5 0,7-7 0</inkml:trace>
  <inkml:trace contextRef="#ctx0" brushRef="#br0">12057 7122 8079,'0'19'-44,"0"0"1,0 5 51,0-5 0,0 11 112,0-2 0,0 4 41,0-4 1,-1 6-13,-4-1 1,3 0-154,-3-5 1,4-1 12,1-3 0,-5 1-195,0-6-141,1 0 1,2-5 29,-3 1 0,2-8-645,-6-2 942,6-3 0,-16 4 0,3 2 0</inkml:trace>
  <inkml:trace contextRef="#ctx0" brushRef="#br0">11872 7407 8079,'10'-19'0,"-1"0"0,-1 0 0,2 5 0,2 4 0,-2 1 0,-2 1 0,1-2 0,-4 4 0,4 6 0,-4 0-310,5 0 235,-7 0-120,9 0 212,-10 0 0,9 2 31,-6 2 0,-1-1-9,-4 7 0,0-5-15,0 4 1,-4 1 29,-1 4 1,-6 2-143,1 3 136,-2-4-40,-2 6 1,-2-5 7,-3 3 1,3-3-39,-3 2 0,3-2-133,2-2 0,0-1 144,0-3 0,6-3-70,3-2 106,-3-3 5,6 4 0,-2-6-30,8 0 1,4 0-7,7 0 1,0-1-305,4-4-6,-3-3 165,11-6 0,-10-1 151,7 1 0,-7-6 0,4-2 0</inkml:trace>
  <inkml:trace contextRef="#ctx0" brushRef="#br0">12142 7250 8079,'10'0'-132,"-1"0"1,1-1 265,4-4 1,0 2-112,0-7 1,5 6 24,0-6 0,0 5-268,-4-4 1,-6 6-20,1-2 280,-7 4 1,3 2-147,-6 4-58,-6 9 202,-2 2 0,-11 11-20,0-4 0,-5 4-29,5 2 0,0-1 8,5 1 0,0-1-32,0 0 1,1-1 16,3-3 1,-1-4-364,7-5 1,-1-6 35,5 1 344,-6-7 0,4-3 0,-4-8 0</inkml:trace>
  <inkml:trace contextRef="#ctx0" brushRef="#br0">12142 7336 8079,'15'-15'0,"0"3"-278,4 2 255,-3-2 119,5 10-282,-7-4 0,0 6-425,0 0-138,-6 0 749,-1 6 0,-7 2 0,0 6 0</inkml:trace>
  <inkml:trace contextRef="#ctx0" brushRef="#br0">12142 7421 8079,'-8'2'-302,"4"2"-37,2-2 0,-3 11 504,1-4 0,-3 4 569,3 1 1,2 2-601,-3 3 1,-3-2-36,-1 7 0,-4-1-143,-1 6 1,-5-4 57,0 3 1,-6-4-100,1 5 0,-3-1 89,-1-4 0,1-4-151,3-1 1,-1-8-25,6-1 0,0-7-672,5 2-52,6-4 408,2-7 338,6-2 0,1-6 149,4 0 0,9-7 0,8 5 0,7-4 0,-1 6 0,1-1 0,-1 1 0,1 0 0,-1 0 0,0-1 0,1 1 0,-7 6 0,-1-4 0,-3 10 97,1-3 0,0 4 544,-4 1 39,-1 0-425,0 0-51,-6 6 1,3 4 7,-6 9 1,-1-2-57,-4 7 1,0-1-9,0 6 0,0-1-57,0 1 1,0 1 39,0 3 0,-6-8-178,-3 3 1,1-2-106,-2 2 1,6-1-89,-6-3 0,5 1-5,-4-6 7,-1 0 1,-4-10-57,0 1 1,4-9-293,1-1 1,1-6 585,-1-8 0,-10-13 0,3-3 0</inkml:trace>
  <inkml:trace contextRef="#ctx0" brushRef="#br0">12057 7734 7175,'8'1'23,"-3"4"0,-4 3 223,-1 6 1,0 0-123,0 1 0,0-1-99,0 0 1,-4 0-155,-1 0 1,-6 1 59,1-1 1,2 0-139,-1 0 0,-1 1-73,-4-1 0,0-2 131,0-2 1,4-4-189,1-6 337,-1 0 0,2 0 0,2-6 0,6-4 0,6-2 0,4-2 0,7-1 0,2 1 0,2 0 0,-2 0 0,-2 1-43,7 4 1,-7-2 11,2 6 1,-8-5 242,-1 6 1,-6-1 234,6 5-30,-7 0-269,3 0 1,-7 6 150,-4 4 0,2 2-203,-7 2 0,3 1-124,-3-1 0,-3 0 35,4 0 0,1 1-547,-1-1-630,5 0 1170,-2 0 0,6-6 0,0-2 0</inkml:trace>
  <inkml:trace contextRef="#ctx0" brushRef="#br0">12356 7663 7504,'-7'14'202,"-5"0"205,-7 0 0,-2 2-282,2 3 0,3-3-247,-3 3 1,5-3 256,5-2-116,2 0 1,7 0-165,0 0 0,7-6 91,2-3 0,5-3-178,5-2 0,-1 0 63,6 0 1,-1 0-109,6 0 0,-1-5-453,1 0 730,-1 0 0,0-1 0,1-2 0</inkml:trace>
  <inkml:trace contextRef="#ctx0" brushRef="#br0">12683 7208 8215,'0'9'-27,"0"1"1,1-1-106,4 5 0,-2-4-117,7-1 1,-6-1-71,6 2 0,-1-2-493,6-4 812,-1-2 0,6-2 0,2-8 0</inkml:trace>
  <inkml:trace contextRef="#ctx0" brushRef="#br0">12995 7151 8077,'-14'9'-100,"0"1"0,-5-1-174,0 6 0,-6 0 431,1 4 0,-3-1 465,-1 5 0,-1-4-556,1 5 1,4-7-97,1 2 0,5 2-171,-1-2 0,3 0 91,2-5-184,6 0 314,-4-6 0,12-2-21,0-6 1,3 0 59,11 0 0,-3 0-97,8 0 1,3-6 110,2-3-56,9-4-75,-3-1 1,11-5-110,-3 0 0,3-5 53,2 5 0,-8-1-207,-7 1 1,-3 8-45,-11-4 37,4 4 1,-18-1 327,0 2 0,-8 4 0,-11 6 0,-3 0 0,-7 0 0,1 0 0,0 0 0,-1 0 0,1 0 0,6 0 0,3 0 0,0-2 0,4-2 0,-2-4 0,8-6 0,1-1 0,-2 1 0,7 0 0,-3 0 0,6 6-26,6 1 184,2 7 1,6 2 205,0 3 1,-4 7-35,-1 7 1,-5 13 109,0 1 1,-2 7-115,-2 2 0,0 2 81,0 4 0,0-4-272,0 3 0,-2-4 78,-2-5 0,2 2-647,-3-7 212,4-6-311,1-7-12,0-6 0,-2-1 297,-3-4 1,4-4-86,-4-10 1,3-4-141,2-10 473,0 3 0,-6-17 0,-2 3 0</inkml:trace>
  <inkml:trace contextRef="#ctx0" brushRef="#br0">12740 7435 7083,'-7'14'207,"6"5"305,-4 0 1,3 0-599,2-5-17,0 1 45,0-1-554,0 0 282,0-6 193,0-2 1,8-6-33,6 0 1,1-1 155,4-4 0,3 2 3,1-7 1,3 6-56,-3-6 0,3 7 182,-7-2 191,0 4-186,-5 1 0,-8 0 187,-6 0 1,-8 0-110,-11 0 0,0 6-85,-9 3 0,3 4-50,-9 1 1,3 5-19,-2 0 1,3 7 68,-4-3 1,4 3-12,2-3 1,1 4 69,3-3-88,4-4-34,6 1 1,4-7-104,1 0-51,6-6 109,3 5 1,7-12 25,8 4 0,5-5-9,4-5 1,3-4-110,1-10 0,1 2-31,-1-7 1,5 2-216,0-2 0,2-1-232,-2 6 321,-3-6 62,5 9 1,-11-5 15,0 7 62,-13 6 27,8-5 4,-18 12 1,5-4 144,-6 10 1,-6 3 353,-3 6 1,-6 5-76,-4 0 1,4 6 276,-4-1 0,1 3 91,-1 1-368,4 1-85,-6 5 0,2-4-345,0 4 35,0-4-31,5-2 0,0-4-54,0-1 0,-1-5-132,1 1 1,0-4-391,0 0 0,1-6-461,4 1 1109,-4-7 0,5-3 0,-6-8 0</inkml:trace>
  <inkml:trace contextRef="#ctx0" brushRef="#br0">12867 7833 8077,'31'0'195,"2"0"0,-3 0-157,11 0 0,-10 7 838,7 2 1,0 4-314,5 1 0,-2 5-260,-3 0 0,-2 5 78,-3-6-1543,4 8 986,5-10 1,7 4 0,2-6 0</inkml:trace>
  <inkml:trace contextRef="#ctx0" brushRef="#br0">16706 8857 8024,'-14'-8'-119,"0"3"0,1 2-463,4-2 2467,2 4-790,7-6-623,0 1 0,8-2-102,7-6 0,10 4-62,8 1 1,11 1-164,-1-1 1,3-2-116,-4 6 1,1-5-166,0 6 0,4-1-407,0 5 1,1 1-845,-6 4 0,-5-2 1386,-4 7 0,-3 6 0,-2 6 0</inkml:trace>
  <inkml:trace contextRef="#ctx0" brushRef="#br0">17261 8601 8024,'20'0'0,"-2"0"213,5 0 0,1 2-33,5 2 0,-6-1 28,1 7 0,0-1-23,4 6 1,-6-6-1,-3 1 0,2-1 145,-2 5 1,-5 0-102,-5 1 0,-6-1-179,2 0 1,-5 5 147,-5 0 1,-4 6-570,-10-1 1,-5 3-106,-9 1 1,2 1-949,-7-1 1424,0 1 0,-5-1 0,0 0 0</inkml:trace>
  <inkml:trace contextRef="#ctx0" brushRef="#br0">18284 8274 8543,'10'2'756,"-1"2"1,1 9-514,4 6 0,0 0-654,1-5 1,0 0 305,4 0 0,2-1-850,3-3 1,2-4 954,-2-6 0,3-13 0,1-3 0</inkml:trace>
  <inkml:trace contextRef="#ctx0" brushRef="#br0">18668 8302 8157,'-14'15'-120,"0"-1"0,0 0-180,-1 0 0,-5 2 379,-4 3 0,-4-3 319,-5 3 1,-4 1-461,-5-1 0,1 0 6,3-5 1,3-1-8,6-3 0,3 1 109,2-7 0,8 1 346,7-5-249,5 0-119,-2 0 1,17 0-11,3 0 0,12 0 40,2 0 1,8-2-218,12-2 1,-2-4 130,6-6 1,0-1-443,5 1 0,-8 0 88,-7 0 0,-10 0-272,-8-1 658,-7 1 0,-3-6 0,-7-3 0</inkml:trace>
  <inkml:trace contextRef="#ctx0" brushRef="#br0">18427 8160 8157,'14'16'-119,"0"3"1,-1 5 186,-4 9 0,2 3 143,-6 7 0,0-1 20,-5 1 1,0 1-31,0 4 0,0-4-404,0 3 0,-5-4 201,0-5 0,1-5-1030,4-9 604,0-4 6,0-5 0,0-14 422,0-6 0,-7-18 0,-1-7 0</inkml:trace>
  <inkml:trace contextRef="#ctx0" brushRef="#br0">18455 8487 8157,'-14'18'-465,"0"-4"0,-1 8 465,1-8 0,-5 8 81,0-3 0,-6 5-209,1-5 1,4 5 143,1-6 0,0 1-264,5-4 247,-4-7-44,17-2 1,-4-6 35,10 0 0,4-2 96,10-2 1,5-4-47,9-7 0,8 1 18,6 0 0,6-5-180,-6 0 0,0-1 88,-4 1 1,-3 3-79,-7-3 0,-2 5 94,-12 4-87,-6 4-3,-7 6 0,-14 1-128,-6 4 0,-6 8 235,-9 6 0,-1 1 0,-3-1 0,-2 2 0,-3 2 0,4-2 0,5-7 0,2 0-57,4 1 1,2-7 56,7-4 217,6-2-92,2-2 166,18 0 1,-2 0-50,9 0 0,1 0 1,-1 0 1,0 1-172,-5 4 1,-4 3 59,-1 6 0,-6 1-177,2-1 0,-3 6 146,-2 4 1,-5 1-8,0-1 0,-4 3-33,4-4 0,-4 3 157,4-3 0,0 3-130,5-7 1,2 0-36,2-5 0,4-2-207,7-2 1,3-4 82,1-6 0,2-1-275,-2-4 0,-3-3 151,3-6 1,1 0-137,-1-1 1,-1-4 82,-9 1 1,4-6 247,-4 5 0,-3-6 0,1 2 0</inkml:trace>
  <inkml:trace contextRef="#ctx0" brushRef="#br0">18640 8843 8113,'-22'14'0,"-3"0"-20,6 0 0,-7 5 81,3 0 0,-6 2-18,-4-2 0,3-4-83,-3 4 1,4-3 73,6-2 0,2-6 146,7-3 128,0-3-359,6-2 0,5-11 109,12-4 0,2-7-354,13 3 0,4-6 15,5 1 0,5-3-81,-4-1 1,3 0 73,-3-1 1,4 2-86,-5 4 373,0-11 0,2 11 0,1-12 0</inkml:trace>
  <inkml:trace contextRef="#ctx0" brushRef="#br0">18867 8373 8113,'7'-7'-467,"-6"0"1,6 9 681,-7 3 0,-2-1-95,-3 11 0,1-4-139,-11 8 1,4 3 8,-8 1 0,4 3-16,0-3 1,-4 3 44,0-7 1,5 4 49,5-4-179,-1 0 161,2-5-173,2-6 0,6-3 9,0-10 1,8-4-91,6-10 0,2 1 103,8-5 1,-1 4-158,6-5 0,4 7 171,0-2 1,5 3-18,-5 2 0,0 6 251,-4 3 0,-7 4-108,-3 1 1,-3 1 455,-2 4 1,-6 4-61,-3 10 0,-5 3 126,-5 7 0,-5 1-198,-9 3 0,-1 2-113,-4 3 0,-3 1-166,4-6 1,-4 1 100,-2-6 1,6 0-796,-1 1 0,2-1 352,-2 1 1,4-9-676,5-6 1,1-1 931,0-8 0,0-7 0,-1-6 0</inkml:trace>
  <inkml:trace contextRef="#ctx0" brushRef="#br0">18811 8658 8113,'18'19'374,"1"0"1,7 6-87,-3-1 0,3 3-55,-3 1 0,3 0 20,-7 1 1,6-2-16,-1-4 0,-4-2-626,-1-7 1,2-1 277,-2-4 1,1-2-705,-1-7 0,-8 0 186,3 0 628,-3-7 0,-3-1 0,-1-6 0</inkml:trace>
  <inkml:trace contextRef="#ctx0" brushRef="#br0">19308 8103 8017,'6'15'0,"-2"0"343,5 4 1,-4-1-39,4 5 1,-6-4 117,2 5 0,-2-5-16,2 5-699,-3-7-945,4 4 697,-6-7-773,0-6 786,0-8 527,0-14 0,0-2 0,0-5 0</inkml:trace>
  <inkml:trace contextRef="#ctx0" brushRef="#br0">19450 8018 8017,'13'14'-56,"-4"0"1,2 1 272,-6-1 1,5 0 341,-6 0 0,1-4-229,-5-1-521,7 1 1,-6-1-916,4 1 842,3-7 1,-5 3-351,6-6 0,1-6 73,4-4 541,7-2 0,1-2 0,6-1 0</inkml:trace>
  <inkml:trace contextRef="#ctx0" brushRef="#br0">19763 8032 8017,'14'0'-117,"-4"2"207,-1 3 1,-6-2 390,2 6 0,-3-4-96,-2 4 1,-7 1-84,-2 4 1,-4 0-103,-1 1 0,-6 4-85,-4-1 1,-8 8-64,-1-3 0,-6 4-199,1 2 0,3-6-716,2 1 1,3-5 462,1 5 1,6-7-1221,-1 2 889,7-9 731,-4-4 0,7-6 0,0 0 0</inkml:trace>
  <inkml:trace contextRef="#ctx0" brushRef="#br0">19322 8317 8017,'7'-8'0,"1"1"0,6 14 0,0 2 0,-5 10 0,1 5 0,-7 3 0,2 1 0,-4 2 0,-1 3 0,0-1 560,0 6 1,0-5-156,0 5 0,0-11-819,0 1 1,-4-4 4,-1 0-182,0-4 373,-1-6 1,3-6-405,-7-3 1,6-11 621,-6-9 0,7-5 0,-2-9 0,-3-12 0,0-3 0</inkml:trace>
  <inkml:trace contextRef="#ctx0" brushRef="#br0">19337 8487 8017,'14'-28'-853,"0"-1"1,2 2 1143,3 4 1,3 1-14,6 3 1,7 3 52,3-3 1,3 8-121,2 1 1,-5 7-195,0-1 0,-7 2 100,2 2 0,-4 0-77,-6 0 0,-4 6-101,-9 4 0,-4 2 70,-6 3 0,-3 0-319,-6 4 0,-7-1 147,-13 5 0,-5 1-187,-4 5 1,-3-6 44,-2 1 0,0 0 59,1 4 0,5-1 190,4-3 1,5-5 207,4-10 81,3 4-156,14-12 1,0 4 315,7-10 0,7 2-167,2-6 0,10 1 85,5-2 0,3-1-99,1 6 0,2 1-195,3 4 0,-3 0 51,3 0 1,-4 0-178,-6 0 1,-2 6 54,-7 4 0,-6 2 81,-3 2 1,-5 5-144,-5 0 1,-4 5 108,-10-5 1,-3 5-35,-7-5 0,2 0-61,4-5-5,-4 0-48,11-6 66,2 4 0,9-10 80,10 3 0,4-4-30,10-1 1,3 0 147,7 0 0,-1 5-88,1 0 1,-1 6 203,0-2 1,-1 6-55,-3 4 1,-3-4 73,-7 4 1,-2 2 10,-2-2 0,-4 6-77,-6-1 0,-1-2-58,-4 2 1,-11-2 24,-12 1 0,-2 3-122,-8-7 1,-5 3 46,-4-8 1,4 2-134,5-11 1,11-1 154,-1-4 1,9-3 161,0-6 1,9-7-182,6-13 1,15-5 4,8-4 1,14-3-89,10-2 1,5 5-54,9 0 0,5 7-1347,0-3 1409,6 4 0,-7 7 0,7-1 0,0-1 0,-2-2 0</inkml:trace>
  <inkml:trace contextRef="#ctx0" brushRef="#br0">10593 10321 8378,'11'-8'767,"3"3"1,10 4-598,-1 1 1,9 1 0,1 3-113,-1 0 0,-2 1-593,-2-5 0,1 5 306,-1 0 0,-1-1-572,-3-4 0,1 0 801,-6 0 0,0-12 0,-5-4 0</inkml:trace>
  <inkml:trace contextRef="#ctx0" brushRef="#br0">10948 10179 8038,'14'0'-335,"1"0"1,3 0 201,1 0 1,8 0 399,2 0 1,-1-5-183,5 0 1,2 1-40,-2 4 1,2-5 319,-2 0 0,-9 1 139,0 4-369,-1 0-31,-7 0 0,-3 7-227,-13 8 0,-8 0 20,-11 9 0,-8 1-27,-6 9 1,-8-1-51,-2 9 1,7-8-240,-2 3 1,9-7 417,10-6 0,-6-3 0,9-7 0</inkml:trace>
  <inkml:trace contextRef="#ctx0" brushRef="#br0">12057 9482 7968,'0'15'-570,"0"-1"1,-6 2 0,-5 3 751,-7 4 1,-4 4 129,-6 2 0,-2 4-131,-3 0 0,1 2-29,-6-2 0,6-3-119,-1 3 1,5-5-105,4-4 0,4-3-210,5-7-444,8-6 725,0-2 0,7-19 0,0-2 0</inkml:trace>
  <inkml:trace contextRef="#ctx0" brushRef="#br0">11929 9696 7968,'14'0'0,"1"0"266,-1 0 164,0 0 1,-1 6-34,-4 3 1,2 10-175,-6 5 1,0 9-103,-5 5 0,0-2 78,0 2 0,0-1-237,0 1 1,0 1-92,0-6 0,0-1-392,0-8 31,0 2-525,0-10 687,0-2 0,4-15 38,1-13 0,1-8-246,-1-12 0,-3-2 536,3-7 0,-4-6 0,-1-7 0,0-9 0</inkml:trace>
  <inkml:trace contextRef="#ctx0" brushRef="#br0">12128 9397 7968,'6'-8'0,"-2"3"0,5 10 0,-6-2 300,2 7 1,-3 1-113,-2 8 1,0-3-87,0 3 1,0 1-56,0-1 1,-2 0-164,-3-5 1,2 0 40,-6 1 1,-1-1 113,-4 0 0,1 0-318,4 1 0,-4-1 81,4 0 0,1-6-228,-2-3 90,7 2 270,-3-5 0,7 4 37,4-6 0,3-1 105,6-4 1,1 2-52,-1-7 1,2 1-52,2-5 1,0 1 20,6 4 0,-5-4 8,4 4 1,-5-4-88,1-1 0,-8 4 82,-2 1-9,-6 6 31,4-4 1,-14 9-4,-2 3 1,-9 7 168,-1 7 1,-4 6-106,4-1 0,0 5 193,5 4 1,4-8-52,1 3 1,5-4-232,0 0 1,4-4 120,4-5 1,0-8 4,5-2 0,1-3-161,4-2 0,5-7-237,0-2 0,0-8-346,-5-2 0,-5-5 277,1 5 0,-7 0 349,2 5 0,-4-7 0,-1-1 0</inkml:trace>
  <inkml:trace contextRef="#ctx0" brushRef="#br0">12199 9625 7968,'-4'14'0,"-1"0"0,0 2-159,5 3 1,0 3 135,0 6 0,0 5 261,0 1 0,0 5-92,0-1 0,0-3-245,0-2 1,0-8 2,0-1 1,0-7 105,0 2 0,0-3-7,0-2 1,-2-4-154,-2-1 1,1-6-42,-7 2 1,1-3 4,-6-2 1,6-7-27,-1-2 0,6-4 86,-6-1 1,7-2 180,-2-3 0,4 3-32,1-2 1,0-3 77,0 2 1,1 0-31,4 5 0,-2 4 222,7 1 0,-1 6-58,5-2 0,1-1-94,-1 1 1,5 0-133,0 5 1,0 2 87,-5 3 1,-1-2-163,-4 6 1,2-4 35,-6 4 1,0 1 18,-5 4 1,-2 0-47,-3 0 0,-3 5-1,-6 0 1,-2 2-49,-3-2 1,5-3 89,0 3 1,1-4 11,9 0-14,-1-1 1,5-5-128,0 1 0,6-7 111,4 2 1,2-5-3,2-5 0,1 2 1,-1-7 1,0 2-3,0-1 0,1-2 119,-1 6-151,-6 0 150,-2 5-101,-25 7 1,5 2 39,-19 10 1,6-1-1,-6 5 0,-2 3-3,2 7 1,0-3 139,4 3 1,-4-8-90,0-1 1,1-7 108,8 2 1,4-5 22,6-4 51,6 3 0,1-13-97,7 0 0,13-7-16,6-7 1,8-2-98,6-3 1,3 2-161,7-7 0,0 0-10,-1-4 1,3 4-247,2 1 1,-3 5-157,4-1 1,-12 5 191,-8 5 1,-1-2 337,-8 6 0,-6-6 0,-7 3 0</inkml:trace>
  <inkml:trace contextRef="#ctx0" brushRef="#br0">12185 10165 7968,'14'0'-60,"0"6"300,1 4 0,-6 7 15,1 2 1,-6 11-52,6-2 0,-7 9 47,2-4 1,-2 6-130,2-1 1,-4 2 100,4-2 1,-3 1-275,-2-6 1,0 0-173,0-4 0,0-7-234,0-3 1,0-8 135,0-2 0,-2-7-255,-3-2 0,4-8 32,-4-11 0,-1-3 544,1-6 0,-5-4 0,6-6 0,-7-6 0,3-13 0</inkml:trace>
  <inkml:trace contextRef="#ctx0" brushRef="#br0">12228 10250 7968,'0'-14'210,"0"6"0,0 3-41,0 10 1,0 3 81,0 6 0,-7 2-165,-2 3 1,-4 3 136,-1 6 0,0 1-304,0-1 1,-1 1-115,1-1 0,0-1-106,0-3 0,4 1-250,1-6-5,6-7 1,-5-5-156,3-7 711,3 0 0,2-13 0,8-3 0</inkml:trace>
  <inkml:trace contextRef="#ctx0" brushRef="#br0">12185 10378 7968,'28'-5'-133,"1"1"1,-1-1-199,1 5 0,-1 0 916,1 0 1,-6 6-115,1 4 0,-5 2-473,5 2 0,-7 1 42,2-1 1,-3-2-1145,-2-2 1104,0 3 0,0-12 0,1 6 0</inkml:trace>
  <inkml:trace contextRef="#ctx0" brushRef="#br0">12668 9909 7915,'16'-19'0,"3"0"0,-1 0-81,5 5 0,3-5 364,7 0 1,-2-2 663,7 2 0,-1 4-747,0-4 1,-2 3-411,-6 2 1,-2 4-679,-4 1 693,-2 5 1,-13 0-641,-4 8 0,-10 6 835,-8 9 0,-19 9 0,-12 9 0</inkml:trace>
  <inkml:trace contextRef="#ctx0" brushRef="#br0">12697 9951 7915,'5'-9'-227,"-1"0"213,7 5 0,-3-2 748,7 6 0,-6 6-232,0 4 0,-5 9-199,0 5 1,-2 2-124,-2 3 1,0 1-75,0 3 0,-5-3-72,0 3 0,-4-3 47,4-1 1,-4-1-419,4 0-99,0-5-440,-1-3 711,4-12 0,-4-3-23,6-10 1,6-9-57,4-10 1,1 2-90,-2-2 0,6 1 11,-1-6 1,0 5 122,5 1 1,-3 5 211,-2-1 1,2 8-111,3 2 1,-8 6 342,3-2-128,-3 3 1,-3 9-34,-3 2 0,-4 9 73,-1 1 0,-6 4 146,-3-4 0,-4 6-72,-1-1 0,-1-2-83,1 2 1,5-7-273,-1 2 0,1-4 148,-5-6 1,-1-3-683,1-6 401,0 0 0,1-12-79,4-7 0,-2-8-133,6-6 1,-4-4 467,4-5 0,-6-7 0,3-2 0</inkml:trace>
  <inkml:trace contextRef="#ctx0" brushRef="#br0">12740 9553 7915,'14'0'245,"2"0"41,3 0 0,-4 8 14,4 7 1,-1 7-83,1 11 1,-4 6 33,4 13 1,-3 2-8,-2 13 1,5-6-140,0 5 0,5-7 44,-5-2 0,5-2-109,-5-8 1,6 1-43,-1-6 0,-2-5-352,1-4 1,-1-5-322,2-4 1,1-3 345,-6-7 1,0-2-1203,-4-2 715,-1-4 907,-6-6 0,-2-6 0,-6-2 0</inkml:trace>
  <inkml:trace contextRef="#ctx0" brushRef="#br0">13180 9923 7833,'-6'14'-246,"4"2"321,-2 3 0,-4-2 382,-2 7 1,2 0-339,-1 4 0,-1 1 10,-4-1 1,3 1-25,-3-1 0,3 0 27,-8 1 0,2 1-245,-2 3 0,-2-1-153,-3 6 0,-1-8-191,6-2 0,-1-1-234,1-8 0,3-7 691,-3-7 0,3-16 0,2-5 0</inkml:trace>
  <inkml:trace contextRef="#ctx0" brushRef="#br0">12953 9440 7915,'14'12'156,"0"-2"1,0 2 36,1-2 1,-1 4 213,0 5 0,-6 3-551,-3 7 0,1-6 144,-1 1 0,6 0 0,-3 4 0</inkml:trace>
  <inkml:trace contextRef="#ctx0" brushRef="#br0">13536 9411 8073,'-8'0'481,"2"7"-276,6 2 1,0 5-1,0 5 0,0-3-188,0 3 33,0 3 1,4-6-39,1 3 0,6-8-289,-1-2 1,-3-4-306,3 5 477,-1-7 0,1 3-746,-1-6 851,-6 0 0,4-6 0,-7-2 0</inkml:trace>
  <inkml:trace contextRef="#ctx0" brushRef="#br0">13735 9354 8073,'8'7'-190,"3"1"-132,-7 6 0,1 5 433,-5 0 0,0 1 391,0-1 0,0-3-506,0 3 0,0-3 50,0-2-1126,0 0 1080,0-6 0,0 5 0,0-5 0</inkml:trace>
  <inkml:trace contextRef="#ctx0" brushRef="#br0">13920 9397 8039,'4'10'273,"1"-1"1,0 0-104,-5 6 0,0-6-108,0 1 1,-5-1 181,0 5 1,-10 5-16,0 0 1,-4 0-408,0-5 0,-3 1 184,-6-1 1,-1 0-671,1 0 0,0-6 409,-1-3 0,-4-3 255,0-2 0,-7 6 0,4 2 0</inkml:trace>
  <inkml:trace contextRef="#ctx0" brushRef="#br0">13379 9568 8039,'0'14'0,"0"0"0,7 5 170,2 0 0,2 6 78,-1-1 0,1 9 14,-7 5 1,6 2-156,-5-3 0,1 5-231,-1-5 0,-2-2-94,6-2 1,-5-4 168,0-6 0,3 3-769,-3-7 450,1 0-685,-5-5 1053,0-6 0,6-15 0,2-8 0</inkml:trace>
  <inkml:trace contextRef="#ctx0" brushRef="#br0">13607 9767 8039,'28'-29'0,"2"6"-270,3-1 1,2 6 385,3 0 0,2 6 637,-7 3 1,-2 6-397,-7-2 1,1 4-166,-6 1 0,0 0-329,-5 0 0,-6 6 102,-3 3 1,-3-1-387,-2 2 1,-3 4 247,-7 5 1,-1 1-214,-13-1 1,5 2-52,-4 3 1,-6 1 436,-4-6 0,-6 6 0,2-3 0</inkml:trace>
  <inkml:trace contextRef="#ctx0" brushRef="#br0">13465 9951 8039,'14'-6'-189,"6"5"-46,4-4 0,3 3 293,1 2 1,6 0 243,-1 0 0,0 0-382,-5 0 1,-4 2 15,0 3 0,-8-2-33,-2 6 0,-2 1 77,-7 4 1,0 0-121,-5 0 1,-6 1 33,-4-1 0,-4 0 35,-5 0 0,2 0 22,-7 1 1,5-3-57,-5-2 320,7 2-162,-4-4 39,13 7 0,4-3-86,8-2 0,11-4 144,8-6 0,4 5-92,2-1 1,-1 3 9,0-3 0,-4 0-25,0 5 1,-5-4-16,4 4 1,-7-4 142,-2 5 1,-1-1-85,-8 5 0,0 0 105,-5 1 0,-2-1-114,-3 0 0,-4 0 35,-10 1 0,-3-1-61,-7 0 0,-4 0-77,0 0 1,-5 1 80,5-1 1,0-6-12,4-4 0,2-2-11,4-2 1,8-2-1,11-2 1,2-4 73,2-6 0,13-2-61,6-3 1,8 2-218,6-7 1,3 0 88,7-4 1,-1-1-1319,1 1 1399,0-7 0,-7 5 0,-1-5 0</inkml:trace>
  <inkml:trace contextRef="#ctx0" brushRef="#br0">14247 9710 7994,'14'-5'-258,"0"0"1,5-1 437,0 1 0,5 2 421,-5-6 1,6 5-480,-1 0 0,-2-3 75,1 3 0,-5-1-686,1 5 331,-3 0-360,-2 0 375,-6 0 0,-2 6 152,-6 4 0,0 2 63,0 3 1,0 5-48,0 4 0,0 4 276,0 5 0,0 4-47,0 5 1,0 6 60,0-1 1,0 2-20,0-1 1,0-3-227,0 7 1,0-6-27,0 2 1,5 1-109,-1-2 0,1-6 87,-5-8 1,0-4 6,0-6 0,0-7-152,0-6 141,-6-7 0,-2-3-471,-6-10 1,0-9 195,-1-4 0,1-4-600,0-2 0,-2-5 267,-3-4 0,2 1 589,-7 0 0,7-1 0,-10-5 0,5 0 0</inkml:trace>
  <inkml:trace contextRef="#ctx0" brushRef="#br0">14289 10037 7963,'2'-10'-607,"3"1"425,-4 6 0,12-4 947,-4 7 0,4 0-240,1 0 1,0 2-198,1 3 1,-3-2-262,-2 6 70,2 1 1,-10 4-282,3 0 0,-5 5 112,-5 0 0,0 2-65,-9-2 1,3-2 68,-8 7 0,3-7-76,2 2 0,0-5 60,-1-4 1,8-2 93,2-4 1,5-2 285,5 3 1,4-5-79,10-5 1,9-5-284,10-8 0,-1 0 132,1-6 1,-5 7-108,5-2 0,0-3 0,4 0 0</inkml:trace>
  <inkml:trace contextRef="#ctx0" brushRef="#br0">12540 10890 8781,'0'-8'529,"7"2"1,-6 7-507,4 4 1,-3-2 103,-2 7 1,0-6-199,0 6 0,0-1-9,0 5 0,0 5-46,0 0 0,0 2 124,0-2 1,0-2-8,0 7 0,0-2-47,0 2 0,0-2 22,0-3 1,0-3 102,0 3 0,0-2-64,0 2 1,-2-3 82,-3 3 1,4-2-68,-4 2 1,2-3 0,-2 3 0,4-2-6,-4 2 1,2-2-1,-2 7 1,3-7-29,-2 2 1,2 2-116,2-2 1,0 0 85,0-5 1,0 5 27,0 0 0,0 0 6,0-5 1,0 0 0,0 1 1,0 4 4,0 0 1,0-5-5,0-5 1,-5 1 4,1 4 1,-1 0-22,5 0 24,0 1 1,-5-1-9,0 0-3,-6 0 0,8-1 101,-6-4-72,-1 4 0,-2-5 5,2 6 0,-3-6-15,4-3 1,1 1 19,-1-1 12,-1 6 1,-3-8-4,4 6 0,-4-4-19,4 5 1,-2-6 3,1 6 0,-2-5-20,2 4 1,-2-4 12,-3 4 0,-4-1 13,0 2 1,0 2 35,5-2 0,0-2 4,0 1 0,-5 1 4,0 4 1,0-5-40,5 1 0,-2-2 26,-3 1 0,2 4-14,-7-4 0,5-1-35,-5 2 1,5-6 20,-4 6 1,0-2-7,0 1 1,-4 2 6,3-6 0,-3 5 1,-1-6 1,-2 7 21,-3-1 1,3 1-24,-3-2 0,1 4-53,-1-4 0,3 4 53,-3 1 1,3 1-44,1-1 0,1 0 3,-1 0 1,-5 0-11,-4 1 0,-2-1 1,2 0 1,-4 0-7,-1 0 0,0-1 32,-4-3 0,4 5-12,5-5 0,-3 6 83,3-7 0,2 2-72,-2-1 0,0 2 29,-5-2 1,1-2 4,-1 1 1,-4 1 4,-1 4 0,-5-1-22,1-4 1,1 4 0,-1-4 1,8 4-109,1 1 1,-4 2 100,4 3 0,-9-3-63,0 2 0,-8-2 47,-2-2 0,-4 1-176,4-1 0,2 0 207,8 0 1,3 1 4,6-1 1,-4-5-6,-1 1 0,0-2 60,0 1 0,2 4-58,-6-4 1,5-1 0,-5 2 0,7-1-59,3 5 1,1-4 61,8-1 0,-1 1-53,6 4 0,-1-6 12,1-3 1,0 1-21,-1-1 0,1-1 167,-1-4 0,2 5-166,4 0 1,-4 0 45,3-5 0,-1 0-45,1 0 0,-3 0-42,4 0 1,-3 0 52,3 0 1,-3 0-2,7 0 0,-4 0-7,4 0 1,0 0 74,5 0-61,-1 0 0,1 0 8,0 0 1,6 0-9,-5 0 1,10-5-411,-6 0 247,6 0-1839,-4 5 2001,7 0 0,7 0 0,1 0 0</inkml:trace>
  <inkml:trace contextRef="#ctx0" brushRef="#br0">8517 12624 8467,'0'-8'948,"0"2"1,-5 8-743,0 2 0,-6 4-186,2 6 0,1 1 113,-2-1 1,1 0-107,-5 0 1,0 0 56,-1 1 1,0-1 128,-4 0 0,3 0-322,-3 1 1,1-1-24,-1 0 0,4-5-10,-4 1 0,3-1 56,2 6 107,0-7 40,-1 4 0,7-9 0,4 7 0,2-5 101,2 4-126,0 1 1,11 8 77,3 1 1,4 2-20,-4-2 0,6 3 96,4 6 1,-2-4-103,2 0 1,-5-2 83,5 2 1,-7 1-127,2-6 0,2 0 13,-3-5 1,1-1-737,-4-4 0,-1 4 113,0-4 563,0-2 0,7 5 0,1-4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12754 6710,'-30'-16,"3"4,19 5,-5 6,45-6,6 7,22-4,1-1,4-6,11 1,-10 3,-4-3,-10 7,-4-2,-11 4,11-6,-17 6,11 1,-20 8,-8 6,-8 6,-18-2,-7 5,-7-5,-15 2,-6-1,-10 0,2-1,7-9,-2 2,-7-6,0 6,0-2,11-1,4 2,9-7,-9 10,12-12,2 12,14-12,7 6,33-1,8-4,23 2,7-2,-12-2,6-6,-14 4,5-6,-6 3,-7 4,-7-5,-2 6,-5 0,0 0,-8 0,-8 0,-31 6,6 2,-28 1,9 1,-10-7,-4 2,-1-2,0 1,4-2,7 3,-1-4,1-1,5 0,9-6,14 4,14-4,26 6,6 0,23-5,-3 1,10-1,4 5,-2-5,-3 0,-4-4,-5 4,-3-6,-6 3,-1-6,-12 6,-9-4,-15-3,-25-5,-9-4,-12 5,-7 10,-5-4,-10 4,-2-2,-8 1,8-3,2 4,10 3,9-7,9 11,11-10,3 10,18-4,21 11,19-1,13 7,-1-3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10888 7563,'22'-6,"30"-4,-9 6,4 2,1-3,1 4,-2 1,-7 0,2 0,-9 0,15 6,-10-4,4 4,-7-6,-13 0,-8 0,-7 0,-39 0,-7 0,-20 6,-1-3,13 7,-7-5,2 4,3-6,2 2,28-4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11089 7606,'23'0,"34"0,5 0,-10 0,-5 0,-2 0,-3 0,1-7,-13 6,-3-5,-19 6,-2-7,-38 6,-5-10,-30 6,9 0,6 5,-1 0,-3 0,5 0,4 0,2 6,3-4,5 4,9-6,14 0,45-9,17-1,15-4,-11 9,3-4,2 4,-6-4,-4 4,-9 0,9-1,-9 4,-1-4,-10 6,-20 0,0 0,-39 6,-4-2,-26 5,7-6,12 2,1-4,-1-1,7 0,-12 0,17-6,-10-2,25 0,10 2,26 1,13 1,2-1,3 5,0 0,17 0,-3 0,5 0,-8-6,-13-2,-1 0,-19-5,3 12,-18-6,-32 14,7 5,-28 7,8 2,-4-2,-4-2,-9 7,9-9,-1 0,33-8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11067 7591,'44'-14,"-8"5,7-1,-7 1,5 1,-4-5,18 5,-9-6,9 6,-19 2,-7 0,-15 4,-8-4,-37 6,-1 0,-25 0,11 5,8-1,5 1,-5-5,7 0,-10 6,11-4,8 4,3-6,17 0,27 0,2 0,22 0,-8 0,-11 0,-1 0,-9 0,-12 0,-2-6,-31 11,0-4,-30 13,17 1,-3-1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11929 7506,'43'-9,"4"2,1 17,2-4,2-6,7 0,12 0,0-1,0-4,-11 2,-3-7,-10 7,9-9,-19 10,-2-4,-21 6,-7 6,-20 8,-14 11,-15 4,-11 1,1-11,-3 5,-2-6,-4 1,-1-4,2-6,8 1,3-7,0 3,11-6,3-6,21 4,14-10,27 8,15-5,12 6,8-2,3 3,6 2,-7 0,-2 0,-15 5,-4 0,-10 6,8-3,-17 6,3 0,-19 1,-2-8,-25 0,0-6,-19 4,5-3,-5 2,-1-2,-9-2,2-5,-6 0,7-6,-17 4,22-8,-1 7,15-4,10 10,1-4,47 6,3 0,31 0,1 0,-1 0,2-2,-2-2,-3-4,1-7,-6 1,-14 6,-11 2,-25 6,-1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7849 9042,'-22'-22,"1"1,7 13,6-5,-5 6,5-1,0 1,40 20,6-5,28 6,-3-6,-10-8,5-2,-1-2,1 1,-10-7,-7 1,0 1,-17-5,2 11,-18-4,-44 17,-16 3,-16 4,16-4,-3 0,-2 0,5 1,-1-1,12-2,-1-2,2 3,-9-12,5 6,8-7,15 0,53 4,15 1,10 0,-8-5,6-2,7-3,3 4,-9-4,5 4,-11 1,1-7,-15 6,-16-6,-20 1,-26 4,-9-9,-22 7,2-1,-12 5,7 0,-1 0,2 0,2 0,1-2,-1-2,6 2,4-3,2 4,-3-6,16 6,-1 1,31 1,29 18,8-14,22 9,3-9,6 0,-3-4,8 4,0 0,7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12710 9042,'4'0,"58"0,-12 0,-2 0,2 0,7 0,0-7,6 6,-4-6,-15 7,-11 0,-25 0,-46 7,-19 2,-7-2,11-3,1 3,-5-3,7 1,2-5,4 0,-5 0,11 0,24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12681 9082,'35'7,"19"3,-7-10,3 0,7 0,0 0,0 0,-11 0,-3 0,-4 0,4 0,-7 0,-8 0,-13 0,-9 0,-38 0,6 0,-27 0,6 0,0 0,-2-2,-3-3,-4 4,6-12,-7-1,19-2,11-11,27 11,25 2,13 9,6 4,-1 1,0 0,-1 0,1 0,12 0,-9 0,10 0,-26 6,-10-4,-14 10,-18-4,-4 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7706 8373,'-23'-7,"-3"-6,19 11,-1-4,-5 6,43 0,-16 0,53 6,-17-4,17 3,-4-4,-6-1,1-1,4-4,-9 2,4-7,-14 6,0-6,-10 7,1-10,-11 12,-9-6,-8 14,-19 7,-9 14,-19 2,-6 4,0-11,-6-4,1-9,0 2,-3-10,-4 4,-5-12,7-2,8 0,19-5,9 12,21-5,25 6,13 0,10 0,4 0,2-2,12-3,-1-1,1-4,-3-2,-6 2,-11-1,-3 2,-4-4,4 5,-7 0,-1 2,-19 6,-4 0,-43 13,10-10,-39 16,10-18,-9 12,2-11,15 4,13-6,15 6,14-4,20 10,17-4,13 0,1-1,4-14,-4-1,6-6,-7 6,-1 2,-19 6,-3 6,-19 2,-21 13,-17 1,-20 6,-1-12,-4 3,11-17,-12-2,18-8,-3-7,26 1,2 6,13 2,25 12,7 9,18 0,-1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3825 11871 8164,'-13'-27'0,"4"3"0,-2 4 879,6 5-84,0 1 68,5 0-567,0 6 0,2 3-217,3 10 1,3 5 159,6 9-1,-5 4 24,1 10 1,-2 5-62,1 10 0,-1 2 30,-3 7 0,-4 2-129,4 2 1,-3 2-128,-2 4 0,0-4-10,0-6 0,0-7 62,0-2 0,0-6-396,0-4 0,0-5 86,0-9 0,0-3-473,0-7 340,0-6 0,1-8-348,4-10 1,-3-15-368,2-8 0,3-13 1131,-3-6 0,1-3 0,-5-2 0</inkml:trace>
  <inkml:trace contextRef="#ctx0" brushRef="#br0">3853 11729 8164,'15'-19'0,"-1"0"0,6 0 397,4 4 0,1 1-82,-1 0 0,3 5 68,-3-1 1,2 7-126,3-2 1,-5 5-5,-1 5 0,-5 0-7,1 9 1,-8-1 0,-2 10 0,-6 1-246,2 4 1,-3 1 111,-2-1 0,-8 2-223,-6 3 0,-2-1 63,-8 6 0,-4-7 2,-6 3-52,-5 2-131,9-12 0,-10 12-315,7-12 1,6-2-474,8-13 1015,10-2 0,9-7 0,8 0 0</inkml:trace>
  <inkml:trace contextRef="#ctx0" brushRef="#br0">4692 11572 8023,'-9'0'-315,"-1"0"1,6 2-316,-6 2 0,5 4 589,-4 7 0,-1 0 44,-4 4 0,0 3 128,0 7 1,-2 6 358,-3 3 0,3-2 326,-3 2-510,3 0 1,-2 9-8,-1 0 0,4 1 62,6-5 0,6 4-235,-2 0 0,10-6 117,4-7 1,12-4-1060,7-2 0,7-7 816,8-7 0,6 0 0,1-6 0</inkml:trace>
  <inkml:trace contextRef="#ctx0" brushRef="#br0">3242 9895 8276,'-36'0'0,"3"-5"-645,9 0 1,-1 0 461,6 5 1,0 0 622,4 0 0,6 0-21,0 0-202,5 0 1,-2 2-89,6 3 0,2-2 167,2 6 1,11-4-231,8 5 5,10-1 0,5 1-154,10-1 1,2-6-248,7 2 1,-2-4-431,-2-1 1,-6 0 759,-9 0 0,-3-6 0,-7-2 0</inkml:trace>
  <inkml:trace contextRef="#ctx0" brushRef="#br0">3427 9824 8276,'-8'0'0,"8"4"-88,9 1 1,10 5 188,5-6 0,5 7 182,4-1 0,-3 2-223,3 3 1,2-6-45,-2 1 1,5-6 191,-5 6 1,3-7-135,-7 2 0,1-2 109,-11 2 1,-7-2-124,-7 6 1,-8 2 2,-11 8 0,-12 3-184,-21 7 1,-4 6-309,-5 2 0,-3 5 151,-2 0 0,28-18 0,1 1 0,-4 0 0,1 1 0</inkml:trace>
  <inkml:trace contextRef="#ctx0" brushRef="#br0">4849 11956 8062,'-8'0'326,"1"0"1,9 2 432,3 2 0,3-1-261,6 7 0,6-5-306,4 4 0,9-6-85,5 2 1,5-10-239,4-4 1,-4-4 103,0-1 1,-7 1-166,-8 4 1,-1-2-773,-3 6 0,-4-4 140,-5 4 824,-7 0 0,-2-1 0,-6-2 0</inkml:trace>
  <inkml:trace contextRef="#ctx0" brushRef="#br0">5034 11743 8062,'12'1'-272,"-2"4"1,1 9 576,-7 10 1,6 3 464,-5 1 1,4 2-468,-4 3 1,0-1-57,-5 6 1,0-5-349,0 5 0,0-6 96,0 1 0,0-5-148,0-4 0,0-4-188,0-5 1,1-6-242,4 1 0,-2-7-718,7 2 1300,-7-4 0,9-14 0,-4-2 0</inkml:trace>
  <inkml:trace contextRef="#ctx0" brushRef="#br0">5375 11473 8026,'8'0'0,"0"1"721,-4 4 1,-2 8-190,3 6 1,-2 6-180,1-1 0,-2 9-124,3 5 1,1-2 173,-1 2 0,0 1-179,-5 9 1,0 1-50,0 3 1,0 2-121,0-7 1,0 2-297,0-2 1,0-2-863,0 2 1,0-4 575,0-6 0,0-2 527,0-6 0,0-1 0,0 1 0</inkml:trace>
  <inkml:trace contextRef="#ctx0" brushRef="#br0">5744 11714 7757,'-7'0'105,"0"7"30,7 2 0,2 4 94,3 1 0,-2 7-19,6 2 1,1 10 140,4 5 1,0 3-82,0 2 1,-4 1-166,-1 4 0,-1-3 85,2 8 0,1-8-284,-7 3 0,6-6 83,-5-4 1,4-3-218,-4-6-120,0-7-414,-5-2 150,0-12 261,0-2 0,-7-14-263,-2-6 0,-2-2 306,1-7 1,-2-1 307,2-4 0,-3-7 0,-1-1 0</inkml:trace>
  <inkml:trace contextRef="#ctx0" brushRef="#br0">5759 11657 7959,'0'-14'-136,"0"0"1,1 5-561,4-1 1054,-3 7 1,9-2-32,-7 10 0,7 4-28,-1 10 0,2-1-73,3 5 0,-1 1 6,0 5 0,-1-6-56,-4 1 1,2-5-95,-6 5 1,5-5 13,-6 4 0,1-5-140,-5 1 0,0-4-304,0 0 1,-6-1 202,-4 0 0,2 0-792,-1 0 394,-1 1-115,-4-7 282,0-2 1,1-14-340,4-6 715,2-7 0,1-7 0,-2-1 0</inkml:trace>
  <inkml:trace contextRef="#ctx0" brushRef="#br0">5958 11601 7959,'14'6'-127,"0"2"4,0 6 0,-6 7 564,-3 2 0,1 6-37,-1 4 1,0-2-215,-5 7 1,0-4 45,0 3 1,0-5 7,0 1 1,0-4 69,0-6-244,0-2 64,0-7 1,0-8-163,0-6 1,0-6-24,0-8 0,6-8 50,4-7 1,2 1-437,2-5 1,1 3 222,-1 1 0,0 2-317,0 4 1,-1 2 29,-4 7 1,2 5-823,-6-1 638,6 7 685,-9-3 0,4 6 0,-6 0 0</inkml:trace>
  <inkml:trace contextRef="#ctx0" brushRef="#br0">6157 11842 7959,'0'14'0,"0"1"0,4-6-54,1 1 1,6-7 145,-1 2 1,7-4 231,2-1 1,5 0-285,-5 0 1,6-6 72,-1-4 1,1-2-241,-1-3 0,1 0 99,-6-4 0,0 3-85,-5-3 0,-6 3-39,-3 2 0,-4 5-302,-1-1 260,0 1 1,-1-4 91,-4 3 1,-3-1-49,-6 7 0,-2-6 65,-3 5 1,3 1 201,-3 4 1,4 0-127,0 0 1,6 1 350,-1 4 1,2 3-9,-1 6 0,-2 2 132,6 3 0,-1 3-147,1 6 0,4 1 57,-4-1 0,3 1 36,2-1 0,0-1-68,0-3 1,7-4-326,2-6 1,8-1 106,2-3 1,7 1-679,-3-7 1,4-4-161,2-4 0,-1-9 712,1-1 0,-1-7 0,0-7 0</inkml:trace>
  <inkml:trace contextRef="#ctx0" brushRef="#br0">6740 11814 8099,'0'-16'-136,"0"-3"1,-2 3-203,-3-3 0,4-1 762,-4 1 1,2 0-32,-2 5 0,4 4-315,-4 1-8,-3 6-145,0-4 1,-5 9 138,4 3 0,-2 9-32,6 9 1,-4 4 56,4 2 1,-1 1-5,1 3 0,3-3 0,-3 3 1,4-4-30,1-6 0,0-2-146,0-7 160,6 0 1,2-6-164,6-3 1,-4-5 51,-1-5 1,1-9-58,4-10 1,0-4-57,0-5 1,5-2-232,0-3 0,0-3-89,-4 3 0,-1-3 125,0-2 1,-6 2 35,-3 3 0,1-1 313,-1 6 0,-1 1-15,-4 8 1,-1-1 0,-4 6 1,3 0 13,-2 5 342,2 0 26,-4 6 1,3 1 39,-7 7 0,7 8-131,-2 7 1,-1 5-11,1 9 1,-4 5-62,4 4 0,-4 8-259,4 1 0,0 6 77,5-6 0,0-4-97,0-5 0,2-8-119,2-2 0,0-6-859,5-8 473,1 0 1,4-6 577,0-3 0,-6-16 0,-2-5 0</inkml:trace>
  <inkml:trace contextRef="#ctx0" brushRef="#br0">6967 11302 8099,'14'0'0,"-4"2"65,-1 2 1,-1 0 177,2 5 1,-4 0-233,-6 6 1,0 5 126,0 4 1,-6-2-171,-4 2 1,-2-1 113,-3 6 0,-4 4-271,0 0 0,-4-1 4,4-9 1,0 3-171,5-7-74,6 0 226,-5-5 151,11-6 0,2-2-5,10-6 1,3-5 61,1 1 0,2-6-50,3 5 1,-4-4 109,4 4 1,-3-4-80,-2 4 1,1 0 192,-1 5-120,-6 0 1,3 2 124,-7 3 1,1 2 69,-5 8 1,0 0-117,0 4 0,0-1 15,0 6 1,-5-6-51,1 6 1,-7-5-132,1 5 1,2-7-37,-1 2 0,6-3-578,-2-2-370,3 0 1012,9-6 0,7 5 0,8-5 0</inkml:trace>
  <inkml:trace contextRef="#ctx0" brushRef="#br0">7294 11501 8057,'-14'10'-218,"0"-1"1,3 2 370,-4 8 0,4 3 439,-8 7 0,4 1-207,0 3 0,3-6-149,2 6 1,4-11 54,6 6 1,0-7-43,0 3 0,2-7-472,2 2 0,4-5 192,6-4 1,5 1-682,0-7 1,2 1 98,-2-5 1,-3-1-773,3-4 1385,-4-3 0,6-13 0,1-1 0</inkml:trace>
  <inkml:trace contextRef="#ctx0" brushRef="#br0">7280 11672 8057,'14'0'-207,"0"0"0,1 0 499,-1 0 1,6 0-53,4 0 1,3-5-355,1 0 1,1-6 70,-1 2 0,-1-2-26,-3 1 0,1-1-255,-6 6 1,-2-1-95,-7 1-444,-4 4 862,-6-6 0,-6 14 0,-2 1 0</inkml:trace>
  <inkml:trace contextRef="#ctx0" brushRef="#br0">7451 11487 8115,'0'16'540,"0"3"1,0 3-365,0 6 0,-5 1 14,0-1 1,0 2-208,5 3 1,0-3 77,0 3 0,0-3-668,0-1 1,2-2 385,3-4 1,3-2 220,6-7 0,6 0 0,2 1 0</inkml:trace>
  <inkml:trace contextRef="#ctx0" brushRef="#br0">7735 11643 8027,'0'-27'0,"0"4"0,0 2 227,0 7 1,0 4 262,0 1-231,0 6 0,-6 3-152,-4 9 1,-3 10 103,-1 5 1,2 8-50,2 1 1,-3 0 64,4-5 0,-2 1-328,1-1 1,4-4 131,6 0 1,0-12-91,0 2 1,0-7-83,0 2 1,2-6-145,2 2 1,0-8-141,5-2 0,-1-7 174,1-3 0,7 1-166,-6-5 0,6 2-148,-7-2 86,4 3 24,1-4 444,0 12 17,-6 1 0,-2 14 158,-6 2 0,0 9 4,0 0 0,0 3-80,0-2 0,0-8-724,0 3 636,0-3 0,0-3 0,0-2 0</inkml:trace>
  <inkml:trace contextRef="#ctx0" brushRef="#br0">7820 11373 8011,'8'8'-107,"-3"6"1,1 5-193,-1 5 0,0 7 597,-5-2 1,0 4-54,0 0 0,0 2-69,0 3 0,0-2-141,0-3 0,0-7-23,0 2 0,0-4-97,0 0-372,0-4 278,0-6-20,0-6 1,0-3-54,0-10 1,1 2 8,4-6 0,-2-1 86,7-4 1,-6 6-150,6 3 380,-1-3 0,6 7 111,-1-4 34,-6 3 1,3 9 27,-7 2 1,1 4-61,-5 1 0,0-4 165,0-1 0,0 0-49,0 6 0,0-1-262,0 0 1,-5-4 122,1-1 0,-7 1-405,1 4 1,2-2-304,-1-2-360,-1-4 517,-4-6 0,1-8 387,4-6 0,-4-6 0,5-9 0</inkml:trace>
  <inkml:trace contextRef="#ctx0" brushRef="#br0">8033 11302 8011,'10'0'0,"-1"0"0,-5 6 358,0 4 1,-2 9-60,-2 4 1,0 11 8,0 4 1,-6 3-110,-4 1 0,2 7-86,-1 3 0,6-1-284,-2 1 0,-1-6 191,1 1 0,0-10-875,5-9 0,6-1 500,4-8 1,-2-7 354,1-7 0,1-3 0,4-2 0</inkml:trace>
  <inkml:trace contextRef="#ctx0" brushRef="#br0">8204 11729 8005,'10'9'604,"-1"1"0,-4-3-419,4 3 1,1-2-17,4-3 0,0-4-145,0 4 1,1-10-182,-1-4 1,5-6 108,0-4 0,-2 2-234,-7-7 0,2 5 160,-2-4 1,-4 4-256,-1-5 0,-4 7 127,-1-2 1,-1 3 14,-4 2 1,-3 0 72,-6-1 0,0 1 239,-1 0 1,1 1 276,0 4 1,-5 2-200,0 7 0,5 0 543,4 0 0,3 7-306,-3 2 1,2 10 227,3 5 0,4 9-167,-4 5 0,-1 3-85,1 2 0,0-5-200,5 0 0,0-2-158,0 2 0,8-5-932,6-9 1,2-4 267,8-6 654,0-6 0,4 5 0,0-5 0</inkml:trace>
  <inkml:trace contextRef="#ctx0" brushRef="#br0">8574 11899 7906,'-7'14'-75,"6"1"119,-4-1 1,-1 2-210,1 3 0,-4-2-7,4 7 1,-5-7 178,6 2 0,-3-3-106,3-2 182,2-6-401,-4 4 135,6-10-299,0 4 482,0-6 0,-7-6 0,-1-2 0</inkml:trace>
  <inkml:trace contextRef="#ctx0" brushRef="#br0">8702 11672 8015,'8'-8'-9,"4"1"1,-10 9 48,3 3 1,-2 4 432,1 10 1,-2-1-117,3 5 0,-2 1-40,2 4 1,-2 1-50,6-1 1,-4 1-167,5-1 0,-6-4 41,6 0 0,-7-7-62,2 2 8,3-3-604,-1-2 182,8-6 0,-1-10 158,0-12 0,-4-2-354,-1-8 0,1 1 185,4-6 1,-2-4-10,-2 0 1,1 0 38,-6 4 0,4 3 195,-4 2 1,1 0-11,-1 10 475,-3-3 145,4 15 1,-6 4-249,0 12 1,0 2 363,0 7 0,1 1-206,4 4 1,-3 1-43,2-1 1,0-4-129,0 0 0,-2-7-244,3 2-29,3-3-370,-1-8 0,3-2-190,-1-6 0,-5-2 293,0-2 1,-2-6-160,-2-9 1,5 2 63,-1-7 0,1 2-529,-5-2 933,0-2 0,0-3 0,0-7 0</inkml:trace>
  <inkml:trace contextRef="#ctx0" brushRef="#br0">9057 11359 8015,'8'1'-150,"-3"4"0,1 3 161,-1 6 1,0 1 180,-5-1 0,0 0-71,0 0 1,0 2 147,0 3 1,0-3-366,0 3 0,0-2 112,0 2 0,0-3-147,0 3 1,0-8-239,0-2-376,0-6 522,0 4 0,1-7-72,4 0 0,-2-5 201,7 0 1,-6-4 26,6 4 1,-6 0 130,6 5 1,-7 7-114,2 2 0,-2 9 466,2 1 0,-4 6-190,4-2 1,-3 3 278,-2-3 0,0 3-152,0-7 0,0 4-130,0-4 0,0 0-455,0-5 0,-2-6 126,-3-3-118,4 3 0,-6-8 68,7 0 0,0-2-884,0-7 1039,0-1 0,-6-10 0,-2-2 0</inkml:trace>
  <inkml:trace contextRef="#ctx0" brushRef="#br0">9157 11629 8015,'14'-5'0,"0"1"0,2-1-284,3 5 0,3-5 113,6 0 1,-1-4 317,-3 4 1,1-4-129,-6 4 1,5-1-188,-5 1 0,-2 2 66,-7-7-237,2 7 339,-10-3 0,4-1 0,-6 0 0</inkml:trace>
  <inkml:trace contextRef="#ctx0" brushRef="#br0">9341 11416 8015,'0'14'133,"0"0"1,0 7 89,0 2 1,-4 4 48,-1 2 0,0 1-29,5 3 0,0-3-94,0 3 0,0-3 107,0-1 1,0-3-356,0-2 0,5 1 141,0-6-612,6 0 0,-3-6 292,6-4 0,-5-2-462,1-7 1,-2-7-14,1-2 753,-2-4 0,-1-7 0,2-2 0</inkml:trace>
  <inkml:trace contextRef="#ctx0" brushRef="#br0">9569 11174 7986,'8'6'-730,"-2"9"448,-6 8 1,0 6 791,0 4 1,-1-1 3,-4 5 1,3 1 155,-2 5 0,0 4-258,0 1 1,2 4-119,-3-5 0,4 1-295,1-6 0,0-7 100,0-6 0,0-3-346,0-7 207,0 0-129,6-5 0,-3-6-147,7-3 0,-7-10-255,2-4 0,1-5 122,-1-5 1,1-2-193,-1-2 0,-4-4 214,4 3 0,1-3 182,-1-1 0,1 4 326,-1 0-81,-3 7 29,4-4 147,0 13 1,-4 4 345,3 8 0,-2 4 85,2 7 1,-4 4-210,4 0 1,-3 6-338,-2-2 1,1 3 147,4-3 0,-4 3-304,4-7 1,-3 0 93,-2-5 1,4 0-1235,1 0 1235,0 0 0,1 1 0,2-1 0</inkml:trace>
  <inkml:trace contextRef="#ctx0" brushRef="#br0">9910 11800 7965,'0'14'656,"0"0"1,0 0-652,0 0 0,-1 1 52,-4-1-57,3 6 0,-10-4 0,4 5 0</inkml:trace>
  <inkml:trace contextRef="#ctx0" brushRef="#br0">10209 11387 7931,'0'21'0,"0"1"0,0 6 0,0 2 0,0 4 0,-5-1 612,0 9 1,-4-7-188,4 8 0,-6-10-353,2 0 0,-3-4-5,3-6 1,1-4 4,3-9 57,4 2-249,-6-10 1,7-2-243,0-10 0,0-8 155,0-6 1,2-9-293,3-5 1,3-3 221,6-2 0,0 2-23,0 3 0,1 3 148,-1 7 0,0 1 88,0 3 1,-4 9 22,-1 5 347,1 7 1,2 3 210,-2 9 0,-4 6-240,-6 4 0,0 3-78,0 6 0,0 1-55,0-1 0,0 0-178,0 1 1,-1-2-72,-4-4 0,3 4-375,-3-3 0,4-4-780,1-1 1260,0-3 0,-6-2 0,-2 1 0</inkml:trace>
  <inkml:trace contextRef="#ctx0" brushRef="#br0">10379 11544 7931,'0'19'115,"0"0"0,0 1-38,0-1 1,0-1 135,0 5 1,-4-1 157,-1 2 0,0 1-127,5-6 0,2 0-56,2-5 0,0-4-262,5-1 0,-4-5 114,4 0 1,1-4-53,4-4 1,2-6 36,3-9 0,-3 2-377,3-7 0,-5 2 24,-5-2 1,2-1-43,-6 6 0,0-5 4,-5 5 1,-2 0 81,-3 5 1,-2 2 12,-8 2 1,1-1 53,0 6 1,0 2 216,-1 8 0,1-4 0,0 12 0,0-5 0</inkml:trace>
  <inkml:trace contextRef="#ctx0" brushRef="#br0">10692 11714 7831,'-9'0'584,"-1"0"-375,7 0 1,-8 8-82,6 6 1,-4 2 28,4 8 0,-4-5-295,4 5 1,-1-7-88,1 2 1,3-3-189,-3-2 0,5-5-254,5 1 667,3-7 0,6 3 0,1-6 0</inkml:trace>
  <inkml:trace contextRef="#ctx0" brushRef="#br0">11076 11259 7953,'-2'-12'-306,"-2"2"0,-4-2 201,-6 2 0,-1 4 84,1 1 1,0-1 603,0 1 1,4 0-199,1 5 0,1 7-223,-2 2 0,-1 5 53,7 5 1,-1 3 73,5 7 1,0 10-128,0 4 1,0 6 23,0 3 1,0 2-350,0 12 1,0-6-12,0 2 0,0-9-279,0 0 1,0-12 243,0 1 1,0-10-191,0-4 1,-5-1 60,0-8 1,-6-1-47,2-9 1,-4-3 27,-1-6 1,1-1 355,4-4 0,-7-9 58,7-10 0,-13-3 1,6-1-1</inkml:trace>
  <inkml:trace contextRef="#ctx0" brushRef="#br0">10735 11743 7950,'0'-29'0,"0"1"0,1 1-64,4 3 0,3 4 190,6 6 0,2 1 138,3 3 1,-2-1-109,7 7 1,-5-7-124,5 1 1,-1 2-477,6-1 1,-5 4 254,-1-4 0,-4 5 188,5 0 0,-7-4 0,4 0 0</inkml:trace>
  <inkml:trace contextRef="#ctx0" brushRef="#br0">11048 11458 7950,'0'15'-31,"0"4"-3,0 0 0,0 6 597,0-1 0,-2 2-141,-3 3 0,4-1-261,-4 1 1,3-7 59,2-3 1,0-3-150,0-2 1,2-5-50,3 1 1,-2-7-210,6 2 1,-1-5 80,2-5 0,2-3-242,-2-6 0,2-2-249,3-3 1,-1-2 254,0-2 1,-1-4-31,-4 3 0,2 2 51,-6-2 1,5 7 212,-6-2 0,1 8 123,-5 2 15,6-1 94,-4 2 1,4 8 321,-6 10 0,0 4 109,0 5 1,0 3-206,0 6 0,0 1-311,0-1 1,0 1 120,0-1 1,0-4-288,0 0 0,2-9-214,3 0 1,-2-3-985,6-7 1324,-6 0 0,10-5 0,-5 0 0</inkml:trace>
  <inkml:trace contextRef="#ctx0" brushRef="#br0">11318 11473 7921,'9'0'148,"1"0"0,-6 6 98,6 3 0,-7 4 175,2 1 0,1 1-135,-1-1 0,0 0-145,-5 0 0,4 0 15,1 1 0,0-1 0,-5 0 1,0 0-11,0 0 0,-2 1-211,-2-1-723,2 0 475,-4 0-169,-1-6 293,6-1 1,-6-14-239,7-2 0,2-4 101,3-1 0,1 0-36,4-1 1,2-3 179,-2-1 0,-2 0 63,1 4 0,1 1 57,4 0 0,-5 4-205,1 1 765,-7 6-379,9-3 1,-10 7 406,3 4 1,-4 3-180,-1 6 1,0 2-12,0 3 1,0-4-208,0 4 1,0-3-256,0-2 0,0 1-105,0-1 0,0 0 57,0 0 174,0 1 0,0-1 0,0 0 0</inkml:trace>
  <inkml:trace contextRef="#ctx0" brushRef="#br0">11659 11188 7913,'8'7'0,"5"-4"136,-4 6 1,4-4 286,1 4 0,0 3-31,0 7 1,2-4 90,3 4 1,-3 3-252,3 2 1,-3 3 12,-2 1 1,-2 2-168,-2 4 0,-4 3-51,-6 11 0,-3 2-106,-6 7 0,-4 2-448,-15 2 0,-1-1-146,-14 7 1,2-1 493,16-31 1,-2 1 0,4 0 0,0-1 0,-1 1 0,-1-1 0</inkml:trace>
  <inkml:trace contextRef="#ctx0" brushRef="#br0">12199 11430 7991,'-8'-8'1125,"2"2"-172,6 6 1,2 5-460,2-1 0,6 7-264,9-1 0,-2-4-125,7-1 1,1-4-216,8-1 0,-1 0-159,6 0 0,-8-4-538,-2-1 1,-1-1-1584,-8 1 2390,0 3 0,-11-4 0,-2 6 0</inkml:trace>
  <inkml:trace contextRef="#ctx0" brushRef="#br0">12157 11785 7991,'-8'15'601,"1"-7"0,14-2-175,2-6 1,10-5 8,5 0 1,4-4-426,5 4 1,4-4-371,5 4 0,1 0 179,0 5 181,-7 0 0,-1 0 0,-7 0 0</inkml:trace>
  <inkml:trace contextRef="#ctx0" brushRef="#br0">12754 11231 8014,'-8'0'-26,"2"0"342,6 0 1,4 6 13,1 4 0,0 4 4,-5 5 1,4 3-75,1 6 0,0 6-41,-5-1 1,0 11-252,0-1 1,0 9 34,0 0 0,-2-1 18,-2 1 0,2-2-14,-3 2 1,4 0-223,1-9 1,0 1-402,0-11-470,0 1 367,0-12 0,1-8 269,4-9 1,-3-12-104,2-7 553,-2-6 0,-2-15 0,0-1 0</inkml:trace>
  <inkml:trace contextRef="#ctx0" brushRef="#br0">12725 11217 8014,'10'-24'0,"-1"0"0,1 7 40,4-2 1,0 3 184,0 2 1,1 0 6,-1 0 0,0 6-14,0 3 0,0 3-241,1 2 0,-3 8 82,-2 6 0,1 2 24,-6 8-94,-1-7 45,-4 10 1,0-5-119,0 7 1,-1-1-31,-4 1 1,-8 4 27,-6 0 0,0 0 50,5-4 1,-5-1 16,0 0 1,0-1-200,5-3 238,6 3-25,-4-11 0,8 4-239,-5-6-4,6-6-137,-3 5-375,6-12 760,0-1 0,6-7 0,2-8 0</inkml:trace>
  <inkml:trace contextRef="#ctx0" brushRef="#br0">13251 11174 8005,'-6'14'-409,"-2"1"341,-6-1 0,-2 2 419,-3 3 0,2-2 43,-7 7 1,5 1 14,-5 8 0,7-1-114,-2 6 1,5-1 104,4 6 0,4 1-313,6 4 0,0-9-223,0 4 0,6-10-123,4 0 0,4-9 218,5-5 0,-3-5-1202,3-4 543,3-4-285,-6-6 985,4 0 0,1-13 0,1-3 0</inkml:trace>
  <inkml:trace contextRef="#ctx0" brushRef="#br0">13166 11572 7967,'16'-5'-547,"3"1"0,-2-3 620,7 3 1,-5 0 524,5-5 0,-2 1-567,1-1-157,4-4 150,-5 5 0,0-1-438,-3-1 0,-4 5-312,-6-4 726,4 6 0,-18-4 0,3 7 0</inkml:trace>
  <inkml:trace contextRef="#ctx0" brushRef="#br0">13337 11330 7967,'0'15'-241,"0"-1"0,0 6 265,0 4 0,0 3 478,0 1 1,0 7-317,0 3 0,-5 6-222,0-1 1,0 3 89,5-8 1,-4-4-176,-1 0 1,0-6-139,5-4 1,2-8 258,3-7 0,-4-6 0,5 3 0</inkml:trace>
  <inkml:trace contextRef="#ctx0" brushRef="#br0">13465 11188 7967,'14'0'0,"0"0"0,2 11 162,3 4 0,-3 2 306,3-3 1,1 5-124,-1 0 1,0 5 80,-5-5 1,0 4 97,1-4-300,-1 7-152,0-4 1,-6 8-74,-3 3 1,-5 3 96,-5 7 0,-9 6-107,-10 3 0,-11 3-506,-7 2 0,-6 5-69,23-32 0,-2 1 372,-1 3 1,1 0-1,2-1 1,-1-1-1,-2 4 1,-1-1-1</inkml:trace>
  <inkml:trace contextRef="#ctx0" brushRef="#br0">13920 11146 8038,'0'-15'169,"0"1"19,0 6 0,0 5 54,0 13-184,0 5 1,0 15 73,0 4 0,0 2 5,0 7 1,0-2 83,0-3 1,0 7 0,0-2 1,0 9-235,0 0 0,0-1 111,0 1 1,0-5-251,0 6 0,-5-14-138,0-1 1,0-7-114,5-2 1,0-7-93,0-3-135,0-3 220,0-8 0,0-10 409,0-12 0,0-7 0,0-7 0</inkml:trace>
  <inkml:trace contextRef="#ctx0" brushRef="#br0">13920 11018 8038,'8'-22'0,"-1"1"-183,-2 7 0,3 0 73,6-1 0,0 8 510,1 2 0,-1 3-51,0 2 0,2 7-146,3 2 0,-8 5-90,3 5 0,-4 3-7,-1 7 0,-3-1-40,-6 1 0,-1 1 65,-4 3 1,-3-3-166,-6 3-65,0-3 133,-7-8 1,5 5-149,-3-3 1,-1-4-3,1-1 0,0-3-233,5-2 1,0-1 19,-1-4 1,6 2-86,-1-6 0,3 1-470,-3-1 445,4-3 439,6 4 0,0-6 0,6 0 0,2 0 0</inkml:trace>
  <inkml:trace contextRef="#ctx0" brushRef="#br0">14474 11188 8032,'-14'10'-181,"0"-1"1,4-4 261,1 4 0,-1 1-57,-4 4 1,-5 0 365,0 1 1,0 5-38,5 4 0,1 3 51,4 1 1,-4 1-45,4-1 0,2 10 99,3 0 0,2 12-296,2-2 0,2-1-197,2 1 0,4-11-302,6-3 0,7-6 239,3-4 97,9-10 0,3-1 0,7-6 0</inkml:trace>
  <inkml:trace contextRef="#ctx0" brushRef="#br0">14588 11359 8019,'-8'1'253,"3"4"1,4 5 18,1 9 0,0 9-44,0 10 1,0 3 177,0 2-178,0 6-116,0 1 1,0 2-62,0 1 0,0-9 128,0-2 1,0-1-175,0-7 0,0-6-124,0-4 0,0-7-564,0 2-629,0-9 976,0-4 0,0-8-346,0-2 1,0-6 681,0-9 0,-7-9 0,-1-9 0</inkml:trace>
  <inkml:trace contextRef="#ctx0" brushRef="#br0">14574 11302 8019,'14'-9'-215,"0"-1"1,0 2-317,0-1 1,1 2 471,-1 7 527,0 0 0,-1 8-146,-4 7 0,-2 5-164,-7 8 1,-2-4 107,-3 0 0,-3 1-110,-6 8 0,0-3 7,0 4 0,-2-4-77,-3-2 1,8-4-102,-3-1 0,3-5-51,-4 1 0,6-5-280,-1-5 0,6-2-276,-6-7 1,7-2 259,-2-3 0,4-4-336,1-10 698,0-10 0,0-7 0,0-6 0</inkml:trace>
  <inkml:trace contextRef="#ctx0" brushRef="#br0">14730 11245 8019,'14'14'0,"-1"7"13,-4 3 1,2 2 185,-6 3 1,0 4 59,-5 0 1,-5 2-15,0-2 1,-4-3-39,4 3 0,-4-9-73,4-5 1,-1 0-110,1-5 163,3-3-155,-4-11 1,6-11-84,0-3 0,2-11-196,2-4 1,4 1 32,6-5 0,5 3-160,0 1 0,2 6 97,-2-1 1,-3 8-30,3 2 0,1 1-23,-1 8 1,-5 1 20,-4 4 1,-5 1 306,4 4 0,-6-3 0,4 10 0,-7-4 0,0 6 0,0 1 0,0-1 0</inkml:trace>
  <inkml:trace contextRef="#ctx0" brushRef="#br0">14943 11444 8019,'0'14'0,"0"-4"0,0-1 0,0-5 0,2 2 0,3-6 0,3 0 0,6 0 0,0-2 114,0-2 1,0-4-18,1-7 1,-1 1-325,0 0 0,-4 0 194,-1 0 1,-4-1-69,4 1 0,-6 5-232,2-1 1,-3 5-150,-2-4 188,-7 6 0,-1-4 241,-6 7 0,-5 2 101,0 3 0,0 3 17,5 6 1,0 0 235,0 0 0,0 1-104,-1-1 1,6 0 292,-1 0-181,7 7 1,-3-5-17,6 3 1,6-5-572,4-5 156,2-2-173,3-1 1,-1-5-611,0 4 905,0-3 0,7-2 0,1 0 0</inkml:trace>
  <inkml:trace contextRef="#ctx0" brushRef="#br0">15157 11387 8019,'0'-9'-28,"0"-1"43,0 7 1,-2-3-11,-3 6 1,2 1 158,-6 4 1,4 0-199,-5 9 1,6-3 107,-6 8 0,5 2 79,-4-2 1,6 4-58,-2-4 0,3 2-5,2-2 0,0-8-29,0 3 0,2-9-210,3 0 0,-2-4-31,6-1 1,-4-1 159,5-4 1,-6-5-145,6-9 0,-1 2 45,6-7 1,-6 5-38,1-4 1,-3 5 28,3-1 1,3-1-108,-4 1 1,-1-5 122,1 5 1,-4 0 4,5 5 0,-7-2-10,1-3 1,-2 2 16,-2-7 0,5 5 105,0-4 1,-1-1-39,-4-5 1,0 1 3,0 0 1,0-1 38,0 1 1,0 4 140,0 0 1,5 7-81,0-2 1,0 8 416,-5 1-94,0 7-284,0-3 0,0 8 160,0 2-204,0 4 49,0 6 1,0 7 12,0 3 1,-2 3 35,-3 1 1,2 5 1,-6 0 1,5 2 21,0-2 1,0-1-74,0 6 1,2-5-170,-3 5 0,2-7 116,-1 3 1,2-4-203,-3-2 1,5-1-229,5-3 1,-2-5-287,7-10 0,-6 2 652,6-6 0,-1-7 0,6-6 0</inkml:trace>
  <inkml:trace contextRef="#ctx0" brushRef="#br0">15384 11060 8019,'10'5'30,"-1"0"1,-4 4 144,4-4-212,-6 6 0,4-3 68,-7 6 0,0 0-143,0 1 0,-7-1 123,-2 0 0,-8 5-121,-2 0 1,-2 5 54,2-5 1,3 4 20,-3-4 1,5 0-295,5-5 241,-4-6 45,11-1 0,-2-7-27,8 0 1,4 0-2,7 0 0,-1-5 89,0 0 1,5-4-44,0 4 0,0-1 46,-5 1-36,0 3 2,0-4 0,-4 6 216,-1 0 12,-5 0-9,2 6 76,-6 2 1,0 8-112,0 3 1,-2-2 133,-2 7 1,-3-5-196,-2 5 1,-4-5 23,4 4 0,1-4-154,-2 5-101,7-7-17,-3 4 0,6-12-286,0 1 0,6-7 22,4 2 0,2-5-682,2-5 1083,1-3 0,5-19 0,2-3 0</inkml:trace>
  <inkml:trace contextRef="#ctx0" brushRef="#br0">15668 11217 7970,'0'-8'-707,"0"2"1284,-6 6 0,-2 11-162,-6 3 0,0 8-69,0-3 1,1 6-98,3-1 0,-1 3-15,7 1 0,-3-4-82,3 0 1,4-7-115,0 2 0,1-3-171,9-2 1,4-6-480,5-3 0,1-4 612,-1-1 0,3-6 0,7-2 0</inkml:trace>
  <inkml:trace contextRef="#ctx0" brushRef="#br0">15668 11288 7379,'2'-8'375,"3"3"0,3 4-73,6 1 0,2-5-159,3 0 0,-2-4-114,7 4 0,-1-6-258,6 1 1,-1-1-126,1 2 0,-7-2 214,-3 6 0,-5-1 140,-5 1 0,4 3 0,-5-4 0</inkml:trace>
  <inkml:trace contextRef="#ctx0" brushRef="#br0">15796 11160 7926,'8'0'-76,"-1"1"63,-7 4 0,0 3 250,0 6 0,0 7 19,0 3 1,-2 7-319,-3 2 67,-3 7 66,-6-10 0,5 5-252,-1-7 109,7 0-117,-3 1 1,6-7-118,0-3 0,0-3 56,0-2 0,1-6-168,4-3 0,-2-5 222,7-5 1,1-5 195,8-9 0,-4 4 0,12-12 0,-5 5 0</inkml:trace>
  <inkml:trace contextRef="#ctx0" brushRef="#br0">15995 11302 7926,'15'-14'-83,"-6"0"74,1-1 0,-7 1 307,1 0-187,-2 6 1,-10 3 276,-6 10-114,0 3-110,-7 6 1,2 5-32,0 0-111,-6 6 80,9-3 0,0 1-87,7-4 1,1 1 107,-1-1 0,2 0-177,7-5-3,0-6 1,7 3-221,2-6 1,4-2-433,1-8 328,6-3 235,-4-6 0,6-5-198,-3 0 0,-3 0 78,3 5 0,-5 0 74,-4 0 0,2 1-48,-2 4 214,-4 2 0,0 9 99,-6 3 1,0 2 305,0 8 1,0 0-151,0 4 0,0-3 152,0 3 1,0-3-368,0-2-100,0 0-69,0-6-175,7-1 0,-4-7 134,6 0 1,-5-8 195,0-6 0,4-1 0,0-5 0</inkml:trace>
  <inkml:trace contextRef="#ctx0" brushRef="#br0">16109 11032 7926,'14'6'-281,"1"4"0,-6 2 87,1 3 1,-7 0 747,1 4 0,-2 3-235,-2 7 0,0-5-189,0-1 0,-2 1 52,-2 4 0,-4-1 93,-6-3 1,4-2-175,1-3 0,4-5-144,-5 0 1,7 1-425,-1-6 296,2-3 12,2 1 0,6-7-41,4 0 0,2 0-9,3 0 0,-1-5 7,0 0 0,0-1-39,0 1 1,1 2 21,-1-6 134,6 5 0,-4-2 288,3 6-212,-9 0 139,-4 0 0,-6 6-1,0 4 0,-6 3 118,-4 1 1,-2-5-130,-3 1 0,1-1-44,0 5 0,0-1-64,-1-3 1,1 1-320,0-7-119,0 1 1,0-5 192,-1 0 1,7-8-264,4-6 498,2-7 0,-4-7 0,-2 0 0</inkml:trace>
  <inkml:trace contextRef="#ctx0" brushRef="#br0">16351 10890 7926,'8'0'101,"-2"1"50,-6 4 0,0 3 0,0 6 0,0 5-14,0 0 1,-2 8 81,-2 1 1,1 2-21,-7 8 0,5-1 16,-4 1 0,6 3-31,-2-3 0,-1-2-101,1 2 0,0-5-158,5 5 0,0-11-212,0 1 0,0-9-354,0 0 0,2-3-471,3-2 647,-4-6 465,12-2 0,-5-18 0,6-4 0</inkml:trace>
  <inkml:trace contextRef="#ctx0" brushRef="#br0">16379 11330 7926,'7'8'0,"-4"3"102,6-6 1,-4 1 39,4-1 0,1-3-28,4 3 1,0-4-62,1-1 1,0-6-168,4-4 0,2-2 110,3-3 0,-4 1 35,-6 0 1,-1 0-244,-4 0 1,3-5 91,-8 0 0,1 4-243,-5 6 0,-6 0 114,-4-6 0,-2 7 108,-3 4 0,0-3 86,-4 3 0,3-1 116,-3 5 0,3 0 94,2 0 0,4 6 391,1 4 0,4 4 219,-4 5 1,5-2-308,0 7 0,2 0 18,2 4 0,-1-4-235,-4-1 1,3-4-356,-2 5 1,4-7 75,4 2 1,4-4-225,6-6 1,5 2 261,0-6 0,13-7 0,-2-6 0</inkml:trace>
  <inkml:trace contextRef="#ctx0" brushRef="#br0">16777 10819 7817,'0'14'5,"0"0"153,0 0 1,0 7 93,0 3 0,-1 9 112,-4 5 0,3 4 98,-2 6-104,-4-4-202,6 11 1,-9-4 134,6 6 1,1-1-128,4 1 1,-5 0-88,0 0 0,1-2 34,4-3 0,0-3-225,0-6 1,0-8-73,0-7 1,0-6-722,0-7-519,0-7 641,0-2 268,6-25 1,-5 6-105,4-15 621,-3 3 0,-2-10 0,0-2 0</inkml:trace>
  <inkml:trace contextRef="#ctx0" brushRef="#br0">16834 11373 7817,'14'0'-100,"1"0"0,4 0-180,0 0 1,1-5 388,-1 1 1,-2-7 428,7 1 0,-6 2-560,0-1 1,-2 1 44,-1-2 0,-8 2-1042,-2 4 572,-3 2 447,-2-4 0,0 0 0,0-2 0</inkml:trace>
  <inkml:trace contextRef="#ctx0" brushRef="#br0">16962 11117 7630,'0'21'331,"0"2"0,0 6 131,0 4 0,-5-1-66,1 6 1,-3-2-257,3 2 1,2 1-90,-3-6 1,2 5-173,-2-4 0,4-1-409,-4-5 0,4-6 43,1-3 57,6-9 0,-3-6 430,7-8 0,-1-17 0,5-9 0</inkml:trace>
  <inkml:trace contextRef="#ctx0" brushRef="#br0">17175 10904 7821,'19'9'-103,"0"1"1,0 1 90,-4 8 0,-4-3-6,3 3 0,-8 3 9,8 2 1,-3 1 0,4-2 0,-1 6 1236,0-1 1,-1 1-524,-4 4 0,2 3-681,-6 2 1,-2 5-169,-8 4 1,-4-1-121,-10 6 0,-3 7-182,-7 7 0,-7-1 192,-7 1 0,1-6 4,-6 2 250,4-4 0,0-6 0,0 0 0,1 2 0,4 1 0</inkml:trace>
  <inkml:trace contextRef="#ctx0" brushRef="#br0">17559 11217 6898,'2'12'712,"3"-2"-633,-4 3 0,12-10 32,-4 6 1,-1-6-541,2 2 204,-1-3 18,-1 4-163,5-4 134,-5 4 236,0-6 0,4 0 0,-4 0 0</inkml:trace>
  <inkml:trace contextRef="#ctx0" brushRef="#br0">17659 11203 7930,'6'-8'-1065,"-4"1"1567,4 7-425,-6 0 4,0 0-16,-6 0 1,-2 8-225,-6 6-50,-1 1 198,1 12 0,0-7-82,0 4 0,4-4 45,1-6 0,4-1-341,-4-3 259,5 2-249,-2-10 379,12-2 0,2-14 0,7-9 0</inkml:trace>
  <inkml:trace contextRef="#ctx0" brushRef="#br0">17858 10961 7930,'6'-8'-1369,"-4"2"2052,10 6 1,-10 1-274,3 4 0,-4 9-146,-1 10 1,0 4-51,0 5 1,-4 4-29,-1 5 1,-5 3 34,6 2 1,-3-3 26,3 4 1,2-4-266,-3-1 1,4 4-150,1 0 0,0 5-218,0-4 1,0-2 183,0-8 0,0 1-35,0-6 0,0-1-345,0-8-498,0-4 494,0-6 1,-5-9 583,0-10 0,0-9 0,5-14 0</inkml:trace>
  <inkml:trace contextRef="#ctx0" brushRef="#br0">17957 10890 7930,'15'-7'-213,"-1"6"-53,0-4 1,-4-1 196,-1 1 0,1 0 47,4 5 1,-5 2 386,1 3 0,-6-2-89,6 6 1,-7 1-284,2 4 1,-4 5 83,-1 0 0,-1 5-3,-4-5 0,-3 6-39,-6-1 1,0 2-2,0 3 0,-7-1 15,-3 1 1,2-6-152,-2 1 1,2 0-50,-1 4 0,-3-6 102,7-3 0,-4 2-314,4-2 0,0-2 72,5-7 1,4 1-245,1-7 535,6 1 0,-4-11 0,7-2 0</inkml:trace>
  <inkml:trace contextRef="#ctx0" brushRef="#br0">18384 10819 7930,'-14'19'86,"0"0"0,-2 6 135,-3-1 0,-2 2-1,-2 3 1,2 6 44,7 3 1,0 3 104,-1 1 1,3 1-98,2 0 1,4-1 66,6 1 0,0-1-457,0 1 0,0-2 175,0-3 1,6 2-554,4-7 248,2-6-169,3-7 0,-1-7-554,0-4 1,0-2 504,0-7 0,4-8 465,-4-7 0,10-5 0,-8-8 0</inkml:trace>
  <inkml:trace contextRef="#ctx0" brushRef="#br0">18412 11075 7812,'0'14'-117,"0"6"117,0 4 0,-1 3 0,-4 1 0,2 5 648,-7 1 1,3 0-200,-3 0 1,2-9-227,3 3 1,4-4-119,-4 0 1,4-4-129,1-6-53,0-6 1,1-1-238,4-7 1,-2-2 65,7-3 1,-1-7 63,5-7 1,-4-2-204,-1 2 0,-4 3 116,4-3 1,-1 4-251,2 0 371,2 1 259,-4 0 107,7 6-168,-1 8 1,-5 8 271,1 6 1,-7 0 49,2 1 194,2-1-213,-5 0-304,11 0 0,-10-6 111,6-3-587,-6-3 160,4-2 160,-7 0 1,0-7-97,0-2 0,0-4-270,0-1 0,0 0 177,0-1 1,0 1-306,0 0 602,0-6 0,0-3 0,0-5 0</inkml:trace>
  <inkml:trace contextRef="#ctx0" brushRef="#br0">18626 10932 7930,'8'-7'38,"4"0"1,-10 9 210,3 3 1,1 2-28,-1 8 1,-1-1-61,-4 0 1,0 0-88,0 1 0,-1-1-12,-4 0 0,2 0-248,-7 0 0,6 1-179,-6-1 0,5-5 127,-4 1-480,6-7 230,-4 3 197,7-6 225,0 0 0,2 5-50,3 0 108,3 6 0,4 1 184,-2 7 1,1 0 157,-6-4-208,-1 5-25,-4-4 0,0 9 102,0-6 0,-1 2-83,-4-2 0,2-4-56,-7 4 0,6-3-60,-6-2 1,7-4-312,-2-1 271,-3-6 35,7 10 0,-6-11 0,7 4 0</inkml:trace>
  <inkml:trace contextRef="#ctx0" brushRef="#br0">18739 11203 7930,'13'-10'-242,"-3"1"0,2 4 47,-2-5 0,-2 6 720,1-6-127,1 7-347,4-3 1,-5 6-170,1 0 1,-6 0-572,6 0 159,-7 0 530,10 0 0,-12 0 0,6 0 0</inkml:trace>
  <inkml:trace contextRef="#ctx0" brushRef="#br0">18853 10918 7930,'0'14'-21,"-5"7"121,1 3 1,-3 3 220,3 1 1,0 7 239,-5 3 0,4-2-227,-4 2 0,6-5-41,-2 5 0,-1-10-193,1 6 0,0-9-153,5 3 0,0-1-248,0-8 1,0 0 27,0-5 0,5-4-253,0-1 1,1-6 96,-1 2 1,-4-5-127,4-5 0,1-7 186,-1-7 1,0-7 368,-5 3 0,6-4 0,2-2 0</inkml:trace>
  <inkml:trace contextRef="#ctx0" brushRef="#br0">18995 10705 7930,'13'2'227,"-4"2"0,3 4 35,-8 6 1,1 2 85,-5 3 1,0 5-62,0 9 0,0 3-27,0 7 0,-2 6 11,-2 3 0,-4 3 27,-6 2 1,-1-1-198,1-4 1,1 0 117,4-10 1,1-4-315,3-14 0,4-3-75,-4-7 0,5-6-222,5-4 1,-2-2 152,6-2 1,1-8-197,4-6 1,0-2 93,1-8 0,-1 5-49,0-4 0,0 4-93,0-5 0,1 2 73,-1-2 0,-1 4 369,-4 6 1,4-1 31,-4 1 255,-3 6-114,7 2 0,-11 7 243,2 4 1,-2 8-151,-2 6 0,0 6 3,0-1 0,0 3 45,0 1 0,0 0-17,0 1 0,0-5-572,0-1 0,2-4 93,2 5 223,-2-7 0,10 4 0,-4-7 0</inkml:trace>
  <inkml:trace contextRef="#ctx0" brushRef="#br0">19436 10691 9586,'0'8'110,"0"4"0,0-2-36,0 9 0,-1-2 3,-4 7 0,2 6 10,-7 8 0,7 9 9,-2 5 1,-1 10 0,1 4 1,-4 2 98,4-2 0,0-4-257,5-10 0,0 2 143,0-7 1,0 1-344,0-6 1,0-10 73,0-4 1,0-9-39,0 0 0,2-5-208,3-4 76,-4-4 1,5-14-32,-6-6 1,2 0-154,3-5 0,-4-3-166,4-2 707,-3-3 0,-2-1 0,0-1 0</inkml:trace>
  <inkml:trace contextRef="#ctx0" brushRef="#br0">19436 11174 7929,'11'-9'0,"3"-1"0,10 1-164,0-6 0,4 6 187,5 0 0,4-1 163,5-4 1,1 0-231,0-1 1,-7 1-171,-3 0 0,-8 1-96,-1 4-245,-6-4-10,-4 12 565,-8-6 0,-12 7 0,-2 0 0</inkml:trace>
  <inkml:trace contextRef="#ctx0" brushRef="#br0">19692 10932 7929,'0'-14'19,"2"6"193,2 4-46,-2 2 1,9 10 59,-6 6 0,-1 7-28,-4 7 1,0 7-62,0 3 0,0-2-107,0 2 0,-4-6-70,-1 1 0,-1-3 164,1-2 0,3-1-674,-2-3 0,2-2 38,2-3 0,-5-8 512,1 3 0,-1-9 0,5 1 0</inkml:trace>
  <inkml:trace contextRef="#ctx0" brushRef="#br0">20005 10691 7929,'9'23'0,"1"1"0,-7-2-191,2 2 0,-4 3 354,-1-4 1,0 9 571,0 1 1,0 2-424,0-2 0,0-3-323,0 3 1,-6 2 106,-4-2 1,-2 5-105,-2-5 0,-7 7-293,-3-2 1,-3-2 199,-1 2 1,0-6 100,-1 1 0,1 3 0,-1 0 0</inkml:trace>
  <inkml:trace contextRef="#ctx0" brushRef="#br0">20446 10733 8012,'0'15'372,"0"-1"1,1 6-196,4 4 0,-4 9-9,4 5 0,-3 10 71,-2 4 1,-2 3 25,-3 2 1,-2 0-110,-8 0 1,1-1-249,0 1 0,4-5 195,1 1 0,-1-8-228,-4 3 1,6-10-358,4-5 1,2-5 31,2-4-817,0-10 834,0-8 0,2-13-9,2-8 0,-2-7 442,3-11 0,3-3 0,-1-7 0</inkml:trace>
  <inkml:trace contextRef="#ctx0" brushRef="#br0">20488 10819 7822,'14'-5'-415,"1"0"1,-1 0 380,0 5 47,0 0-1,-6 0 0,5 0 558,-4 0 7,-2 0-397,5 0 0,-10 2-88,3 3 1,-4 3 6,-1 6 1,-6 5-34,-4 0 0,-4 8-124,-5 1 1,-3 5-16,-6 5 1,1 2 88,3-7 1,-3 0-63,4-5 1,2-5-79,2-4 0,3-4-185,2 0 1,5-8-264,-1-2-166,7-3 738,-3-2 0,18-13 0,4-3 0</inkml:trace>
  <inkml:trace contextRef="#ctx0" brushRef="#br0">20943 10691 7748,'-14'14'-66,"-2"2"273,-3 3 1,2-2 64,-7 7 0,5-1-48,-5 6 0,6 1-13,-6 3-1,6 3 177,-1 7 1,4 6-67,0 3 0,3-1 35,2 1 0,2-8-298,4-1 0,2-2-315,-3-8 1,12-5-234,7-4 1,8-11 489,11 1 0,10-9 0,7 1 0</inkml:trace>
  <inkml:trace contextRef="#ctx0" brushRef="#br0">20986 10904 7918,'-8'2'-235,"3"2"0,-1-1 67,1 7 1,-1 6 610,1 7 1,-1 4-149,-4 2 1,-2 1-144,2 3 0,-2-1-38,-3 5 0,-4-5-5,0 1 0,5-3-183,5-1 0,1-7 162,-2-3-588,4-4 384,6 0 0,0-9-70,0-6 0,6-11-16,4-8 1,2-8-100,3-1 0,4-2 27,0-8 0,6-2-66,-1-7 1,7-2 300,2-3 0,-4 9 39,-6 10 0,-5 5 45,1 4 2,-3 3-221,-9 13 803,0 2 1,-7 12-122,0 4 0,0 14 30,0 4 1,-5 5-192,0 0 1,-6-3-61,2 4 0,1-4-198,-2-2 1,7-1-277,-2-3 1,2-4-170,-1-6 1,2 1-718,-3-1 1073,4-6 0,7-2 0,2-6 0</inkml:trace>
  <inkml:trace contextRef="#ctx0" brushRef="#br0">21199 10989 7719,'-5'15'-298,"1"-1"0,-7 6 298,1 4 0,2 4 725,-1 6 0,1-3-232,-2 7 1,2-6-83,4 1 0,2-8-286,-3-1 1,5-12-143,5 3 1,3-11 30,6 1 0,2-10-227,3-4 1,-3-10 151,3-5 1,-3-3-24,-2-1 1,-5-2-341,1-3 1,-2 3 172,1-3 1,-3 7 33,-6 3 0,0 5 152,0-1 1,-6 5 11,-3 5 0,-4 2-16,-1 7 1,-2 2 29,-3 3 0,3 7-46,-3 7 1,3 5 0,2-5 0,5 5-110,-1-5 1,7-1 2,-2-3 191,4-1 0,13 0 0,4 0 0</inkml:trace>
  <inkml:trace contextRef="#ctx0" brushRef="#br0">21569 10591 7853,'0'-8'-588,"0"2"241,0 6 395,0 0 1,0 6 359,0 4 0,0 4-71,0 5 1,1 5-141,4 9 1,-3-2 25,2 7 1,-7 7-59,-2 7 0,-7 3 87,-2 2 1,-1 9-268,-4 1 1,4-6 61,0-9 0,1-6 15,0 1 1,5-9-348,-1-4-117,7-4 1,-3-8 12,6-3-236,0-10 174,0-3 0,4-12-581,1-3 1122,6-4 0,-9-8 0,4-1 0</inkml:trace>
  <inkml:trace contextRef="#ctx0" brushRef="#br0">21611 11117 7853,'21'-6'75,"3"-4"1,-2-1-212,1 2 1,1-4-256,5 4 1,-6-2 348,1 1 1,-5-1 319,5 6 0,-7-4-478,2 4-81,-3 1-364,-2 4 645,-6 0 0,-8 6 0,-8 2 0</inkml:trace>
  <inkml:trace contextRef="#ctx0" brushRef="#br0">21825 10847 7853,'8'6'-110,"-4"4"1,-2 4 119,-2 5 1,0 10 540,0 8 0,-2 3-216,-2-2 1,0 1-292,-5-5 0,1 3-45,-1-3 1,-3-1-241,8-5 1,-1-4 85,5 0 0,-5-7-278,1 2 433,-1-3 0,5-2 0,0 0 0</inkml:trace>
  <inkml:trace contextRef="#ctx0" brushRef="#br0">22123 10748 7853,'14'14'175,"1"0"154,-1 0 0,-5-4-40,1-1 0,-2 1-14,1 4 1,4-5-136,-4 1 1,2 4-1,-1 5 0,1 2-141,-6-2 0,-1 3 116,-4 6 1,0 7-92,0 3 0,-6 3-4,-3 1 1,-10 1-339,-5 0 1,-8 4-277,-1 1 1,-2 4-970,2-5 1563,3 0 0,-4-10 0,5-2 0</inkml:trace>
  <inkml:trace contextRef="#ctx0" brushRef="#br0">22536 10733 7946,'0'-8'-1115,"0"2"1277,0 25 1,0-1 329,0 15 0,0 0-148,0 5 0,-2 1-104,-3 13 1,4 1 74,-4 3 1,-1 1-195,1 0 1,-5-5-188,6 0 0,-6-4 35,5 4 1,-4-11-192,4 2 0,-4-10 90,4 0 1,0-5-73,5-4 1,-1-5-958,-4-10 805,3-2 0,-4-20-451,6-6 807,0-6 0,0-10 0,0-1 0</inkml:trace>
  <inkml:trace contextRef="#ctx0" brushRef="#br0">22592 10733 7946,'15'-4'-147,"-1"-1"0,5 0-240,0 5 1,0 0 286,-5 0 262,0 0 0,-1 6 96,-4 4 1,-2 3 140,-7 1-146,0 0 0,0 0-127,0 0 0,-7 5-42,-2 0 1,-5 2-33,-5-2 1,-3 3 1,-7 6 1,5 1-48,1-1 1,5-1-184,-1-3 1,4-2-311,0-3 1,6-8-25,-1 3-391,7-9 901,-3 1 0,12-6 0,2 0 0</inkml:trace>
  <inkml:trace contextRef="#ctx0" brushRef="#br0">23090 10662 7946,'-14'11'-118,"0"4"1,-1-3 141,1 12 1,-2 0 550,-3 4 1,2 7-140,-7 3 0,7 4-1,-2 6 0,3 2-140,2 7 1,1 0 105,4 0 0,3-2-383,6-3 0,1-7-260,4-8 1,8-7-1940,5-1 2181,8-7 0,2-14 0,9-2 0</inkml:trace>
  <inkml:trace contextRef="#ctx0" brushRef="#br0">23488 10691 7882,'0'-14'0,"0"-1"-120,0 1 0,0 0-181,0 0 0,0 4 588,0 1 1,-1 6 7,-4-2 1,2 3-135,-7 2 0,1 0-73,-6 0 0,1 7-28,0 2 1,0 8 47,0 2 1,-1 7 8,1-3 1,5 6 22,-1 4 1,2 0 3,-1 10 0,-2-2-52,6 11 1,-6 0 16,2 5 0,1-2-159,-2-3 0,2 0-9,-1-9 1,-2 1-169,6-10 1,-6-1 115,1-5 1,3-6-135,-3-3 1,1-3 26,-6-2 1,1-6-172,0-3 1,0-4-189,-1-1 249,1 0 55,0-6 1,1-2 272,4-6 0,-4-7 0,-1-1 0,-8-6 0</inkml:trace>
  <inkml:trace contextRef="#ctx0" brushRef="#br0">23019 11117 7882,'14'-22'-166,"0"3"1,2 5 186,3 4 0,-1-2 92,5 2 1,6 4-122,4 1 0,6-1-12,-1 1 0,-3-4-165,-2 4 1,-4-4-312,-6 4 0,3-2 496,-7 3 0,-1-4 0,-3-6 0</inkml:trace>
  <inkml:trace contextRef="#ctx0" brushRef="#br0">23460 10890 7113,'-2'16'665,"-3"3"1,2 4-349,-6 10 0,4 4-84,-4 5 0,-1-4 10,-4 0 1,4-5-61,1 5 0,6-11 218,-2 2-647,3-10 0,9-1 39,2-8 1,4-5-107,1-10 1,0-3 87,0-6 1,1-7-69,-1-2 0,0-4 55,0-2 0,-1 1-84,-4-1 1,4 1-171,-3 0 297,-4-1 66,0 7 0,-1 2 209,0 5-43,-1 1 94,-4 0 430,0 6-114,0 2-213,0 25 0,0-2 1,0 16 1,0-8 81,0-1 1,0-2-235,0 2 0,0 1-38,0-6 0,0 0-891,0-5 94,0 1-248,0-1 472,0-6 528,0-2 0,0-6 0,0 0 0</inkml:trace>
  <inkml:trace contextRef="#ctx0" brushRef="#br0">23659 10904 7882,'8'6'-345,"0"2"241,-4 6 0,-2 1 645,3-1 1,-4 0-241,-1 0 0,0 2-159,0 3 0,0-3-60,0 3 1,0-3-162,0-2 1,-5-5 144,1 1-368,-1-1 9,-1 5-463,4-6 305,-4-1 1,6-9 140,0-3 0,1-4 87,4-10 0,3 2 102,6-7 0,0 2 121,1-2 0,-1 2 20,0 3 0,5 5-1,0 0 1,-5 4 585,-4 5-267,-1 4-90,5 1 0,-6 12-70,-3 7 1,-3 2 235,-2-2 1,-5-2-145,0 7 1,-4-5-98,4 5 1,-5-7-92,6 2 0,-6 1-253,5-1 0,-1-4-790,1-6 494,4 1-291,-5-3 419,6 0 1,-2-9 338,-3-3 0,4-9 0,-6-8 0</inkml:trace>
  <inkml:trace contextRef="#ctx0" brushRef="#br0">23915 10691 7882,'8'16'-47,"-4"2"0,3 3-296,-3 3 1,1 4 52,-5 1 0,0 1 1091,0 8 0,0-1-308,0 6 1,0 0-164,0-1 0,-5-1-247,1-3 1,-7 3-139,1-3 1,-3-3 16,-1-2 1,0-3-254,0-1 1,1-2-43,4-4 1,-2-2 30,6-7 302,0-6 0,-1-2 0,-2-6 0</inkml:trace>
  <inkml:trace contextRef="#ctx0" brushRef="#br0">23986 11075 7882,'27'-8'-54,"-4"3"0,4 2 106,-3-2 1,-2 3 25,2-2 1,-2-3-52,2 3 0,-2-6 4,-3 5 0,-4-4-346,4 4 1,-4-1-104,-6 1-377,4 4 795,-12-6 0,6 7 0,-7 0 0</inkml:trace>
  <inkml:trace contextRef="#ctx0" brushRef="#br0">24242 10833 7882,'1'14'0,"4"0"0,-3 2-132,2 3 1,-2 5 94,-2 9 1,-5 3 510,0 7 0,-4-7-300,4-3 1,-4-1-418,4 1 1,-4-8 139,4 4 0,0-9-344,5 4 378,-6-6 69,4-4 0,-4-2 0,6-4 0</inkml:trace>
  <inkml:trace contextRef="#ctx0" brushRef="#br0">24498 10620 7871,'22'6'-118,"3"2"-60,-6 6 0,0 0 393,-5 1 0,2 3 378,3 1 0,-3 5-234,3-5 1,-8 6-42,-2-1 0,-4 0 43,4 4 0,-5-1-107,0 11 0,-8 1 14,-6 9 1,-9 2-74,-5 7 1,-9-3-397,-5 3 0,-7-3 62,-3 7 0,22-29 0,-2-1-585,2 0 1,0 0 496,-23 31 0,22-31 0,-1 1 1,3 0-1,-1 0 0</inkml:trace>
  <inkml:trace contextRef="#ctx0" brushRef="#br0">3740 13335 8138,'0'-9'-143,"0"-1"25,0 7 0,0-2 339,0 10 1,0 9 433,0 10 1,0 7-176,0 3 0,0 7 52,0 1 0,0 7-45,0 8 1,0 2-218,0 2 1,0-1-40,0 7 1,0 4-387,0 4 1,4-5 68,1-8 0,0-4-199,-5-1 0,5-7-490,-1-2 1,1-12-243,-5-7 176,0-7 0,-1-14-463,-4-4 865,3-8 66,-10-11 0,8-8 373,-5-11 0,-1-8 0,-4-9 0,0-6 0</inkml:trace>
  <inkml:trace contextRef="#ctx0" brushRef="#br0">3697 13520 8138,'24'-22'-64,"-1"3"1,-4-2-137,5 2 0,0-1 429,4 1 0,1 3 403,-1-3 0,1 10-196,-1 4 1,-6 3 16,-3 2 1,2 2-183,-2 3 1,-5 4-2,-5 10 0,-6 3-320,2 7 70,-3 5-158,-2-4 1,-7 13-105,-2 0 0,-5-4 201,-5 8-778,3-5 567,-11 6 1,11-11-119,-3-4 0,8-5-99,2-4 1,4-3-256,-4-7 284,5-6-226,-2-2 666,6-6 0,6-13 0,2-2 0</inkml:trace>
  <inkml:trace contextRef="#ctx0" brushRef="#br0">4422 13321 8084,'18'-10'-288,"-4"1"243,-10 6 0,3-2-21,-7 10 0,-7 4 885,-2 10 1,-5 8-257,-5 6 0,-2 8-7,-2 2 0,-3 1-6,7 8 0,-3 0 62,8 5 0,-3-2-461,7-2 0,4 2-60,1-3 0,5-3-24,5-2 0,7-9-244,7-5 1,13-4-1187,1-5 0,8-10 268,7-9 1095,-4-4 0,11-1 0,-4 0 0</inkml:trace>
  <inkml:trace contextRef="#ctx0" brushRef="#br0">4863 13804 8019,'0'-8'-321,"6"2"0,4 6 985,2 0 1,9 0-197,3 0 0,9-2-434,5-2 0,3 0-33,1-5 0,1 4-99,0-4 0,-7 6 98,-3-2 0,-3-3 0,-1 0 0</inkml:trace>
  <inkml:trace contextRef="#ctx0" brushRef="#br0">5503 13207 8019,'0'-8'269,"0"2"485,6 18 1,-4 4-312,2 13 1,-2 10-47,-2 4 1,0 11-22,0 2 1,0 3-149,0 7 1,0 1-230,0 4 0,0 0 176,0 0 1,2 0-150,2 0 0,-1-8-127,7-6 0,-5-8-287,4-11 0,-1-8-599,1-6 0,3-12 23,-8 2-176,7-9 1140,-3 2 0,6-14 0,1-1 0</inkml:trace>
  <inkml:trace contextRef="#ctx0" brushRef="#br0">5943 13548 7995,'0'-8'-1106,"0"2"1685,0 6 10,0 0-583,0 6 91,0 2-24,0 0 0,0 0-8,0-3 0,0-2 74,0 6 0,0-4 95,0 5 0,0 4-17,0 5 1,5 6 132,0-1 0,0 9-128,-5 5 1,0 3-5,0 2 0,0 6-307,0 3 81,0 3 56,0-4 0,0 2-138,0-5-406,0-7 239,0 0 0,0-13-226,0 1 0,1-7-205,4-8 186,-3-6 0,4-3 135,-6-10 0,0-5-94,0-9 0,0-4 461,0-10 0,0-4 0,-6-12 0,-2-1 0</inkml:trace>
  <inkml:trace contextRef="#ctx0" brushRef="#br0">5915 13477 7995,'6'-14'-64,"2"0"0,6 7 241,1 7 0,-1 7 170,0 7 0,0 5-214,1 0 1,-1 6-8,0-1 0,-5-2-1,1 2 0,-7-5-92,2 4 1,-4-5-6,-1 1 1,0 1 111,0-1 0,-1 0-200,-4-5 0,-3 0-135,-6 1 1,0-1-154,0 0 1,-1 0 53,1 1 1,0-3-98,0-2 0,4-4-134,1-6 1,1-2 2,-2-2 522,4-11 0,6-7 0,0-6 0</inkml:trace>
  <inkml:trace contextRef="#ctx0" brushRef="#br0">6114 13349 7995,'6'21'0,"2"7"58,7 10 1,-6 2 169,0-3 1,-5 5 43,0-5 1,-2 0 13,-2 1 1,0-2-101,0 2 1,0-3-15,0-7 0,0 1-18,0-1 1,0-6 85,0-3 1,-2-9-235,-2-6 0,2-4-20,-3-4 0,5-6-168,5-9 1,3-5-31,6-9 1,2 2-210,3-7 1,1 6 140,4-1 0,1 3-47,-6 2 1,5 4-366,-5 0 0,0 12-198,-5-3 890,-6 11 0,5-3 0,-12 14 0,4 2 0,-3 4 0,-2 1 0,0 0 0,0 0-37,0 1 128,0-1 0,1-2 512,4-2 0,3 1-231,6-6 0,0-1-10,1-4 1,-1 0-126,0 0 0,2-6-312,3-3 137,-4-4-58,6-1 0,-7 0-129,0-1 1,-4 1-70,-1 0-197,-5 0 141,2-1 0,-8 3-125,-2 2 0,0-1 160,-5 7 0,-1-3 81,-4 2 1,0 4 263,0-4 0,0 4 142,-1 1 44,1 0-123,0 6 1,4 7 238,1 6 1,6 6-230,-2-2 1,4 4-60,1 2 1,0-1-935,0 1 401,6-7 43,-5 5 0,14-12 346,-1 4 0,0-9 0,7-4 0</inkml:trace>
  <inkml:trace contextRef="#ctx0" brushRef="#br0">6754 13506 7995,'-8'6'-57,"-5"7"98,4 6 0,-4 6 213,-1-2 1,0 4-51,0 2 1,1-2-63,3-4 0,4 4-49,6-3 0,0-4 17,0-1 0,0-8-90,0-1 0,6-7-142,4 2 0,-2-4 73,1-1 1,1-1-167,4-4 1,5-9-99,0-10 1,0 0 54,-5-4 1,5 3 20,0-8 1,2-4 33,-3-1 1,-2 2-108,3-2 1,-5-5 204,-4-4 0,3 0 7,-4 4 1,-1 2 117,1 3 1,-4-6 15,5 6 1,-7-5 153,2 10-132,2 0 205,-5 4 0,4 7 607,-6 3-319,7 4-176,-6 7 1,1 5-194,-7 12 1,-6 7-75,2 12 0,-4 7 78,-1 3 1,4 5-33,1 4 0,6 5-42,-2 10 0,3-2-111,2 6 0,0-6-177,0 2 1,0-10 209,0-5 0,0-9 38,0-5 0,2-9-409,3-5 0,-2-10-1547,6-4 1269,-6-3 0,8-4 354,-6-3 1,0-4 260,-5-10 0,6-3 0,2-7 0</inkml:trace>
  <inkml:trace contextRef="#ctx0" brushRef="#br0">6996 13292 7995,'14'-14'0,"-5"0"103,1 0 1,-6 6 97,6 3 0,-5 3 39,4 2 0,-4 5-86,4 0 1,-5 6-132,0-2 1,-2 9-6,-2 1 0,-2 6-214,-2-1 1,-4 3-70,-7 1 211,1 1 54,-6-1 1,9-6-452,-4-3 121,4-3 106,3-2 0,1-6-506,2-3 507,3-4 0,-3-1 111,10 0 0,-2-4 39,7-1 0,-1-6-8,6 1 0,0 4 162,4 1 41,-3-3 0,5 7 133,-7-4 0,-1 10 90,-4 4 259,4 4-385,-12 7 0,6-2 41,-7 5 0,-2 1-90,-3 5 1,2-6-92,-6 1 0,4-5 29,-5 5 0,7-12-433,-2 2 0,4-3 99,1 4 226,0-7 0,0 4 0,0-4 0</inkml:trace>
  <inkml:trace contextRef="#ctx0" brushRef="#br0">7394 13307 7827,'-15'15'-43,"1"4"1,0 0 620,0 10 0,-2-4-24,-3 8 1,8 2-151,-3-2 1,4 5-33,1-5 0,2 0-393,7-4 0,2-2-407,3-4 1,4-2 161,10-7 1,3-6-205,7-3 0,6-4 470,2-1 0,5-12 0,0-4 0</inkml:trace>
  <inkml:trace contextRef="#ctx0" brushRef="#br0">7493 13449 7965,'14'-8'634,"1"3"1,0 2-790,4-2 0,-1 2 170,5-6 0,0 4-375,0-5 0,4 1 190,-3-5 1,-4-1 49,-1 1 0,-3 5-22,-2-1 1,-4 6-468,-1-6 609,-6 7 0,4-10 0,-7 5 0</inkml:trace>
  <inkml:trace contextRef="#ctx0" brushRef="#br0">7706 13221 7456,'-6'21'629,"5"1"19,-4 6 0,-3 7-330,-2 3 0,3 3-266,-3 2 1,1-1 67,-6 1 0,6-2-172,-1-3 0,7 2-347,-1-7 1,2-5 272,2-4 1,0-7-168,0 2 1,6-9 0,4-6 0,2-2-167,3-2 1,-1-6 129,0-4 1,5-7 80,0-2 0,0-5 248,-5 5 0,0-6 0,1 1 0,2 2 0,-3-2 0,10-6 0,-8-6 0</inkml:trace>
  <inkml:trace contextRef="#ctx0" brushRef="#br0">7863 13435 7965,'8'-24'-493,"-4"0"1,-2 7 678,-2-2 927,0 3-830,0 8 1,-6 2-158,-4 6 0,-2 11 127,-3 3-68,8 10-24,-6-2 1,5 6 353,-6 1-93,6-1-337,2-6 0,1 4-62,0-7 0,0-1-33,5-3 0,0-6-579,0 1 472,7-7 0,-1 2-30,3-10 1,4-3-381,-3-6 0,2-2 202,2-3 1,-4 2-229,-1-7 1,-4 2 154,5-2 0,-6 4-56,6 5 585,-7 1-67,3 6 1,-6 5-37,0 13 1,0 1 247,0 12 1,0 1 431,0 4 1,0-1-298,0-3 0,0 3 208,0-4-684,0-2-576,0 0 360,0-7 0,2-8-251,3-6 1,-4-6 218,4-8 313,-3-1 0,4-5 0,2-2 0</inkml:trace>
  <inkml:trace contextRef="#ctx0" brushRef="#br0">8048 13008 7965,'9'0'413,"1"0"1,-6 6-72,6 4 1,-5 9-121,4 4 1,-6 4-26,2 2 1,-3 1-1,-2 3 1,-7 3-17,-2 7 1,-4 0-28,-1-1 0,0 6-76,-1-1 0,1 0 106,0-4 0,5-7-801,-1-2 108,7-11 263,-3-2 0,7-15 7,4-6 0,3-11-178,6-8 1,2-5 171,3 5 0,-2 0-47,7 5 1,-7 2 277,2 2 1,2-1-102,-2 6 0,0 1 148,-5 4 0,-2 1 22,-2 4 0,-4 3 93,-6 6 1,0 0 87,0 0 0,-1 1 232,-4-1 1,-1-5-175,-4 1 1,-2-5 115,2 4 0,-3-6-432,-1 2 0,-2 1 71,-3-1 0,4 0-263,-4-5 1,-2 0-126,2 0 0,0 0-349,5 0 1,0 0 174,0 0 1,4-2-717,1-3 1229,5-9 0,-8-8 0,4-6 0</inkml:trace>
  <inkml:trace contextRef="#ctx0" brushRef="#br0">8360 12894 7965,'0'16'313,"0"3"1,0 5 27,0 9 1,-1-1 80,-4 5 0,2 1-171,-6 5 1,-1 1-9,-4 4 1,1 1-166,4 3 1,-2 3-213,6-3 1,-5-5-717,6-4 1,-1-3 483,5-12 1,0 2-688,0-11 639,6-6 0,2-9 22,6-8 1,-1-4 391,-4-6 0,3-1 0,-8 1 0,7-5-8,-1 0 0,-2 0-41,1 5 1,1 5 332,4-1 1,-1 1-129,-4-6 1,4 3 506,-4 2 0,4-2-178,1 2 1,-5-4-97,1-5 0,3 3-161,1-3 1,6-3-183,-10-2 0,6 2-22,-7-1 1,4 5-190,1-1 1,-5-1-101,1 1 0,-7 0-387,2 5-438,-4-1 815,-7 1 0,-2 6 79,-6 4 1,0 4 181,0 4 0,-1 4 206,1 6 1,1 7-132,4 3 0,-4 2 131,4 3 1,3-1 942,1 1-476,-3 6-383,6-5 0,-4 6 570,6-3 0,0-8-321,0 4 0,0-10-297,0 0 0,2-4-246,2 0 0,4-7-271,6-4 0,1-2 96,-1-2 1,0 0-184,0 0 1,5 0-839,0 0 1,0-6 79,-5-4 1134,1 4 0,-1-7 0,0 5 0</inkml:trace>
  <inkml:trace contextRef="#ctx0" brushRef="#br0">8730 13506 7948,'0'7'440,"6"6"0,-4-10-208,3 7 1,-4-5 184,-1 4 1,0-4-310,0 4 0,0-4-230,0 4-1087,-6 1 1209,-2 4 0,-6 0 0,0 1 0</inkml:trace>
  <inkml:trace contextRef="#ctx0" brushRef="#br0">8972 13235 7876,'0'-7'359,"0"0"0,5 9-85,-1 3 1,6 9 40,-5 9 1,4 6-243,-4 4 1,-1-1 126,-4 6 0,0-5-213,0 5 0,0-7 81,0 2 0,0-9-50,0-5 1,0-3-382,0-2 121,0-6 1,0-3 77,0-10 1,2-4-131,3-10 0,-2-4-9,6-5 0,-4 0 78,5-1 1,-6-1 28,6-3 1,-2 5 85,1-1 0,4 2 136,-4 8 0,-1 5-16,2 5 0,-6 5 209,6 0 0,-5 10-38,4 8 1,-4 7 173,4 7 0,-5 1-31,0-1 0,-2 1-73,-2-1 0,5-6-147,-1-3 1,1-3 10,-5-2-237,0-6 91,0-2-35,0-6 1,0-1-196,0-4 1,0 0-31,0-9 1,0 3-202,0-8 0,0-3 111,0-2 0,0-3-46,0-1 0,2-1 427,2 1 0,-2-7 0,4 5 0,-6-11 0,0 5 0</inkml:trace>
  <inkml:trace contextRef="#ctx0" brushRef="#br0">9256 12994 7876,'7'-14'157,"0"-1"103,8 7 0,-7 8-154,-4 10 0,-2 4 77,-2 5 1,0 2-203,0 2 0,0 3-4,0-7 0,0 4 3,0-4 1,0 0 56,0-5 0,0 1-294,0-1 214,0-6 0,1-2-116,4-6 0,-2 0-65,7 0 0,-5 2 64,4 2 0,-4-2 205,4 3 1,-1 3-11,2 1 0,1 4 143,-7 1 1,1 2-119,-5 3 0,0 3 84,0 6 0,0-1 53,0-3 0,0 3-59,0-4 0,0-2-149,0-2 1,0-3-185,0-2-510,-6 0 380,4 0 1,-6-6-183,4-3 0,2-5 29,-3-5 478,4-3 0,-6-12 0,-1-2 0</inkml:trace>
  <inkml:trace contextRef="#ctx0" brushRef="#br0">9341 13335 7876,'15'-14'-954,"-1"0"1065,0-1 1,2 6 425,3-1 0,-2 2-171,7-1 1,-5-2-117,5 6 1,-2-4-202,1 4 0,-2-4-82,-7 4 0,0-5-779,1 6 595,-1-7 0,-6 7-607,-4-5 275,-2 6 79,-2-4 470,0 7 0,-6-6 0,-2-2 0</inkml:trace>
  <inkml:trace contextRef="#ctx0" brushRef="#br0">9541 13036 7876,'0'-14'-72,"1"6"74,4 4 1,-4 4 206,4 4 1,-3 4 31,-2 6 0,4 9 61,1 5 0,0 7 112,-5 7 1,0 3-93,0 2 1,-5-1-96,0 6 1,1-6-104,4 1 0,-5-4-88,0-5 0,1 1-132,4-6 1,0-4-164,0-5 1,4-12-427,1 2 0,1-9-609,-1 0 694,-3-16 294,10-5 1,-5-14-95,2-3 1,4-4 399,-4-5 0,-2-7 0,-1-2 0</inkml:trace>
  <inkml:trace contextRef="#ctx0" brushRef="#br0">9697 12880 7876,'8'-14'-19,"4"6"1,-5 8 285,2 9 0,-2 10 357,-7 5 0,4 8-287,1 1 0,0 5-128,-5-5 1,0 11-56,0-1 1,-5-1 59,0 1 0,-4-2-174,4 11 1,-4-1 64,4 1 0,-5-3-236,6-6 1,-6-2-1,5-3 0,-1-10-402,1-9 193,4-3 103,-5-8 1,6-13-192,0-9 0,4-10 168,1 0 1,6-9 389,-1-5 1,2-3-140,2-1 9,1-1 0,-8 19 0,0 5 0</inkml:trace>
  <inkml:trace contextRef="#ctx0" brushRef="#br0">9853 13634 7934,'15'-15'-900,"-1"1"1,0 5 792,0-1 1,0 1 103,1-6 1,-1 1 1,0 0 1,0-3 82,1 2 1,-1-2 110,0 8 1,-5-2 72,1 1-212,-7-3 281,10 12 1,-12 1-127,4 9 1,-3 6-125,-2 3 1,-2 5 35,-3 5 1,2 2-425,-6 3 303,-1-3 0,-4 5 0,0-7 0</inkml:trace>
  <inkml:trace contextRef="#ctx0" brushRef="#br0">9811 13292 7414,'-8'0'-552,"-5"0"832,5 0-162,-6 0 0,5 0 138,-1 0-44,7 0-33,-3-6-94,6-2 1,1-5 8,4 4 0,-2 3 45,7 6 0,-1 0-29,5 0 1,0 1-85,1 4 0,-3 3 2,-2 6 1,-4 7-13,-6 2 1,0-1 3,0 2 1,0 0-152,0 4 1,-6 1 63,-4-1 1,2-1-232,-1-3 0,4-4-564,-4-6 358,6 1 504,-4-7 0,7-2 0,0-6 0</inkml:trace>
  <inkml:trace contextRef="#ctx0" brushRef="#br0">10209 13193 7181,'0'14'300,"0"0"0,-5 7 17,0 2 0,1 1-32,4 5 0,0-4-81,0 8 0,-2 2 7,-3-2 1,4 0-105,-4-4 0,3-1-3,2 0 1,0-5-220,0-4 157,0-10-111,-6 4 0,4-13-100,-2 0 0,2-8-90,2-11 1,0-3-13,0-7 0,6-6-148,4-2 0,-1-9 126,6-2 1,-4 1-49,8 4 1,-4 5 272,0 1 0,-1 7-104,0 1 1,0 9 459,1 10 0,-6-1 38,0 6 1,-5 2 212,0 8 1,-2 4-220,-2 10 0,0 3 145,0 7 1,0 4-183,0 0 1,0 0-94,0-4 0,-2 2-511,-2-2 1,2 2 202,-3-7 1,4-3-1325,1-2 250,0-4 1192,0-7 0,0-1 0,0-7 0</inkml:trace>
  <inkml:trace contextRef="#ctx0" brushRef="#br0">10436 13250 7964,'0'15'-266,"0"4"1,0-1 380,0 6 1,0-1-22,0 6 1,0-1 222,0 1 1,0-1-109,0 0 1,5-6-202,0-3 0,6-3 30,-2-2 1,4-6-12,1-3 1,0-10-13,1-4 1,4-12-162,-1-7 0,1-7-97,-4-7 0,-1 4 85,0 0 0,-6 5-113,-3-5-4,3 6 180,-7 4 1,6 2-33,-7 7 0,-5 0-21,0 5 0,-6 6-320,2 4 380,-4 2 0,-1 10 27,-1 6 0,-2 2-3,3 8 0,-2-1 64,11 6 0,1-7 0,-3 5 0,-1-5 0</inkml:trace>
  <inkml:trace contextRef="#ctx0" brushRef="#br0">10820 13264 7964,'0'9'30,"0"1"1,0-1 24,0 6 0,-1 4-26,-4-1 0,3 8-6,-2-3 1,-3 0-490,2 0 0,1-4-115,4 5 581,0-7 0,0 10 0,0-5 0</inkml:trace>
  <inkml:trace contextRef="#ctx0" brushRef="#br0">11176 12937 7964,'-15'0'0,"1"0"-246,0 0 0,1 2 364,4 2 0,-4 6 448,4 9 1,2-2-236,3 7 0,-3-1-5,3 6 0,-1 4-98,5 0 0,0 8 89,0 2 1,0 0-267,0 4 0,0 2 99,0-2 1,0 4-401,0-8 1,0 1-5,0-11 0,0 0-207,0-4 0,-5-3 91,0-2 1,-6-5-115,2-9 1,-4 1 39,-1-7 0,0 1-69,0-5 0,-1 0 513,1 0 0,0-2 0,0-2 0,1-4 0,4-6 0,-4-2-31,3-3 0,4 3 15,1-3 1,4-1 95,1 1 0,0-5 317,0 5 0,1 0-135,4 5 1,5 0-10,9-1 0,-2 1-102,7 0 47,-7 0-95,10 6 0,-5-5-103,6 4 0,7-10 0,1-3 0</inkml:trace>
  <inkml:trace contextRef="#ctx0" brushRef="#br0">11304 13122 7960,'-8'14'-114,"0"2"57,3 3 0,2-2 672,-7 7 1,7-1-210,-2 6 0,2-1-44,-1 1 1,2-1-217,-3 1 0,4-2-286,1-4 1,4-2 146,1-7 1,1-1-83,-1-4 0,-2-3-2,7-6 1,-5-1-217,4-4 0,-4-4-84,4-10 0,-4 1 146,5-5 0,-7-1-90,1-5 1,3 6 108,-3-1 0,3 7 135,-2-2 1,-4 3 24,4 2 1,-2 6-57,2 3 392,-4 3 0,7 4-157,-3 3 0,-3 3 165,2 6 1,-2 2-97,-2 3 1,0-4-165,0 4 0,5-1-12,-1 1 0,1-3-169,-5 3 1,0-4-301,0 0 449,0-1 0,-6 0 0,-2 0 0</inkml:trace>
  <inkml:trace contextRef="#ctx0" brushRef="#br0">11488 13122 7939,'0'8'319,"7"4"162,-6-4 0,6 6-259,-7 1 0,0-1-53,0 0 1,0 0-236,0 0 0,0 1 162,0-1-381,0 0 1,0 0 89,0 1 1,-2-3-285,-3-2-113,4 2-219,-6-10 513,7-2 1,2-8 34,3-6 1,-2-5 217,6 0 1,-4 0 44,5 5 0,-1-5 157,5 0-91,0 0 1,1 5 95,-1-1 0,0 8 90,0 2 0,-4 3 223,-1 2 0,-4 7-116,5 2 1,-7 4 106,1 1 1,-2 2-317,-2 3 0,0-4 81,0 4 1,-2 2-206,-2-2 1,1 0-147,-7-5 0,7 0-741,-2 0 43,-3 1-552,7-7 1370,-12-2 0,5-6 0,-6 0 0</inkml:trace>
  <inkml:trace contextRef="#ctx0" brushRef="#br0">11773 12894 7939,'6'19'128,"4"0"1,-3 6-91,3-1 1,-1 3 602,6 1 1,-1 1-138,0-1 0,-4 1-64,-1-1 1,-1 5-257,1 1 1,-2 3-179,-7-3 1,0 10 93,0-2 1,-7 6-87,-2-1 1,-10-1 195,-5 6 0,-3-6-210,-1 1 0,-13-2 0,-3-3 0</inkml:trace>
  <inkml:trace contextRef="#ctx0" brushRef="#br0">12256 13235 9471,'22'7'94,"5"-6"-48,-3 4 0,7 1 0,3-1-41,-3-2 0,-2-3-357,-6-4 1,-2 2-189,-7-3-392,0-3 400,-6 7 1,-5-6-4,-12 7 535,-1 7 0,-23 7 0,3 8 0</inkml:trace>
  <inkml:trace contextRef="#ctx0" brushRef="#br0">12256 13449 8018,'-14'22'10,"0"-3"134,-1-3 105,1-2 1,8-6-8,6-4 1,8-2-49,11-2 0,4-2-97,11-2 1,7-4-227,6-6 0,1-1 291,-6 1-1578,-5 0 1110,-3 6 0,-7-3 306,-3 6 0,3 1 0,-5 4 0</inkml:trace>
  <inkml:trace contextRef="#ctx0" brushRef="#br0">12754 12965 7996,'0'15'-192,"0"5"418,0 4 0,0 3 518,0 1 0,0 7-302,0 3 0,0 3-191,0 1 1,-2 7-248,-3 4 0,2-3-10,-6 2 1,6-6-204,-2 1 0,2-4-1,-2-5 0,3-8-310,-2-6 0,2-7-392,2 2 218,0-9 0,0-7-95,0-13 789,0 1 0,0-18 0,6-8 0,2-9 0</inkml:trace>
  <inkml:trace contextRef="#ctx0" brushRef="#br0">12768 12880 8018,'16'-22'-349,"3"3"0,-3 8 251,2 1 0,3 7 420,-2-1 0,2 2-152,-3 2 0,-2 2-14,3 2 1,-8 4-47,-1 6 1,-7 2-5,2 3 0,-4-3 202,-1 3-180,0 3-32,0 0 0,-6 5-108,-4-3 135,-9 3-88,4-5 1,-11 11-142,7 0 0,-4 0 49,4-4 1,-5 4-196,5 0 1,0 2 55,5-2 1,4-3-85,1 3 0,6-9 280,-2-5 0,-3-3 0,0-2 0</inkml:trace>
  <inkml:trace contextRef="#ctx0" brushRef="#br0">13266 12880 7426,'0'-8'-242,"-2"2"732,-3 6 1,-3 6-244,-6 4 0,-5 9-51,0 4 0,-6 9 55,1 1 1,2 11 95,-2-1 0,7 3 109,-2-4 0,5 7-198,4 3 1,4-1-58,6 1 1,0-8-182,0-1 1,8-8-287,6-12 1,2-4-77,8-9 1,-5 1-407,4-6 1,-5-7-743,1-7 779,3-10 711,-6 3 0,4-17 0,-6 3 0</inkml:trace>
  <inkml:trace contextRef="#ctx0" brushRef="#br0">13209 13250 8018,'0'14'-263,"0"0"0,4-4 134,1-1 0,6-6 273,-1 2 1,7-3-185,2-2 0,2-2 0,-2-3 1,1-3 41,4-6-2,-4 0 0,-5 0 0,-1-1 0</inkml:trace>
  <inkml:trace contextRef="#ctx0" brushRef="#br0">13578 13022 8014,'15'0'0,"-1"7"53,0 2 1,5 4 202,0 1 1,0 0 182,-5 0 1,0 1-174,1-1 0,-6 2-42,1 3 0,-7-2-20,1 7 1,-2-1-1,-2 6 0,-6 5 0,-4 4 1,-9 5-134,-4 4 1,-4-2-630,-2 2 0,-4-3 349,0-1 1,0-7 208,4-3 0,1-3 0,-1-1 0</inkml:trace>
  <inkml:trace contextRef="#ctx0" brushRef="#br0">14090 12894 7936,'0'15'-1109,"0"0"786,0 4 0,0 0 1054,0 10-429,0-4 0,0 14 188,0-5 1,0 5-139,0-1 1,0 3-209,0 2 1,0 6-76,0 3 1,0-2-154,0 2 0,0-6 101,0 2 1,0-6-119,0-4 1,0-8-305,0-6-696,0-7 704,7-2 0,-6-11-516,4-8 913,-4-11 0,-7-7 0,-2-6 0</inkml:trace>
  <inkml:trace contextRef="#ctx0" brushRef="#br0">14133 12809 7936,'28'-2'-189,"1"-2"1,-1 2-240,1-3 1,-1 5 401,0 5 0,-5-2 343,-4 7 0,-4 1-184,0 8 1,-8-3-39,-2 2 1,-3 5 73,-2 0 0,-7 3-109,-2-3 0,-5 6 5,-5-1 1,-3-1-25,-7 1 0,1 1-126,-1-5 1,3 1-33,2-1 0,8-6-279,7-8 0,4 1 396,-5-6 0,7-7 0,-3-6 0</inkml:trace>
  <inkml:trace contextRef="#ctx0" brushRef="#br0">14645 12653 7936,'-2'19'16,"-3"0"1,-3 7 87,-6 3 0,-2 6 214,-2 7 0,0 7 78,-6 3 0,7 4 444,-2 0-1776,3 1 1238,2 0 1,5-2 24,-1-2 1,7-4-166,-2-7 1,10-5-381,4-4 0,10-10-265,5-4 0,5-9 483,4-5 0,9-10 0,9-3 0</inkml:trace>
  <inkml:trace contextRef="#ctx0" brushRef="#br0">14702 12980 7901,'0'-8'-1022,"-5"8"1267,0 9 0,0 5 97,5 5 1,0 5 89,0 9 1,0 4-136,0 5 1,0 2-31,0 4 0,0 2-115,0 7 1,0-1-66,0-4 1,0-3-14,0-7 0,0-7-206,0-7 0,0-5-701,0-9 490,0 0-587,0-6 398,0-2 173,0-6 0,-4-6-93,-1-4 1,-1-9 451,1-4 0,2 1 0,-7-2 0,1-6 0,-6-6 0</inkml:trace>
  <inkml:trace contextRef="#ctx0" brushRef="#br0">14673 12965 7905,'14'-14'0,"1"0"0,-6 4-273,1 1 303,-1 6 1,0 3-42,1 9 206,-7 4-32,3 7 1,-6 3 43,0 5 0,0 0-10,0 1 0,-1-1 5,-4 1 0,2-1-90,-7 1 1,3-3 9,-3-2 0,-3-2-75,4-3 1,1-3-128,-1 3 0,1-8-613,-2-1 413,-2-7 44,10 3-87,-11-6 0,7-6-53,-3-4 0,-2-2-177,6-3 1,0-5 552,5-4 0,-6-9 0,-2-3 0</inkml:trace>
  <inkml:trace contextRef="#ctx0" brushRef="#br0">14858 12837 7905,'14'21'-155,"0"1"-40,1 7 1,-7 4 322,-4 0 1,-2 5 349,-2-5 0,0 2-123,0-2 1,-2-3-166,-2 3 0,-3-5 67,-2-4 0,-4 1-104,4-6 1,1-4-168,-2-6 1,6-6 144,-6 2-234,7-3 0,-3-10 12,6-7 1,1-5-210,4-9 1,3 6-52,6-1 0,0 2 142,0-2 0,2 4-48,3 6 1,-3-1-62,3 1 1,1 1-111,-1 4 1,0-2 210,-4 6 1,-6 0 216,1 5 0,-7 0 0,3 0 0,-6 7 0,0-4 0,0 6 0,0-4-36,0 5 0,2-6 37,2 6 0,-2-5 182,3 4 1,-4-4 283,-1 4 1,7-6-170,2 2 1,-1-3 107,1-2 0,1 0-268,4 0 0,-1-2-130,-4-3 0,4 1 55,-4-11-141,4 4 16,1-9 0,-6 6-217,-3-1 0,-4 1 60,-1 0 0,0 5-428,0-1 198,0 1 222,-6-6 1,-2 7 78,-6 4 67,0 2 0,0 2 304,-1 0 1,3 2 2,2 2 1,-1 4 159,6 7 1,1 0-133,4 4 1,0-1 65,0 5 0,-5-4-217,0 5 1,0-7-150,5 2 0,5-3 34,0-2 0,6-4-318,-2-1-255,4-5 0,1 2 187,1-6 0,-1-2-236,0-2 634,0-4 0,0-7 0,1 1 0</inkml:trace>
  <inkml:trace contextRef="#ctx0" brushRef="#br0">15341 13051 7905,'5'-10'-345,"0"1"-43,0-1 1,-7-2 342,-3 2 0,2 4 591,-6 6-461,-1 0 1,-4 1 1,0 4 1,1 5 27,4 9 0,-2-2 86,6 7 0,-5-5 25,6 4 1,-1-4-125,5 5 0,0-7-122,0 2 1,5-3 10,-1-2 1,7-6-225,-1-3 1,3-4 177,1-1 1,0-7 18,0-8 0,2-5-161,3-9 0,-2-1 21,7-3 0,-7-2-62,2-2 1,-3-5 94,-2 5 1,1 0 90,-1-1 1,-5 2-27,1-2 0,-2 2 7,1 3 0,-1 3 19,-3-4 0,-4 6 11,4 4 0,-3 4 39,-2 6 0,0 4 271,0 1-27,0 5 1,0 0-69,0 8 0,-2 4-27,-3 7 1,4-1-55,-4 0 1,-1 6 26,1 4 1,-5 3 33,6 1 1,-6 4 80,6 6 1,-6-5 54,5 10-188,1-4-8,4 4 1,-2-5-563,-3 0 246,4-7-79,-6 4 1,7-11-789,0-1 806,7-11 78,-6 7 205,6-18 0,-1 12 0,2-5 0</inkml:trace>
  <inkml:trace contextRef="#ctx0" brushRef="#br0">15626 12681 7905,'9'-5'-315,"1"1"1,-6-1 125,6 5 0,-7 6 576,2 4 0,1 2-155,-1 2 0,0 1-173,-5-1 1,0 5 5,0 0 0,-2 5-97,-3-6 0,2 6 28,-6-5 1,1 5-178,-2-5 0,-1 0-435,6-5 430,-6-6 0,5 0-91,-3-4 192,2-2 0,7 3-27,0-10 1,2 3 60,3-2 0,-2 1 201,6-2 0,-4 3 25,4-2 47,1 2 1,3 4 32,-4 2 1,-3 4-77,-6 6 1,0 2 8,0 3 0,0 2-16,0 2 1,0 3-23,0-7 0,0 4-107,0-4 1,0 0-170,0-5 0,-4-4-24,-1-1 1,0-4-264,5 5 1,2-7-660,2 1 572,-2-2 500,11-8 0,-5-8 0,6-9 0</inkml:trace>
  <inkml:trace contextRef="#ctx0" brushRef="#br0">15867 12866 7905,'8'-14'190,"-1"6"-83,-7 1 0,-7 14-10,-2 2 1,1 10 97,-2 5 0,1 3 64,-5 1 1,0 5 20,-1 1 0,6-1-163,-1-5 0,7 1-137,-2-1 1,4-6-52,1-3-247,6-3 1,2-8 119,6-4 1,1-2-75,-1-2 1,5-6-22,0-4 1,0-2-165,-5-3 0,0 1 12,0 0 1,-1-2 444,-4-3 0,-2 3 0,-1-4 0,2 6 0</inkml:trace>
  <inkml:trace contextRef="#ctx0" brushRef="#br0">15882 12965 7413,'14'0'101,"0"-4"166,0-1 1,2-1-221,3 1 0,2 2-80,2-7 0,3 5 68,-7-4 1,4 1-16,-4-1 1,5-4-281,-5 3 0,-2 3-52,-7-3-330,2 7 295,-10-3 179,4 6 1,-7 0 167,-4 0 0,-3 0 0,-6 0 0</inkml:trace>
  <inkml:trace contextRef="#ctx0" brushRef="#br0">16038 12823 7905,'0'-8'-785,"2"2"722,2 6 18,-2 0 0,4 8 340,-6 6 0,-1 7 253,-4 7 0,2 2-138,-7 3 1,1 2-194,-5 3 0,1-2-184,3-3 1,-1-4-125,7-1 0,-1-4-223,5-5 1,2-8 143,2 3 1,4-9-58,6 0 1,1-4-52,-1-1 1,0-6-241,0-4 1,2-2 175,3-2 0,-3-1 342,3 1 0,1-5 0,-1 0 0,0-1 0,-5 1 0,-4 1 0,-1-5 0,1 4 0,4-5 0,-4 5 0,-1-5 0,-4 7-18,4-2 275,-6 3 628,4 2-604,-7 6 1,-2 3-4,-3 10 1,-2 5-60,-8 9 0,1 3-40,0 6 1,0 1-37,-1-1 0,3 0-13,2 1 0,2-5-77,4-1 1,2-10-297,-3 1-272,4-3 412,7-3 1,2-3-349,6-10 251,0 4 40,-6-18 0,5 9-110,-4-9 0,4-1 15,1 1 1,1-2-91,-1 2 0,-5 8 203,1-3 0,-7 8 174,2-4 0,-2 7 327,2-2-280,-4 10 1,5 3 23,-6 6 0,0 0 15,0 0 0,0 1 58,0-1 0,0-5-16,0 1-379,0-7 49,0 3-47,0-6 73,0 0 1,0-12-1,0-4 1</inkml:trace>
  <inkml:trace contextRef="#ctx0" brushRef="#br0">16436 12553 7905,'0'22'-126,"0"7"0,0-1 180,0 5 1,0 4 114,0 0 0,-5 5 70,1 0 0,-6-4 311,5 0 0,-4-6-251,4 1 0,-4-5 104,4-4-568,0 3-382,-1-11 23,4-2 0,-2-8 247,8-6 1,0-5-388,5 1 440,0-7 1,6 4-73,-1-2 233,0 2 1,0 7-67,1 0 0,-1 0 222,0 0 0,-5 2 294,1 3-105,-7 3 1,3 6-60,-6 0 1,-1 0 55,-4 1 0,-3 3-168,-6 1 0,0 0-21,0-4 0,1 0-340,3 4 129,-2-3 82,4-2 0,-2-3-474,1-6 0,4 5 90,-4-6 0,4 0 423,-4-9 0,5-9 0,-2-9 0</inkml:trace>
  <inkml:trace contextRef="#ctx0" brushRef="#br0">16635 12496 7905,'14'0'-124,"-1"7"62,-3 2 1,-4 5 663,-6 5 0,0 5-165,0 9 0,-5 3-229,0 7 0,-6 1-51,2 4 1,-2 2-126,1 7 0,-7 0 111,3 0 1,-4-2-150,4-3 0,5-8-188,-1-6 1,7-12-1046,-2-3-261,4-5 1075,1-10 0,4-10 63,1-12 0,6 0 362,-1-5 0,-2 1 0,1-1 0,-4 4 0,4-4 0,-1 7 0,2 3 76,9 6 1,-5-3 205,10 6 0,-4 0 368,-6 0 1,-3 0-233,4 0 0,-9 0-84,8 0 1,-3-5-96,3 0 0,1-6-139,-1 2 0,-2-4 6,-2-1 1,1-1-284,-6 1 0,4 0 10,-4 0 0,0 0-216,-5-1 0,0 1-260,0 0 352,0 0-55,-7 0-4,-1 6 308,-12 1 0,4 7 198,-3 0 0,3 11-3,2 4 1,5 7 275,-1-3 0,7 6-140,-2-1 0,-1-2 141,1 1 1,1 0 23,4 0-315,0-2 30,6-7 1,-3-5-520,6 1 0,1-7 112,4 2 0,5-4-54,0-1 1,0-6-34,-5-3 1,0-4-287,1-1 0,-1-2 147,0-3 1,-6 3 86,-3-3 1,1-1 376,-1 1 0,0 0 0,-5 5 0</inkml:trace>
  <inkml:trace contextRef="#ctx0" brushRef="#br0">17005 12496 7896,'0'14'-91,"0"1"-46,0-1 1,0 2 452,0 3 1,0 3 473,0 6 0,0 7-377,0 3 1,-5 3-140,0 2 1,-1-1 45,1 1 0,2 4-215,-6 1 0,4 4-152,-5-5 0,6 1-149,-6-6 1,6 4-468,-6-3 0,7 1-1535,-2-11 2198,4 0 0,1-11 0,0-1 0</inkml:trace>
  <inkml:trace contextRef="#ctx0" brushRef="#br0">17147 12937 7842,'0'8'354,"6"-2"235,4-6 0,4 5-251,5 0 0,2-1-220,2-4 1,4-1-85,-3-4 0,1 2-239,-1-7 0,-2 6-129,-3-6 0,-8 5 217,3-4 0,-4 4-1376,-1-4 1493,-3 6 0,1-10 0,1 5 0</inkml:trace>
  <inkml:trace contextRef="#ctx0" brushRef="#br0">17431 12624 7842,'8'6'247,"3"-2"140,-6 5 1,5 1-31,-6 4 1,6 5-84,-5 0 0,4 6 55,-4-1 1,4 3-34,-4 1 0,4 5-13,-4 0 0,0 2-104,-5-2 0,-2 4 0,-2 5 0,-4 1-318,-7 0 1,-5 1 161,-4 3 1,-9-1-1138,-5 6 1,2-8 964,-2-1 0,0 0 0,-5-7 1</inkml:trace>
  <inkml:trace contextRef="#ctx0" brushRef="#br0">18085 12638 7874,'-9'0'0,"-1"0"0,6 0 119,-6 0 0,5 2 155,-4 3 1,6 4 45,-2 10 1,2 5-36,-2 9 0,4 10-40,-4 9 0,3 3-35,2 2 0,0 0 27,0 0 0,0 0-262,0-1 0,-4-3 66,-1-1 0,0-7-541,5 3 1,-1-5 155,-4-6 1,3-3-738,-3-11 618,4-2-186,1-13 124,0 4 1,-2-16-87,-2-1 611,2-13 0,-11-10 0,5-8 0</inkml:trace>
  <inkml:trace contextRef="#ctx0" brushRef="#br0">18057 12638 7876,'22'-12'0,"-3"2"0,-3-1-272,-2 6 1,0 1-91,0 4 639,-6 6 1,3 2-92,-6 6 0,0 0-151,-5 1 0,0-1 75,0 0 1,-2 0 105,-2 0 0,-4 2-201,-7 3 62,1 3-14,0 0 0,-5 5-191,0-3-49,-6 3 228,9 1 1,-11-1-419,4-3 1,2 1 106,2-6 1,5 0-212,4-5 471,4-6 0,0 5 0,-2-5 0</inkml:trace>
  <inkml:trace contextRef="#ctx0" brushRef="#br0">18427 12482 8034,'-15'11'0,"1"3"0,0 10-86,0 0 1,-2 4-56,-3 5 0,3 4 422,-3 5 0,2 7 533,-2 3 1,3 8-231,-3 2-1321,10 6 890,-4-16 0,11 10-392,-2-10 0,2-3 5,2-2 1,2-11-123,2-7 0,9-13-35,6-12 1,6-4-1043,-1-4 1433,-3-11 0,12-13 0,-3-8 0</inkml:trace>
  <inkml:trace contextRef="#ctx0" brushRef="#br0">18356 12766 8034,'0'-14'0,"1"5"175,4-1 72,-4 7 1,6-2 28,-7 10 0,0 9 2,0 10 0,5 9 96,-1 5 0,1-2-137,-5 2 0,0-1-29,0 0 1,-2 0-189,-2-4 0,2-5 112,-3 1 1,4-2-68,1-8 1,0-5-306,0-5-445,0-5 465,0 2 1,0-8-96,0-2 1,5-9-22,-1-6 1,7-6-117,-1 1 1,2-3 55,3-1 0,-1 1 34,0 3 0,0-1 130,1 6 153,-1 0 1,0 6 198,0 4 1,-6 4 8,-3 10 0,1 3 274,-1 6 0,1 2-113,-1 3 1,-2-4 119,7 4 1,-7-3-126,1-2 0,0-1 315,0-3-632,-2 2-233,11-10-472,-12 4 82,5-6 136,-6 0 1,0-6 144,0-4 1,0-2 12,0-3 0,-4 1 361,-1 0 0,0-7 0,5-2 0,0-4 0,0-1 0,0-1 0</inkml:trace>
  <inkml:trace contextRef="#ctx0" brushRef="#br0">18626 12653 7996,'6'-18'-175,"3"4"0,-1-2-219,2 11 0,-5 1 807,4 4 1,-4 0-16,4 0 0,-6 1-277,2 4 1,-3 8-52,-2 6 1,-2 0-176,-3-5 1,2 5 72,-6 0 0,1 1-128,-2-1 1,-1-8 94,7 4-261,-1-4-214,5-4 64,0 0 484,0-7 0,1 0 17,4 0 0,-2 1 170,7 4 0,-7 3-124,2 6 0,1 0 113,-1 1 0,4 4-75,-4 0 0,0 4 162,-5-4 0,0 5 9,0-5 0,0 5-150,0-5 0,0-1-195,0-3 1,0-6 150,0 1-1007,0-7 234,0 3 687,0-6 0,-7 0 0,0 0 0</inkml:trace>
  <inkml:trace contextRef="#ctx0" brushRef="#br0">18725 12923 7965,'7'-8'0,"0"-3"-208,8 6 0,-1-6-358,0 1 1,0-1 1013,1 2 0,-1-4-170,0 4 0,0-4-204,0-1 0,-1 5-93,-4-1 0,3 5-33,-8-4-195,1 6-476,-5-10 271,0 11 170,-6-4 0,-2 6 282,-6 0 0,-1 0 0,1 0 0</inkml:trace>
  <inkml:trace contextRef="#ctx0" brushRef="#br0">18839 12709 7965,'0'-14'-541,"0"5"-674,0-1 1266,0 7 1,2-3 617,2 6 1,-2 1 101,3 4-324,-4 3-196,-1 13 1,0 5 18,0 8 1,0 5 5,0-1 1,-5 1-29,1-1 1,-1 2-101,5-7 0,0 0-85,0-4 1,0-2-556,0-4 0,0-7 187,0-7-238,6-5 0,1 0 169,2-8 1,-1-4 20,-3-6 1,-2-7-65,6-3 0,-6 1-373,2-6 790,-3 4 0,4-10 0,2 7 0</inkml:trace>
  <inkml:trace contextRef="#ctx0" brushRef="#br0">19038 12439 7965,'0'10'31,"0"-1"0,0 2 167,0 8 1,0 3 224,0 7 0,-2 1-127,-2 3 1,1-1-57,-7 6 0,1-1 40,-6 6 1,6 1-63,-1 4 1,1-6-97,-5 1 0,4-2-124,1-8 0,4 0-153,-4-4-613,5-7 465,-2-8 1,8-9 142,2-10 0,0-9-737,5-10 363,0-3 216,6-1 1,4-5-119,0 0 0,0 1 188,-5 8 0,0-1 213,0 6 0,0 7-93,1 7-1,-6 3 155,1 2 1,-2 2 529,1 3-274,-3 2-209,-6 14 0,0-4 439,0 7 0,0-5-198,0 5 0,0-2-39,0 1 1,0 3-346,0-7 1,0 1-291,0-1 0,0-3 135,0 3 1,0-8-299,0-2 523,0-5 0,0 2 0,0-6 0</inkml:trace>
  <inkml:trace contextRef="#ctx0" brushRef="#br0">19308 12468 7959,'0'20'0,"0"-2"0,0 5 0,0 7 314,0 8 1,0 3 503,0 2 0,-1 11-233,-4 3 0,2-2-193,-7-3 1,2 0-350,-1 5 0,1-6-151,3-4 1,4-8-322,-4-1 1,3-6 181,2 1 1,0-4-528,0-6-247,0-2 1021,0-13 0,0-2 0,0-6 0</inkml:trace>
  <inkml:trace contextRef="#ctx0" brushRef="#br0">19308 13051 7938,'14'-8'542,"1"0"-286,-1 3 0,0 4 12,0-4 0,5-1-71,0 1 0,6-5-89,-1 6 0,-2-6 16,2 5 1,-5-6-165,5 2 0,-7 1-123,2-2 0,-3 7-399,-2-1 0,-5 2-936,1 2 1498,-7-6 0,3 4 0,-6-4 0</inkml:trace>
  <inkml:trace contextRef="#ctx0" brushRef="#br0">19706 12596 7938,'8'1'0,"-3"4"0,1-2 0,-1 7 0,4-6 0,-4 6 0,6 1 0,-1 8 0,-2-2 1000,1 7 1,1-5-338,4 5 1,0-5-311,0 4 1,-4 1-139,-1 4 0,-6 1-136,2-1 1,-3 1-232,-2-1 0,-7 5-173,-2 1 0,-10 3-1168,-5-3 1493,-3 5 0,-7-3 0,-3 7 0</inkml:trace>
  <inkml:trace contextRef="#ctx0" brushRef="#br0">20346 12525 7996,'-8'0'-620,"-5"0"1,12 8 642,-4 6 0,-1 8 468,1 11 0,0 11-153,5 13 1,0 0 82,0 5 1,0-4-1197,0-1 941,0 0-31,0 0 0,0-2-103,0-3 0,-4-5-268,-1-9 0,0 0-116,5-9 0,0 1-57,0-11-156,0 0-32,0-11 1,-1-4 787,-4-8 1,2-11-192,-7-8 0,1-11 0,-5-2 0</inkml:trace>
  <inkml:trace contextRef="#ctx0" brushRef="#br0">20332 12553 7996,'22'-8'-44,"-3"3"1,-3 4 138,-2 1 1,-5 0-42,1 0 1,-5 1 83,4 4 0,-6 3-64,2 6 1,-3 1 96,-2-1 0,0 0-128,0 0 0,0 0-31,0 1 1,-2-1 76,-3 0 0,-3 5-147,-6 0 1,0 1 25,0-1 1,-1-1-55,1 6 1,-2-6-250,-3 6-111,4-6 1,-6 2 154,7-6 291,6-6 0,-5-1 0,6-7 0</inkml:trace>
  <inkml:trace contextRef="#ctx0" brushRef="#br0">20730 12411 7996,'-6'14'-38,"-4"0"0,-7 5 237,-2 0 1,0 8 17,5 2 0,-1 1 121,1 7 1,0 3 16,0 7 1,0 2-67,-1 3 1,7 2-127,4-6 1,2-3 28,2-7 0,0-1-212,0-4 1,6-8-348,4 3 1,3-9-315,1 0 1,-2-8 15,-2-1 1,7-7-502,-3 2 1166,4-4 0,-4-7 0,0-2 0</inkml:trace>
  <inkml:trace contextRef="#ctx0" brushRef="#br0">20730 12709 7996,'6'-7'-139,"-4"0"1,9 9 0,-6 3 1006,-2 4-678,-2 10 1,-1 5 64,0 9 1,0-3-182,0 3 0,0-3 61,0-1 1,-1-1-19,-4 0 1,3-4-35,-2 0 0,-3-7-149,3 2 0,-3-5-69,3-4-126,2 2 0,-6-10 25,3 3 1,4-5 62,-4-5 1,3-4-244,2-10 1,0-4 34,0-5 1,7-7-71,2-3 1,4-7 450,1-3 0,5 2 0,0 8 0,6 4-13,-1 5 0,-3 7-178,-2 3 527,-4 10-187,0 2-61,-1 7 1,-6 8 863,-4 7-372,-2 5-297,-2 8 1,-2 2 96,-2 4 0,0-3-151,-5 7 1,4-6-237,-4 1 0,4-5 13,-4-4 1,5 1-188,0-6 0,2 0-1578,2-5 980,0-6 779,0-1 0,6-14 0,2-1 0</inkml:trace>
  <inkml:trace contextRef="#ctx0" brushRef="#br0">21057 12709 7699,'-5'15'-377,"0"-1"1,-4 2 476,4 3 1,-4 3 131,4 6 1,0 5 317,5 1 1,-4-1-306,-1-5 0,0-4-67,5 0 0,6-7-265,4 2 1,2-10-60,3-4 0,-1-3-67,0-2 1,4-3 206,-4-7 1,6-1-85,-10-13 1,6 5-23,-7-4 0,-1-1-101,1-4 1,-5 1-18,0 3 1,-2 2 94,-2 3 1,0 3-136,0-3 0,-6 10 59,-4 4 1,-3-1 210,-1 1 0,0 0 0,0 5 0,0 0 0,-1 0 0,7 6 0,-4-4 0,4 4 0</inkml:trace>
  <inkml:trace contextRef="#ctx0" brushRef="#br0">21327 12454 7959,'0'14'-283,"0"6"245,0 4 1,0 3 52,0 1 0,-5 7 334,1 3 0,-6 5 521,5 4 1,-4-1-511,4 6 0,-6-2-116,2 3 1,-2 2-412,1-3 0,-3-3 178,4-2 1,3-9-1005,1-5 1,3-4 992,2-5 0,0-4 0,0-6 0</inkml:trace>
  <inkml:trace contextRef="#ctx0" brushRef="#br0">21569 12837 7894,'-10'5'4,"1"0"-38,6 0 0,-4-4 250,7 4 1,7-3 582,2 2 1,8-2-536,2-2 1,7-2-114,-3-2 1,9-4-243,1-7 0,-4 3-283,-6 2 0,-4-1-1093,5 7 1137,-7-8 330,4 11 0,-7-12 0,0 5 0</inkml:trace>
  <inkml:trace contextRef="#ctx0" brushRef="#br0">21924 12510 7906,'8'15'0,"-3"-1"0,-2 0 319,2 0 1,-2 5-38,6 0 1,-4 6 127,5-1 1,-3 3-167,3 1 1,-4 6-215,-6-1 0,0 5 26,0-5 0,-1 6-184,-4-1 0,-8 3 88,-6 2 0,-4-5-464,4 0 504,-7-7 0,4 11 0,-6-6 0</inkml:trace>
  <inkml:trace contextRef="#ctx0" brushRef="#br0">22379 12454 7901,'0'14'14,"0"0"1,0 2 178,0 3 1,0 8-9,0 6 1,0 11 102,0-1 0,0 9-165,0 0 0,0 0-140,0-5 1,-5 6 45,1-11 1,-3 2-114,3-6 1,0-3 32,-5-6 1,4-3-189,-4-2 1,6-3-342,-2-7 1,2-2-52,-2-2 263,3-4 0,-9-7 368,7-4 0,-7-3 0,3-12 0,-7-3 0</inkml:trace>
  <inkml:trace contextRef="#ctx0" brushRef="#br0">22393 12468 7901,'7'-8'-145,"1"2"-37,6 6 1,-5 0 353,1 0 1,-5 1 384,4 4 0,-1 3-174,1 6 1,2 0-115,-6 0 1,5 5-167,-6 0 0,1 7-52,-5-3 1,0 3-186,0-3 0,0 9 64,0-4 1,-1 4-171,-4-4 1,-3 2-219,-6 4 0,-1-6 245,1 0 1,2-1-123,2-8 1,-2-1 26,2-9 1,2 2-339,-1-6 646,5 0 0,-8-12 0,4-1 0</inkml:trace>
  <inkml:trace contextRef="#ctx0" brushRef="#br0">23033 12283 7901,'0'-8'-574,"-1"2"402,-4 6 0,-5 1 445,-9 4 1,4 3 37,-4 6 0,-2 7 46,2 2 0,-5 6-129,6 4 1,-1-1 172,4 6 0,0 4-154,-4 6 0,4 10 9,1-1 0,0 9-387,4 1 0,3-4 209,-3-2 1,7-5-542,-2-9 1,4-1-34,1-13 0,6-1-298,3-9 0,6-7 329,4-6 465,-4-7 0,12 3 0,-5-6 0</inkml:trace>
  <inkml:trace contextRef="#ctx0" brushRef="#br0">23161 12439 7969,'-8'7'-1093,"2"-3"1167,6 11 0,-5-3 749,0 12 0,-4-5-543,4 5 0,-1 4-54,1 5 0,4 2-310,-4-2 1,-1-1 108,1 6 1,-5-2-415,6 2 1,-3 0 139,3-10 1,2 7-11,-3-11 0,-1 4 5,1-9 0,-4 0-105,4-5 1,-5 0-219,6 1 577,-7-7 0,3-2 0,-5-8 0,4-2 0,-4-11 0,5-7 0</inkml:trace>
  <inkml:trace contextRef="#ctx0" brushRef="#br0">22976 12695 7928,'-8'0'132,"2"0"0,6 7 400,0 2 1,2-3-300,2-1 1,9-3-160,6-2 0,6-2-129,-1-3 1,3-3 87,1-6 0,2 2-640,3 2 1,-3-1 354,4 6 1,-9-4-269,-1 4 1,-7 0 519,2 5 0,-3-6 0,-2-2 0</inkml:trace>
  <inkml:trace contextRef="#ctx0" brushRef="#br0">23360 12553 7845,'-6'8'-14,"3"5"29,-7-4 0,5 5 135,-4 5 0,0-1 108,-6 5 1,1 3-75,0 7 1,0-3-18,-1 3 0,8-3-49,2-2 0,-2-1-140,3-3 0,-1-3-13,5-7 0,5-5 129,-1 1 1,8-7-232,-3 2 0,-1-5 37,1-5 0,1-8-51,4-6 1,0-1-32,1 1 0,3-3-66,1-7 1,0 1 95,-4-1 0,-6 6-89,1-1 0,-3 7 138,3-2 1,-2 3-132,-3 2 328,-4 6-14,5 1 0,-6 18 152,0 4 0,-4 5-56,-1 4 0,-1 0 175,1 9 0,3-3-176,-2-2 0,2-1-89,2-3 1,0-4-446,0-5 304,0-1 0,2-6-506,2-4 0,0-2 57,5-2 504,-6-6 0,10-2 0,-5-6 0</inkml:trace>
  <inkml:trace contextRef="#ctx0" brushRef="#br0">23588 12596 7911,'0'14'464,"0"0"0,0 0-271,0 1 0,0-1 27,0 0 1,-2 5-193,-3 0 0,2 1 126,-6-1 0,4-1-131,-4 6 0,4-7-75,-5 2 1,6-3-224,-6-2 289,7 0-375,-3 0 72,6-6 1,6-9-218,3-14 1,4-5 107,1-9 0,0 1 134,1 0 0,4 1 82,0 3 1,0 3 85,-5 7 0,-5 2 18,1 2 210,-1 4 0,1 6 143,-1 0 1,-6 1-16,2 4 0,-3 3 228,-2 6 0,0 5-225,0 0 0,-5 2-64,0-2 1,-4-2-413,4 7 0,-5-7 11,6 2 1,-1-3-258,5-2 284,-6 0 175,4-6 0,-11-1 0,6-7 0</inkml:trace>
  <inkml:trace contextRef="#ctx0" brushRef="#br0">23858 12255 7905,'0'23'-75,"0"1"1,0-5-105,0 5 1,0-1 423,0 6 0,0 1 441,0 3 1,0-2-290,0 7 1,0 2-78,0 7 1,-2 4-44,-3 6 1,2 4-118,-6 1 1,-1 3 13,-4-8 1,5 3-159,-1-8 1,2-3-295,-1-2 1,-2-4-830,6-5 0,0-10 112,5-9 995,0-3 0,0-8 0,0-2 0</inkml:trace>
  <inkml:trace contextRef="#ctx0" brushRef="#br0">24000 12724 7919,'-8'0'0,"-3"-2"-33,6-3-22,1 4 666,4-6 1,6 7-157,3 0 0,10 0-121,3 0-27</inkml:trace>
  <inkml:trace contextRef="#ctx0" brushRef="#br0">24469 12198 7919,'10'0'32,"-6"0"-18</inkml:trace>
  <inkml:trace contextRef="#ctx0" brushRef="#br1">12725 12056 8299,'-14'-8'97,"5"-3"416,-1 6-204,1 0 0,-6 5 108,1 0 155,6 0-82,-4 0 0,10 6-12,-3 4-1,5 3-239,5 1 0,9 0-48,10 0 0,6-4-13,8-1 1,8-6-200,15 2 1,-1-5 121,7-5 0,-1-1-228,5-4 1,-6-2-232,-3 2 0,-4-2 210,-1-2 1,-2 1-159,-3 3 0,-4 3 31,-10 2 0,-5 3-206,-10-3 353,-2 4 1,-15 1-6,-6 0 0,-14 1-13,-14 4 0,-5-3-6,-5 3 0,-8-4-101,3-1 0,-4 0 121,-1 0 1,3 0-68,-8 0 1,-10 0 110,-8 0 0,-3 0 98,3 0 0,8 2-32,6 2 1,3 4 198,11 7 1,-1-1 120,11 0 1,6 0 428,8 0 1,10-4-172,4-1 0,5-1-162,5 2 0,9 1-32,10-6 1,9-1-127,5-4 1,17-1-111,11-4 0,9-3-147,-35 1 0,0 0 1,1 0-1,0 0 33,35-8 1,-2 7-71,-7 4 0,-4 2-335,-6 2 1,-2 0 393,-3 0 0,-6 5 0,-7 0 0,1-2 0,-2-2 0</inkml:trace>
  <inkml:trace contextRef="#ctx0" brushRef="#br1">12626 13918 8154,'-7'-5'508,"7"0"0,10-4-620,14 4 1,3 0-494,15 5 0,9-4 1341,20-1-815,-32 2 1,2 1 0,5 2 0,0 0 264,2 1 0,-1-2 0,32-4 5,-37 3 0,1 0 0,34-5-38,-1 3 1,-3 2 10,3-3 1,-16 4 4,-8 1 1,-8-5-7,-6 0 0,-9 1-255,-10 4 3,-10 0 1,-11 1-140,-12 4 0,-14 3 101,-15 6 1,-12 0-164,-12 0 1,-4 1 296,-4-1 0,5 0-96,-6 0 1,-1 1-132,32-8 1,0 0 0,-2 0 0,1 2 176,-5 0 0,2 0 1,6-1-1,1 0 259,-34 11 0,10-8 142,9-1 0,8-2 159,6 1 0,13-1 153,11-3-273,10-4 1,16 4-55,17-10 1,17-4-327,16-10 1,-16 8 0,3 0-911,10-4 1,1 1 892,4 3 0,1 0 0,10 0 0,1 2 0,-4 2 0,1 0 0</inkml:trace>
  <inkml:trace contextRef="#ctx0" brushRef="#br1">12796 10677 8255,'-7'0'544,"0"0"274,7 0 1,7 0-412,2 0 0,12 0-179,7 0 0,4-2-214,10-3 1,-1-3 67,11-6 0,-6 0-123,2 0 1,-6-1-270,-4 1 1,-3 2-390,-7 2 0,-6 4 199,-3 6 0,-7 0-1257,-3 0 1757,-6 6 0,3 2 0,-6 6 0</inkml:trace>
  <inkml:trace contextRef="#ctx0" brushRef="#br1">13223 10705 8162,'-8'0'588,"2"6"0,4 2-300,-3 6 0,4 1-148,-4-1 0,-1 5 61,1 0 0,0 6-30,5-1 0,0-2-26,0 2 0,0-6-130,0 6 1,5-6 63,0 0 1,4-2-123,-4-1 0,1-6-202,-1 0 114,-3-5 1,4 2-61,-6-6 231,0 0-34,-6 6 1,-7-3-84,-6 7 0,-6-1-141,1 6 1,-3-1 112,-1 0 0,-1-4-97,1-1 0,-1-1-511,1 1 295,6-2 195,1-7 0,7-8 223,0-6 0,0-7 0,-1-7 0</inkml:trace>
  <inkml:trace contextRef="#ctx0" brushRef="#br1">13052 10833 8155,'19'0'186,"0"0"1,2-2 370,-2-2 1,-2 0-164,7-5 1,-2 4 86,2-4 0,2-1-360,-2-4 0,-3 5-166,-2-1 0,0 5 45,-5-4 0,3 6 0,-9-4 0</inkml:trace>
  <inkml:trace contextRef="#ctx0" brushRef="#br1">12953 10179 8100,'14'8'-282,"0"6"1,-1 2 1423,-4 8-459,4-1-423,-11 6 1,9-6-61,-7 1 0,3-5-79,-3 5 1,-2-7-174,3 2 1,-4-3 136,-1-2 0,-6 0-52,-3 1 0,-4-3-204,-1-2 79,-7 2 8,5-4 1,-9 5-158,6-4 418,0 4 251,5-12-392,6 12 0,10-11 13,12 2 0,13-2-43,11-2 0,12-11 9,2-3 1,11-5-1450,-6 0 1179,3 3 1,-9-11 0,-2 5 0</inkml:trace>
  <inkml:trace contextRef="#ctx0" brushRef="#br1">12839 14657 8108,'-6'10'0,"-4"-1"0,4-4 576,1 4-272,4-6 1,7 9 49,3-8 1,6 1 18,4-5 0,9 0-309,10 0 1,8-11-34,1-3 1,7-10-164,-2 0 1,-5 2-178,-4-1 0,-3 5-457,-12-1 0,2 10 766,-11 4 0,0-3 0,-5 0 0</inkml:trace>
  <inkml:trace contextRef="#ctx0" brushRef="#br1">13166 14828 8108,'-8'0'1091,"-3"6"-628,6 4 1,1 2-307,4 2 0,0 7 22,0 3 1,0-2-147,0 1 1,0 1 90,0 5 1,0-6-156,0 1 1,1-7 160,4 2-339,3 3-651,6-6 266,0 5 53,-6-13 394,-1-2 1,-9-1 41,-3-1 1,-4 7-26,-10-1 1,-3 3-85,-7 1 1,1 0 37,-1 0 0,-4-4-161,0-1 0,0-6-286,4 2 623,1-3 0,-1-15 0,1-3 0</inkml:trace>
  <inkml:trace contextRef="#ctx0" brushRef="#br1">13081 14941 8108,'22'-4'2,"-3"-1"1,1-4 178,-1 4 0,0-2 110,-4 3 1,0 2 78,4-3 0,-3-3-278,3-1 1,-3 1-196,-2-1 1,0 1-128,0-2 0,-1-2 230,-3 2 0,2-2 0,-4-3 0</inkml:trace>
  <inkml:trace contextRef="#ctx0" brushRef="#br1">12981 14259 8115,'8'0'0,"0"0"0,-3 0 0,-2 0 0,6 0 0,-1 3 0,2 7 0,1 1 140,-6 12 1,-1 1 88,-4 5 1,-4-1-294,-1 0 0,-5-5-121,6-4-85,-7-4 0,7-2 163,-5-4-35,6-2 117,-4-14 1,7 0-49,0-8 1,7 3 226,2 2 0,4-1-38,1 6 1,0-1 177,1 1-141,5 4 145,-10-6 1,9 12 158,-10 0 1,2 6-71,-1-2 0,-4 4 52,-6 1 0,0 5-171,0 0 1,-2 0-172,-2-5 1,-6 5-218,-9 0 0,-9 0-72,-10-5 1,-3 5-40,-2 0 0,-4 2 174,-1-2-117,7-3 1,-6 4 0,3-6 0</inkml:trace>
  <inkml:trace contextRef="#ctx0" brushRef="#br0">4308 11259 8132,'-7'-14'-339,"-6"6"89,11 2 250,-4 6 0,0 0 0,-2 0 0</inkml:trace>
  <inkml:trace contextRef="#ctx0" brushRef="#br0">3143 11231 8537,'-15'-6'0,"3"2"-568,2-5 214,4 6 0,6-5 470,0 3 464,0 4 0,8-6-368,6 7 0,7 5-78,7 0 0,7 0 39,3-5 0,4 4-166,6 1 1,-4 0 200,3-5 1,-2 0-5,-3 0 1,1-5 183,0 0 0,5-4-176,5 4 0,2-4 81,2 4 1,0-1-277,0 1 0,-5 2 82,0-7 0,-8 7-46,-1-2 0,-1 4 97,-4 1 1,3 0-226,2 0 0,0 0 92,-1 0 0,7 0 77,3 0 1,-3 0 29,-1 0 1,-1-2 126,-4-3 0,3 4-112,-8-4 0,-4 2 87,-1-2 0,2 4-133,-2-4 1,2 2 52,-2-2 1,4 3-157,5-2 1,-1 2 35,-3 2 0,3 0-78,-3 0 0,2 0 72,-2 0 1,1 0-119,-6 0 0,2 0 52,-2 0 0,-1 0-2,6 0 1,-7 0 16,3 0 0,0 5 31,-1 0 1,5-1 71,-4-4 1,3 0-4,-3 0 1,-1 5 166,-5 0 1,1-1-184,-1-4 1,1 0 25,-1 0 0,-4 0-37,-1 0 1,1 0 28,5 0 0,-6-4-135,1-1 0,0 0 130,4 5 1,2-1-140,3-4 1,-3 3 78,3-2 1,-3 2-11,-1 2 0,-1 0 37,1 0 0,-1 0 3,1 0 1,-1 0-7,1 0 1,-3 0 5,-2 0 0,3 0-37,-3 0 1,1 0 23,-1 0 1,2 0-67,-2 0 1,5 0 19,4 0 0,3 0-97,7 0 0,-2 0 104,-3 0 0,1-5-17,-6 1 0,5-3 49,-5 2 0,1 4 3,-6-4 1,1 4 197,-1 1 0,0 0-124,1 0 0,1 1-79,3 4 1,0-4-24,10 4 1,1-3-98,8-2 0,4 0 105,-4 0 0,3 0-19,2 0 0,-5-2 72,0-3 0,-6 2-14,1-6 1,1 6 176,4-2 0,0-1-120,10 1 0,-2 0 32,1 5 0,-4 0-149,0 0 1,0 0-113,-5 0 0,0 0 140,5 0 1,-2 0-39,12 0 0,-1 0-37,5 0 1,-6 0-47,-4 0 1,-7 0 227,-2 0 1,0 0-92,5 0 0,0 0 199,0 0 0,0 0-100,0 0 0,-5 0-46,0 0 0,-11 0-53,2 0 1,-10 0-139,0 0 1,-3 0-477,-1 0 0,-1 0 265,0 0 1,1 0-1231,-1 0 0,-4 2 1557,0 2 0,-7 4 0,4 7 0</inkml:trace>
  <inkml:trace contextRef="#ctx0" brushRef="#br0">19706 1265 8135,'-8'-8'-476,"-4"-4"1050,10 10 878,-4-10-625,6 10-551,0-4 0,5 12 398,-1 3-150,7 4-344,-3 8 0,0 7 533,-3 10-237,-4 9-330,-1 4 1,-1 10 98,-4 1 1,2 1-85,-7-1 0,1-8-142,-5 2 1,1-2 91,4 3 1,-2 0-77,6 0 1,-5-11-252,6-4 1,-3-10-1363,3-4-420,2-6 894,-4-14 414,6-1 1,0-22-286,0-8 1,0-12 640,0-13 0,0-2 334,0-7 0,-7-12 0,-1-4 0</inkml:trace>
  <inkml:trace contextRef="#ctx0" brushRef="#br0">19621 1407 8135,'14'-22'-168,"7"0"-37,2 3 1,9 3 325,1-3 0,5-1 301,-5 1 1,5 2-74,-5 7 0,0-1 228,-4 6 0,-7 1 172,-3 4-509,-3 0-60,-2 0 0,-6 6 281,-3 3-161,-4 4-149,-1 8 0,-1 1 60,-4 6 0,-9 2-11,-10 3 0,-4 4-111,-6 5 0,-2-4-89,-7 0 0,1-6-348,-1 1 0,7-5-1059,3-4 732,9-3 145,3-7-1214,7-6 808,6-2 936,2-6 0,12 0 0,2 0 0</inkml:trace>
  <inkml:trace contextRef="#ctx0" brushRef="#br0">20403 1166 8487,'-8'6'747,"-5"2"584,4 6-585,-10 7-376,-3 1 0,-8 13 431,-3 2-307,3 5-419,-11 7 0,12-1 230,1 5 0,6 2-77,7-3 1,3-6-120,2 1 1,4-7 60,6 2 1,8-1-183,6-7 1,8 0-1566,11 0 886,10-4 256,8-2 0,7-6 435,4-3 0,4-6 0,10 6 0,-36-9 0,0 2 0,2 0 0,0 1 0</inkml:trace>
  <inkml:trace contextRef="#ctx0" brushRef="#br0">21526 1038 7983,'0'-8'186,"2"2"75,2 6 0,-2 6 1,4 5 190,1 6 0,-6 5-161,4 7 0,-3 6 59,-2 3 1,0 9 33,0 5 0,0 5 64,0 5 0,-5 2-417,0 7 0,-6-1 222,2-4 0,1-3-276,-2-6 0,5-1 96,-4-4 0,6-5-406,-2-9 1,3-3 154,2-7-772,0 1 1,7-9-24,2-6 0,5-7 973,5-12 0,4-9 0,5-8 0</inkml:trace>
  <inkml:trace contextRef="#ctx0" brushRef="#br0">22351 1265 7891,'-27'0'550,"3"0"0,-3 0-275,4 0 0,-4 2 582,-2 3 0,1 4-322,-1 10 1,-1-2-30,-3 7 0,8 1-224,-3 9 0,7-3 13,-3 7 0,12-5-47,-3 5 0,11-5-27,-1 5 1,3 0-122,2 5 1,0-7 79,0-3 1,11 0-240,4-4 1,13 1 94,1-11 1,10-7-588,4-7 1,1-3 298,8-2 1,-6-7-284,1-2 1,-2-5-258,-3-5 1,-5 1-1425,-4-5 2216,-10 5 0,-2-8 0,-7 3 0</inkml:trace>
  <inkml:trace contextRef="#ctx0" brushRef="#br0">20545 1322 7887,'-8'0'-1581,"2"2"1717,6 2 0,0 6 370,0 9 0,1 9-149,4 10 1,-3 2-133,3-2 1,-2 6-128,1-6 1,-2 6 14,3-6 0,-4-3-69,-1-2 1,5-5 58,0-4 1,0-4-88,-5-5 0,4-6 40,1 1 0,1-7-45,-1 2 0,-3-10 18,2-5 1,3-4 24,-3-5 0,6 0-194,-5-9 1,6-2 63,-2-8 1,4-5-262,1 1 0,0-1 116,0-4 0,1 2 94,-1 3 0,-1 12 204,-4 6 0,2 7 239,-6 2 0,1 7-155,-1 4 0,-4 8-111,4 6 0,-3 9 259,-2 5 0,0 9-5,0 5 0,0 3 145,0 1 1,6 1-132,4 0 0,-3-7-149,3-3 1,-1-8-79,6-1 0,0-8-166,4-2 1,-3-1 56,3-8 0,2-2 89,-2-8 1,4-5-205,-4-8 0,0-5 34,-5-5 0,1-2-420,-1-3 1,0 1-55,0-6 1,-6 8-1151,-3 2 1132,-3 6 591,-2 14 0,0-5 0,0 5 0</inkml:trace>
  <inkml:trace contextRef="#ctx0" brushRef="#br0">21213 1678 7855,'-15'14'26,"-4"0"0,1 2 0,-4 1 197,2 2 0,1 2 252,4-2 1,3-4 90,2 4 1,-1-3 148,6-2-704,1 1 1,10-3 52,3-2 1,6-4-371,4-6 0,3 0 23,6 0 0,7 0-454,3 0 737,9-6 0,10-9 0,8-7 0</inkml:trace>
  <inkml:trace contextRef="#ctx0" brushRef="#br0">22735 1080 7920,'8'0'152,"4"0"-152,-4 7 0,6 1 204,0 6 1,1 0-79,-1 0 1,5 7 742,0 3 0,5 4-297,-6 5 0,8-1-143,-3 6 1,-2 1-163,-2 9 0,-3-4 125,-2 3 0,-5 2-404,1-1 0,-7 4 92,2-5 0,-11 2-43,-9-2 1,-5 5 9,-9 10 1,-12 3-744,18-30 0,-1 1 0,-3 0 0,-1-1 271,-3 1 0,0-1 425,-1-2 0,-1-1 0,0 0 0,-2-1 0,0-2 0,-1-1 0,-2 1 0,-1-1 0,-2 0 0,0 1 0</inkml:trace>
  <inkml:trace contextRef="#ctx0" brushRef="#br0">23204 1649 7997,'14'6'0,"2"-4"-299,3 3 0,4 1 150,11-1 0,-3 4 169,7-4 1,-2 0-414,2-5 1,-3 0 392,-6 0 0,-1 6 0,0 2 0</inkml:trace>
  <inkml:trace contextRef="#ctx0" brushRef="#br0">23346 1948 7997,'6'8'111,"4"-4"1,13-8 71,6-6 1,9 2 310,0-1 0,-2 4-463,2-5 1,-5 7-842,5-1 810,-13 2 0,9 8 0,-12 2 0</inkml:trace>
  <inkml:trace contextRef="#ctx0" brushRef="#br0">24754 498 8094,'-7'-18'251,"-2"4"0,-4-2-692,-1 11 0,0-4 0,-2 4 401,-3 2 1,-3 8 824,-7 4 1,-1 6-576,-3 3 0,-3 9-146,-7 6 0,5 9 25,0 0 0,8 2-18,2 9 1,6-1-21,8 5 1,1-7-53,3-3 0,4-4-113,6-5 0,8-10-132,6-9 1,7-4-362,7-6 0,7-4 607,3-10 0,3-3 0,2-6 0</inkml:trace>
  <inkml:trace contextRef="#ctx0" brushRef="#br0">24711 810 8094,'-5'15'0,"0"-1"0,-4 0 375,4 0 0,-4 5-10,4 0 0,0 2 13,5-2 0,0-4-209,0 4 1,2-4-214,3-6 0,-2-1 42,6-3 0,5-5-184,5 0 0,0-7 114,-4-7 0,-1-6-185,0-4 0,0-8-112,0-1 0,-1 0 149,-3 5 1,-4 1 27,-6 3 1,0 3 149,0 7 0,-2 2 156,-2 2 0,-4 4-92,-7 6 1,-4 1 136,0 4 1,-4 8-54,4 6 1,1 6-86,9-1 0,-2-2-314,6 2 0,0-7 124,5 2 1,7-5-153,2-4 1,5-4-90,5-6 410,-3 0 0,11-6 0,-5-2 0</inkml:trace>
  <inkml:trace contextRef="#ctx0" brushRef="#br0">24924 739 7975,'0'14'-358,"0"1"509,0-1 1,-5 2 294,1 3 0,-1-2-29,5 7 1,0-2-151,0 2 1,0 1-163,0-6 0,0 0 248,0-5-727,0-6 170,6-2 1,2-6-33,6 0 0,-1-8 59,-4-6 0,9-2-243,-4-7 0,5-3-26,0-7 1,-3 5 154,3-1 1,-3 2-59,-2 8 0,-6 5 349,-4 5 105,4 6 144,-6-4 0,4 9 187,-6 3 0,0 7-120,0 7 0,-5 6 105,1-1 0,-3 1-75,3-1 1,2 1-107,-3-6 1,4 0-578,1-5 308,0 1 1,1-3-593,4-2 1,-2-4-417,7-6-84,-7 0 1121,10-6 0,-6-2 0,8-6 0</inkml:trace>
  <inkml:trace contextRef="#ctx0" brushRef="#br0">25308 640 8094,'8'0'0,"3"1"289,-6 4 1,-1 3-75,-4 6 1,0 2 276,0 3 0,0-2-108,0 7 0,-4 0-413,-1 4 0,-4-1-2,4-3 1,-5 1-167,6-6 221,-8 0-143,11-5-347,-5-6 1,12-8 222,3-10 1,4-7-428,1-2 1,0-6 273,1 1 0,-3 2 43,-2-2 0,2 7 265,-2-2-25,3 3 212,1 8-15,-6 2 0,3 17 697,-7 3 0,1 10-385,-5 0 0,-5 7 149,1 2 1,-3 1-113,3-6 1,2-4-486,-3-1 0,-1-5-20,1 1 1,1-3-101,4-2 0,0-5-632,0 1 804,0-7 0,0 3 0</inkml:trace>
  <inkml:trace contextRef="#ctx0" brushRef="#br0">25507 753 8067,'14'2'0,"1"3"0,-1-4-290,0 4 0,5-3 53,0-2 0,5 0 316,-5 0 1,-1 0-170,-3 0 0,-3 1-510,-2 4 466,2-3 134,-10 10 0,-2-10 0,-8 4 0</inkml:trace>
  <inkml:trace contextRef="#ctx0" brushRef="#br0">25578 512 8067,'0'16'242,"0"3"0,-1-2 27,-4 7 0,2-1 196,-7 6 1,7 4-492,-2 0 1,2 7 88,-2-3 1,4 9-105,-4 2 1,4-3 120,1-7 0,0 2-675,0-7 0,6-6 139,3-8 456,4-3 0,1-2 0,0 0 0</inkml:trace>
  <inkml:trace contextRef="#ctx0" brushRef="#br0">26175 426 8008,'-1'-7'938,"-4"2"-356,3 3-320,-10 2 0,4 8-145,-6 6 0,1 2 139,4 8 0,-4 1-80,3 8 0,-2 4 51,-2 5 1,-1 1-5,1 0 1,0 6-89,0 3 0,6-2-145,3 2 1,3-11-326,2 2 0,2-8-1124,3 3 1459,9-13 0,8 8 0,7-11 0</inkml:trace>
  <inkml:trace contextRef="#ctx0" brushRef="#br0">26317 512 8098,'0'-14'0,"0"4"-63,0 1 1,0 4 50,0-5 0,2 7 304,3-1 0,-2 4-6,6 4 1,-5 6-21,0 9 1,3 3-66,-3 6 1,1 7 154,-5 3 1,0-2-187,0 2 1,0-2-43,0 2 1,0 2-199,0-7 0,0 0 82,0-4 0,0-7-100,0-3 0,0-4 3,0 0-632,0-7 444,6-2 0,-4-12 18,3-4 0,3-4-10,1-5 1,-1-5-92,2-9 0,-1-3-11,5-7 0,2 4 148,3-4 1,-2 8 46,7-7 0,-7 7-45,2-3 1,-3 11 442,-2-1 330,1 9-40,-1 4 1,-2 15-108,-2 10 1,-4 9 219,-6 5 0,0 2-66,0 3 0,0-1-127,0 1 1,0-6 1,0 1 1,0-6-29,0 0-295,0-2 17,0-2 0,7-6-148,2-3 0,-1-10-86,1-4 0,3-10-300,6-5 0,-2 2-105,3-2 0,-3 1 239,-2-6 1,4 1-700,-4-1 1,2 7-555,-12 3 337,7 4 1184,-9 0 0,-2 7 0,-8 2 0</inkml:trace>
  <inkml:trace contextRef="#ctx0" brushRef="#br0">26872 526 8088,'14'8'0,"-4"3"0,-1-6 0,-6 6 464,2-2 1,1 4-99,-1 1 1,-2 0-182,-7 1 0,-4-1 106,-7 0 1,0 2 156,-4 3 1,1-3-500,-5 2 1,5-2-820,-1-2 688,3 1 0,9-6-156,2 1-169,3-7 0,2 2 190,0-10 0,11 2-16,4-7 1,2 1 98,-3-6 0,5 6 222,0 0 0,5 4 51,-5-5 0,0 7 149,-5-2 1,-5 4-57,1 1 1,-2 1 71,1 4 0,-3 5 375,-6 9 0,-1-2-239,-4 7 0,-4-1 113,-10 6 0,3-1-181,-3 1 0,3-1-322,2 1 0,1-7 66,4-3 0,1-4-360,3 0-738,4-1 0,-4-6 117,10-4 965,-4-2 0,12-8 0,-5-2 0</inkml:trace>
  <inkml:trace contextRef="#ctx0" brushRef="#br0">27085 825 7843,'-1'14'0,"-4"0"0,2 5 146,-7 0 0,6 5 251,-6-5 1,7-1-941,-2-3 1,4-1 204,1 0 0,1-1 338,4-4 0,3 4 0,6-5 0</inkml:trace>
  <inkml:trace contextRef="#ctx0" brushRef="#br0">27668 540 8031,'-14'-8'0,"0"4"0,0 2 144,-1 2 1,-5 0 302,-4 0 0,-3 8-105,-1 6 0,-1 2-73,1 8 1,1-1-7,3 6 1,4-1 28,6 1 1,1-1-187,3 0 1,4 6 82,6-1 0,0 0-113,0-5 1,2-1-163,2-3 0,4-5-308,7-10 1,5 2 67,4-6 0,4 0-334,5-5 0,-3-8-186,4-6 0,0 0-48,0-5 894,-1-3 0,-5-1 0,1-5 0</inkml:trace>
  <inkml:trace contextRef="#ctx0" brushRef="#br0">27910 384 8199,'8'6'789,"0"-3"-441,-4 7 0,3-1 124,2 5 0,4 7-109,-4 3 0,-1 3-142,2 1 1,-6 0 11,6 1 1,-7 1-172,2 3 0,-10 3-200,-4 7 1,-10 6-22,-5 3 1,-9 0-598,-5 5 0,-5-5 417,-4 5 0,-8-3 339,-7-12 0,25-18 0,0-2 0,0-4 0,1 1 0</inkml:trace>
  <inkml:trace contextRef="#ctx0" brushRef="#br0">23929 1535 7998,'-14'0'-81,"-1"0"603,8 0 657,-6 0-880,11 0 1,-4 2-249,6 3 1,2-4 273,2 4 1,6-3-100,9-2 0,-2 0 128,7 0 1,4 0-89,5 0 0,7 0-70,-2 0 0,-2-2-46,2-3 1,-2 2-169,2-6 0,5 4 84,0-5 0,1 6-185,8-6 1,2 5-35,7-4 0,-7 4 86,3-4 1,-5 4 0,0-4 1,4 4 33,-4-5 0,5 6 22,4-6 1,5 7 148,10-2 0,-3-1 120,3 1 0,-10 0-97,-4 5 0,-4-4 15,-1-1 0,8-1-98,6 1 1,2 3 8,-33 0 0,0 0 1,33 0-28,-2 2 1,3-5-274,-7 1 1,12-1 239,-4 5 0,-34-1 0,0 0 1,2-1 1,0-1-1,-1 3 1,0-1 6,-2-1 0,0-1 0,3 0 0,-1 0-22,1 1 0,0-1 1,2-2-1,1 1-52,4 1 1,0 1 0,-1-3 0,0 0 20,-1 3 1,-1 0-1,-4-3 1,0 0 39,-2 3 0,-1-1 1,1-1-1,0-1 7,4 2 1,0 1 0,-1-1-1,-1 0-10,2 0 0,0 1 1,36 1 176,-5-4 1,-9 3-334,0 2 0,-2 0 160,1 0 1,2 0 20,-7 0 1,0 0-158,-9 0 0,0 0-144,-10 0 1,-2 0 229,-12 0 1,-1 0-360,-3 0 0,-5 2 623,-10 3-238,-2 2 0,-7 14 0,0 1 0</inkml:trace>
  <inkml:trace contextRef="#ctx0" brushRef="#br0">24242 1763 8027,'-10'0'681,"1"0"-86,6 0-363,-4 0 0,9 0-53,3 0 1,2 0-1,8 0 1,5 0-78,4 0 0,9 5 99,5-1 1,8 1-362,1-5 1,-1 0 165,-8 0 0,1 0-520,-5 0 1,-3 0-352,-7 0-118,-4 0 630,-5 0 1,-9 0 16,-6 0 1,-9 5 335,-15 0 0,-6 12 0,-13-1 0</inkml:trace>
  <inkml:trace contextRef="#ctx0" brushRef="#br0">24213 1919 8027,'-22'5'-697,"3"0"279,3-1 1650,8 3-768,2-6 1,14 6-396,6-7 0,2 0-55,8 0 1,1 4-110,8 1 0,-3 5 125,3-6 1,2 3-92,-2-3 0,5 0-86,-5 5 1,-1-6 48,-8 2 1,-4 1-151,-6-1 152,1 6 0,-7-3 30,-4 6 0,-10 2 17,-8 3 1,-13 1-18,-11 4 0,-3 3 50,-2-3 0,-4-2 6,0 1 1,4 0 193,5 0 1,2-2-123,-2-7 1,0 0 236,9 0 1,1-4 156,14-1 183,-4-5-362,17 2 0,7-1 1,13-1 1,13 1-152,6-5 0,3 0-1,1 0 0,2 0-132,4 0 0,-7 0-358,6 0 0,-10 0-567,5 0 1,-8 5 930,-1 0 0,-10 6 0,-2-3 0</inkml:trace>
  <inkml:trace contextRef="#ctx0" brushRef="#br0">24597 2289 8060,'0'-14'200,"0"-1"55,0 8 1,0 3 0,0 14-1,0 9 0,-1 6-142,-4 3 0,2 6 94,-7-1 1,5 0-195,-4-5 0,6 6 68,-2-1 0,3-5-62,2-4-16,0-7 1,2 2-204,3-9 1,-2-4 58,6-6 1,1-8-39,4-6 0,0-5-237,1-5 1,-1-3 177,0 4 1,-1-4-96,-4-2 0,4 3 78,-4 2 0,-1-1 175,2 6 54,-7 0 0,5 11 482,-4 3-248,-2 3 1,4 9 198,-6 2 1,0 10-215,0 5 1,0-2 12,0 2 0,0-1 498,0 6 0,0-2-197,0-4 1,2 3-309,3-7 0,3-2-109,6-7 1,0-4-319,0-6 0,2-3-57,3-7 1,-2-1-352,7-13 1,0-1-248,4-8 1,1 3 376,-1-3 0,-4 3-33,-1 1 1,-4 1 538,5-1 0,-7 1 0,4 0 0,-7-1 0</inkml:trace>
  <inkml:trace contextRef="#ctx0" brushRef="#br0">25152 2189 8060,'-2'-8'-710,"-3"4"0,2 2 1157,-6 2 1,-1 2-5,-4 2 1,0 4-97,0 7 0,-5 0-115,0 4 1,0 2 124,4 3 0,1 4-132,0 0 0,5-1-14,-1 2 0,7-1-117,-2-4 1,4-4-195,1-1 1,6-3-209,3-2 0,9-6 234,1-3 0,6-3-822,-1-2 0,3-7 389,1-2 0,-4-4 507,-1-1 0,-5 0 0,2-1 0</inkml:trace>
  <inkml:trace contextRef="#ctx0" brushRef="#br0">24967 2417 8060,'0'8'75,"1"-2"359,4-6 0,9-2-385,10-2 1,-2 2-356,2-3 0,0-1-64,4 1 0,0-4 150,1 4 0,-2-1 220,-4 1 0,-2 3 0,-7-4 0</inkml:trace>
  <inkml:trace contextRef="#ctx0" brushRef="#br0">25237 2218 8058,'2'-8'-267,"2"3"1,-2 10 442,3 4 0,-2 6 229,1 4 1,-2 3 13,3 6 0,-4 2-42,-1 3 0,0-1 39,0 6 1,5-5-123,0 5 0,4-11-181,-4 1 1,6-7 116,-1 2-66,2-12 1,2 2 10,1-13 0,-1-8-196,0-6 0,0-7-465,1-7 0,-1-2 270,0-3 1,-5 7-572,1-2 0,-7 3 369,2-4 0,-4 7-977,-1 3 1395,0 3 0,-6 2 0,-2 0 0</inkml:trace>
  <inkml:trace contextRef="#ctx0" brushRef="#br0">26047 1592 8049,'-1'-19'0,"-4"0"0,2 2 0,-7 7 0,1-1 0,-5 7 0,-2-1 0,-3 5 0,3 8 0,-3 6 0,-3 8 337,-2 11 1,-1 4 63,1 5 0,-2 7-134,2 3 1,-3 5-313,-1 5 0,5 3 71,4 6 1,5-7 138,5-2 1,2-15-590,7-4 0,2-11 0,3-4 1,9-12-225,10-11 0,3-5 222,1-5 1,0-9 425,1-10 0,-1-3 0,1-1 0</inkml:trace>
  <inkml:trace contextRef="#ctx0" brushRef="#br0">25976 1962 7767,'-14'0'-705,"5"1"835,-1 4 0,2 3 424,-1 6 0,-2 1-173,6-1 1,0 5-160,5 0 1,0 0-127,0-5 1,0 5 77,0 0 1,2 0-223,2-5 1,0-5-25,5 1 1,1-7-47,4 2 0,0 1 64,0-1 0,0-2-147,1-8 1,-1-4 59,0-10 1,0 1-80,1-5 0,-3-6-10,-2-4 0,1 2 33,-7 7 0,1-1 148,-5 6 0,-1 0 0,-4 4 1,-3 6 102,-6-1 1,0 7-81,-1-1 0,1 8 112,0 6 0,0 2-145,-1 3 0,3 0 52,2 4 1,4-3-312,6 3 1,2-8-109,2-1 426,4-7 0,6 3 0,1-6 0</inkml:trace>
  <inkml:trace contextRef="#ctx0" brushRef="#br0">26232 1862 8094,'0'15'343,"-6"-1"-10,-4 0 1,-1 2-103,2 3 1,-2 1 14,6 4 0,-6 3-58,2-3 1,2 2-15,2 3 1,4-7-217,1-3 0,0-3 107,0-2 0,1-5-707,4 1 399,3-7 1,11-3-7,0-9 0,0-10-28,-5-5 1,5-1-113,0 1 0,0-1 80,-5 6 0,-1 0 106,-4 5 1,2-1 376,-6 1-160,0 6 373,-5 2-32,0 6-194,-6 6 0,2 4-17,-5 9 1,6-4 115,-2 4 0,-1-3-147,1-2 0,0 5-15,5 0 0,0 0-277,0-5 1,5 1-26,0-1-240,6-6 0,-3 3 122,6-6 1,-5-1-28,1-4 0,-2-6 134,1-3 0,2-6 215,-6-4 0,6-3 0,-3-6 0</inkml:trace>
  <inkml:trace contextRef="#ctx0" brushRef="#br0">26445 1919 8049,'8'-8'277,"-1"2"1,-7 8 40,0 2 1,0 9-73,0 6 0,0 6-15,0-1 1,0 3-192,0 1 0,0 1 59,0-1 0,-5-1-89,0-3 0,-1 1-70,1-6 1,4-5-727,-4-5 236,3-5 94,2 2 0,0-8 24,0-2 1,0-4 133,0-6 1,0-7 149,0-3 1,7 1-29,2-6 1,-1 10 152,1-4 0,-1 0 57,2 4 0,2 5 192,-2 5 1,-2 6 267,1-2-125,1 3 1,4 4-11,0 3 0,-6 3-76,-3 6 1,1 5-189,-1 0 0,0 4 80,-5-4 0,-2 5-449,-3-5 244,4 0 0,-7-5-647,3 0 343,4-6 0,-7 3-581,3-6 51,3 0 864,-10-5 0,10-7 0,-4 0 0</inkml:trace>
  <inkml:trace contextRef="#ctx0" brushRef="#br0">26602 2076 8049,'12'-10'-314,"-2"1"0,3 4 126,-4-5 0,8 7 548,2-1 0,0-3-76,-4 2 0,-1 1-507,0 4-220,0-7-281,0 6 467,-6-5 0,-1 7 257,-7 4 0,-7 3 0,-1 6 0</inkml:trace>
  <inkml:trace contextRef="#ctx0" brushRef="#br0">26687 1919 8049,'8'0'0,"-2"2"354,-6 3 0,-1 9 77,-4 9 1,2 11 56,-7 4 1,1 4-183,-5 6 0,-1-6-52,1 1 0,2 0-348,2-6 0,4-7 141,6-1 1,0-10-738,0 0 0,11-10 403,3-4 1,11-7-627,4-7 0,-1-7 913,5-12 0,10-7 0,1-1 0</inkml:trace>
  <inkml:trace contextRef="#ctx0" brushRef="#br0">27256 1621 7904,'-8'-7'0,"-3"4"742,6-6-356,0 6 1,4-4 342,-4 7-371,4 0-28,-6 0-224,7 0-26,-6 7 0,3 0 88,-7 8 1,1 5 0,-5 4 0,-2 7 16,-3 3 0,1 5-150,-5-1 1,5 3-73,-1 2 1,5-1 102,5 1 1,-2-5-325,6 0 0,6-2 152,9 2 0,4-8-221,5-6 1,3-8-208,7-2 0,-1-2 534,1-7 0,5 0 0,3-5 0</inkml:trace>
  <inkml:trace contextRef="#ctx0" brushRef="#br0">27441 1649 7940,'0'-6'-71,"0"6"0,-2 8 1049,-3 11-563,4 3 1,-12 13-2,4 2 0,-2 4-156,1 2 1,-3-5-220,4 0 1,3-6 75,1 1 1,3-3-123,2-2 0,0-6 271,0-3-766,0-3 257,7-8 0,1-3-85,6-10 1,0-9-193,0-10 0,-4-3 202,-1-1 0,1-2 56,4-3 1,0 3-184,0-4 0,1 6 303,-1 4 1,-6-1-315,-4 6 1255,-2 6 37,-2 7-170,0 19 0,-2 2-249,-2 14 0,1 4 222,-7 0 0,5 7-180,-4-2 0,6-4-67,-2 0 1,3-6-424,2-4 0,7-5 115,2-10 1,4 2-283,1-6 1,7-7-13,2-7 0,4-12-125,2-7 0,-6-2 108,1-8 1,-2 5-18,2-5 1,-4 6-412,-6-1 1,-1 3 254,-3 2 1,-4 1-242,-6 3 1,0 8 178,0 7 0,-6 6 464,-4-2 0,-9 16 0,-3 5 0</inkml:trace>
  <inkml:trace contextRef="#ctx0" brushRef="#br0">27782 2090 7940,'0'14'240,"-6"0"-200,-4 0 0,1 7 488,-6 3 1,4 1-431,-8-1 0,5 1-603,5-6 0,-2 0 166,6-5 339,0 0 0,11-6 0,2-2 0</inkml:trace>
  <inkml:trace contextRef="#ctx0" brushRef="#br0">28194 1791 7931,'-6'-8'0,"-2"2"920,-6 6 1,0 2-342,-1 2 0,0 6-160,-4 9 0,1-2-216,-5 7 1,5-5-1,-1 5 1,3-1-270,2 6 0,0-1 97,0 1 1,6-3-476,3-2 0,4 1 308,1-6 0,6 0-433,3-5 1,6 1 163,3-1 1,0-6 20,6-3 0,1-4 69,8-1 1,-3-6-29,3-4 1,-3-2-26,-1-3 1,-1 3-49,1 2 416,-7-9 0,5 10 0,-5-12 0</inkml:trace>
  <inkml:trace contextRef="#ctx0" brushRef="#br0">28436 1621 7922,'0'-8'753,"2"1"-407,2 7 0,-2 7 225,3 2 1,-2 4-136,1 1 0,0 5-105,5 0 0,-6 5-67,2-5 0,1 6-38,-1-1 0,5 1-76,-6-1 0,6 2-90,-6-2 0,6 3-164,-5 1 0,-1 2 144,-4 4 0,-6 2-223,-3 7 1,-10 4 53,-5 0 1,-15 9-1051,-9 1 884,19-29 1,-2 0-1,-6 7 1,-3 0 0,-4-3-1,1 1 1</inkml:trace>
  <inkml:trace contextRef="#ctx0" brushRef="#br0">14943 12127 11881,'43'-8'-1594,"-5"-3"1034,0 6 573,0-6 1,4 3-1,1-6 1</inkml:trace>
  <inkml:trace contextRef="#ctx0" brushRef="#br0">23303 4109 8120,'15'0'537,"-1"0"1,2 0-125,3 0 0,-2 4-7,7 1 1,-5 5-372,4-6 1,-4 6-255,5-6 1,-7 6-1871,2-5 2089,-3 6 0,-2-3 0,0 6 0</inkml:trace>
  <inkml:trace contextRef="#ctx0" brushRef="#br0">23289 4436 8120,'-16'6'0,"4"-3"973,12 6-425,0-5 0,12 2 23,7-6 1,8-5-330,6 0 0,8-6-183,7 2 1,4-2-382,-5 1 1,-1 4 321,-8 6 0,3-6 0,-5-2 0</inkml:trace>
  <inkml:trace contextRef="#ctx0" brushRef="#br0">24711 3511 8142,'0'-14'-18,"0"6"318,0 2 1,-2 6-61,-2 0 1,-6 8-226,-9 6 1,2 7 197,-7 7 1,0 2 140,-4 3 1,-1 4-189,1 5 0,1 1-77,3 0 1,6-6-478,8 1 1,4-6 244,6 1 1,1-9-245,4-5 1,5-5 224,8-5 1,5-2-686,5-7 1,0-2 846,1-3 0,-1-2 0,1-8 0</inkml:trace>
  <inkml:trace contextRef="#ctx0" brushRef="#br0">24782 3838 8046,'2'-7'-35,"2"2"0,-2 5 375,3 5 1,-4 7 315,-1 7 1,0 6-177,0-1 0,5-2-457,0 2 0,4-7 38,-4 2 1,6-9-397,-2-6 0,4-2 133,1-2 1,0-6-40,1-4 1,-1-9 168,0-4 1,4-9-179,-4-1 0,3-7-32,-7 2 1,1 5 56,-2 5 1,-3-1 317,-6 6 0,-6 4 83,-3 5 1,-4 1 118,-1 8 0,-5 2-127,0 8 1,-5 3 150,5 6 0,0 6-151,5 4 1,0-2-1,0 2 0,6-2-472,3 2 1,3 1 185,2-6 0,2-5-752,3-4 1,3-7 394,6 2 0,5-10 475,0-5 0,6-9 0,-3-3 0</inkml:trace>
  <inkml:trace contextRef="#ctx0" brushRef="#br0">25081 3654 8142,'7'6'231,"0"-3"175,-7 7 1,0-1 44,0 5 1,0 2-49,0 3 1,0 3-347,0 7 0,0-3 137,0-2 1,-5 1-308,0-6 1,-4 5-76,4-5 1,0 0-316,5-5 295,0-6-212,0 5 169,0-12 1,0-1-43,0-9 0,5-4-101,0-1 1,6-7 68,-2-2 0,4 1 62,1-2 0,2 0 101,3-4 0,-2-1 113,7 1 1,-5 6 10,5 3 1,-7 3 106,2 2 1,-3 6 157,-2 3 1,-5 5 462,1 5 0,-7 3 79,2 6 0,-4 7-303,-1 2 0,0 4-45,0 2 0,-6 4-15,-3 0 0,-2-1-310,1-9 0,4-2-147,6-7 0,-5 0-605,0 0 320,1-6 1,5-1-440,4-7 1,-2-7 774,7-2 0,-1-10 0,5-3 0</inkml:trace>
  <inkml:trace contextRef="#ctx0" brushRef="#br0">24654 3739 8069,'-22'0'-72,"1"0"-73,7 0 589,6 0 1,15-5-91,12 0 0,12 1 20,7 4 1,9 0-182,6 0 1,3 0-170,6 0 0,3 0-131,6 0 1,-2 0 103,-2 0 0,-17 0-158,-12 0 1,-8 6-423,-6 3 1,-5 4-176,-10 1 1,-9 1 329,-9-1 1,-10 0-49,-5 0 0,-4 0 476,-5 1 0,-5-7 237,-10-4 1,4 3-238,-3-3 0,7 1 0,2-5 0,8-1 41,2-4 0,6 2 305,7-7 1475,1 7-1301,6-10 1,5 10-95,13-6 1,5 6-152,14-2 1,12 3-323,6 2 0,13 0 47,7 0 0,2-6 0,2-2 0</inkml:trace>
  <inkml:trace contextRef="#ctx0" brushRef="#br0">26090 3469 8030,'-6'-8'-40,"-2"0"20,-6 3 0,-1 4 404,1-4 0,-2 5 295,-3 5 0,0 4-213,-9 10 0,1-1-184,-11 5 0,5 6-10,-5 4 0,8 0-54,2-5 0,1 6-29,8-1 1,-3 6-112,8-1 0,-2 2-211,11-2 0,0 1-941,5-6 0,3-1 552,7-9 0,1-4-683,13-9 1,4-4 1204,5-6 0,7-12 0,-4-4 0</inkml:trace>
  <inkml:trace contextRef="#ctx0" brushRef="#br0">25990 3782 8030,'-6'14'0,"-3"0"0,-4 0 597,-1 0 0,1 1 6,4-1 0,-2 5 65,6 0 1,0 0-327,5-5 1,0 0-147,0 0 0,6-6-266,4-3 0,9-3 134,5-2 1,-2-4-193,1-5 0,0-2 122,0-13 0,4 1-684,-3-6 1,-4-3 93,-1 4 1,-3-7 202,-2 12 0,-6-3 157,-3 7 1,-5 4 241,-5-4 0,-3 9 65,-6 5 0,-5 4-58,0 1 0,-6 6 17,1 4 0,-1 4-36,1 5 0,4-2 52,5 7 1,8-7-288,2 2 0,3-3-411,2-2 1,7-1 110,2-4 541,4-2 0,7-14 0,2-1 0</inkml:trace>
  <inkml:trace contextRef="#ctx0" brushRef="#br0">26275 3625 8030,'-2'10'436,"-2"-1"0,-4 2-34,-7 8 1,1-1 218,0 5 0,0 1-203,0 4 0,1 1-266,3-1 0,3-6-124,2-3 1,3-3-144,-3-2 1,5-1-20,5-4 0,3-2-303,6-7 0,1-2 43,-1-3 0,5-2 142,0-8 0,4 1-458,-4 0 1,5-5 244,-5 0 0,0 0-49,-5 5 1,-4 0 464,-1-1 1,-6 1-97,2 0 223,3 0 26,-7 6 1385,6 1-1094,-7 7 1,-5 8 334,0 7 0,-6-1-236,2 5 0,1 1-332,-2-1 1,7 5-301,-2-5 1,4 0-984,1-5 877,0 0 0,0-4-241,0-1 0,6-6 485,4 2 0,2-10 0,3-2 0</inkml:trace>
  <inkml:trace contextRef="#ctx0" brushRef="#br0">26602 3526 8030,'0'15'0,"0"4"0,-2-1 0,-2 5 0,0-4 0,-5 5 0,-1-5 0,-4 5 0,2-5 0,2 4 0,-3-4 0,4 5 0,3-7 0,1 2 0,3-9 1422,2-4 1,8-9-2223,6-6 1,1-2 190,4-13 1,-2 0 134,2-4 1,-5 6-55,0 3 0,1-2 604,-6 2 0,-1 5-135,1 4 1,-4 7 1123,5-1-855,-7 2 0,3 8 294,-6 4 0,-1 4 20,-4 5 0,2-2 153,-7 7 1,5-5-394,-4 5 0,4-5-344,-4 4 1,4-4-750,-4 5 0,5-7 486,0 2 0,-3-3-1447,3-2 1770,-1 1 0,-1-1 0,-2 0 0</inkml:trace>
  <inkml:trace contextRef="#ctx0" brushRef="#br0">26673 3767 8030,'14'-14'0,"0"0"0,2 0 175,3-1 1,-2 6-26,7 0 0,-2 1-171,2-2 1,3-1-118,-3 6 0,1-4-248,-1 4 1,-6-1-243,-8 1 628,3 4 0,-12-12 0,5 5 0</inkml:trace>
  <inkml:trace contextRef="#ctx0" brushRef="#br0">26971 3455 8030,'-14'9'165,"0"1"0,-2 5 401,-3 9 0,-1 3-125,-4 1 0,-1 7 334,6 3 0,-5 3-399,5 2 1,2-1-283,7 1 0,4-7-418,6-2 0,9-4-1672,10-2 1996,10-6 0,20-1 0,1-7 0</inkml:trace>
  <inkml:trace contextRef="#ctx0" brushRef="#br0">27426 3355 8024,'0'-22'0,"0"1"0,0 7-135,0 0 1,-1 1 132,-4 4 0,2 3 330,-6 6 1,-1 3-68,-4 6 1,0 2 106,-1 13 1,1 0 47,0 4 0,0 7 97,0 3 1,1-2-188,3 2 1,2 0-28,4 5 0,2-1-209,-3 1 0,4-2 29,1-3 1,0 1-770,0-6 1,1 1 412,4-6 0,-2-4-754,7-1 1,-1-11 347,6-3 0,-1-6-40,0-3 0,0-3 315,0-6 1,1-3 367,-1-11 0,0-1 0,0-4 0</inkml:trace>
  <inkml:trace contextRef="#ctx0" brushRef="#br0">27526 3412 8024,'14'-22'69,"0"3"0,-4 5 160,-1 4 0,-4 4 91,5 6 0,-7 1-77,1 4 1,-2 9-30,-2 10 1,-2 5 41,-2 4 1,1-2-1,-7 7 1,2-5-91,-1 5 1,-2-6 14,6 1 0,-5 0-240,6-4 1,-1 1 49,5-11-456,0 0 369,0-5 0,2-8-58,2-6 0,4-6-71,6-8 0,1-7-164,-1-3 1,0-3 64,0-1 1,2-2-137,3-3 1,-3 1 6,3-6 0,-3 8 88,-2 2 0,-2 6 771,-2 8-410,3-1 1,-12 9 251,4 6 1,-4 13 115,-1 10 0,0 6 360,0 4 1,-4-3-218,-1 3 1,-4 2 200,4-2 0,0-4-383,5-6 0,0-5-96,0 1 0,6-5-99,4-5 1,2-2 74,3-7 1,4-7-292,0-2 0,4-10-144,-4-5 1,5-3-279,-5-1 0,5-1 51,-5 1 1,0 0-302,-5-1 1,-2 1-327,-2-1 1,-4 2 116,-6 4 967,0-4 0,0 5 0,0-7 0</inkml:trace>
  <inkml:trace contextRef="#ctx0" brushRef="#br0">28052 3469 8024,'14'0'59,"-4"0"362,-1 0-70,-6 0 0,4 1-80,-7 4 1,-7 3-522,-2 6 1,-5 0 169,-5 1 1,3 4-366,-3 0 1,3 0 178,2-5 1,1 0-7,4 0 1,-2-4 143,6-1 0,0-4-381,5 4 90,0-5 419,7 2 0,1-6 0,6 0 0,-5-2 0,1-2 0,-1 2 128,5-3 0,-4 4 395,-1 1 217,-5 0-482,2 0 0,-6 6 92,0 3 1,-5 4-9,0 1 0,-4 0-29,4 1 0,-4 4-24,4 0 1,-5 0 151,6-5-866,-1 0 52,5 0 1,6-6-1023,4-3 1395,2-10 0,9-3 0,1-6 0</inkml:trace>
  <inkml:trace contextRef="#ctx0" brushRef="#br0">28294 3682 8024,'0'10'-67,"0"-1"0,-2-4 340,-3 4 1,-2 2 313,-8 8 1,0-1-476,-4 5 0,3 1-476,-3 4 0,5-4-1098,4 0 1462,-3-7 0,12 4 0,-5-7 0</inkml:trace>
  <inkml:trace contextRef="#ctx0" brushRef="#br0">28663 3412 8081,'-14'0'457,"0"2"-109,0 2 0,0 6-70,-1 9 0,1-4 117,0 4 1,0 4-121,-1 0 1,3-1-50,2 2 1,2-2-58,4 2 0,2-4-149,-3-5 1,10-1 33,5 0 0,4-1-305,5-4 1,3-3-441,6-6 0,2-1 366,4-4 1,-4-3-453,3-6 1,-5 0 294,-4 0 0,-4-1-76,-5 1 558,-8 6 0,6-11 0,-5 4 0</inkml:trace>
  <inkml:trace contextRef="#ctx0" brushRef="#br0">28734 3369 7957,'8'-6'-239,"5"4"-60,-3-2 1,2 2 407,2 2 1,5 0 374,0 0 1,2 3-227,-2 7 0,-3-1 96,3 10 0,-4-1-15,0 0 0,-1 5-124,0 5 1,-6-4 36,-3-1 1,-5 1-149,-5 5 0,-5-1-189,-9 0 1,-7 1-9,-8-1 1,-3-4-386,3 0 0,3-2-1438,7 1 1916,3-2 0,1-7 0,-2 0 0</inkml:trace>
  <inkml:trace contextRef="#ctx0" brushRef="#br0">29431 3469 7922,'-20'0'0,"9"0"175,-4 0 1,9-2-9,-3-3-79,5 4 1,4-5 244,10 6 1,10 0 359,9 0 1,6 0-1400,7 0 463,1 0 1,-5-2-84,0-3 0,-8 4-122,-2-4 0,-1-1-69,-8 1 63,0-6 454,-5 9 0,-6-10 0,-2 4 0</inkml:trace>
  <inkml:trace contextRef="#ctx0" brushRef="#br0">29516 3369 7922,'10'-8'236,"-1"4"143,1 2 0,4 4-217,0 2 1,-6 6-62,-3 9 0,1 3 19,-1 6 0,0-1-155,-5-3 0,-2 3-423,-3-4 1,4-2 266,-4-2 0,-1 1-322,1-1 1,0-4 112,5-6 400,0 1 0,0-2 0,0-2 0</inkml:trace>
  <inkml:trace contextRef="#ctx0" brushRef="#br0">29915 3170 7930,'7'7'339,"0"0"-154,-7 8 1,0-1 98,0 0 0,-5 2 141,0 3 0,1 3-140,4 6 0,-5 1-14,0-1 0,0 5 0,5 1 0,0 4-38,0-5 1,2 5-316,3-5 0,3 6-89,6-1 0,-5-1-426,1 0 597,-1 8 0,5-1 0,1 5 0</inkml:trace>
  <inkml:trace contextRef="#ctx0" brushRef="#br0">24512 4507 8110,'-19'0'-198,"0"0"0,-2 0-235,2 0 0,4 0 674,-4 0 1,3 0 171,2 0 464,-1 0-312,1 0 132,6 0-136,-4 0-347,10 0 0,2 0-49,10 0 0,9 0 32,4 0 0,6-2-92,4-3 0,3 4 101,7-4 1,6 3-243,3 2 1,3 0 31,2 0 0,-5 0-129,0 0 1,7 0-148,7 0 0,10 0 305,5 0 0,-38-2 0,0 0-243,0-1 1,0 1 0,1-1 0,0 1 5,37 2 1,-38-2-1,1-1 204,3 1 1,0 0 0,1-1-1,-1-1-9,5 2 0,0 0 0,-4 1 1,-2 0 144,-4-1 0,1-1 1,3 0-1,1 0-34,0 1 1,1-1-1,1-1 1,0-1 3,3 2 0,0 1 1,-2-3-1,0 1-83,-3 1 0,1 1 0,2-1 0,1 0 1,1 0 0,0 1 1,1 1-1,1 0-176,6-1 1,-1-1 0,-4 0-1,-1-1 195,-2-1 1,0 0-1,7 1 1,1 0-349,1-1 1,1 1-1,1 1 1,0 1 329,-3-3 0,-1 0 0,1 3 0,0 0-28,-4-3 0,1 0 0,5 3 0,1 0 18,4-3 1,-1 0 0,-2 3 0,-2-1 69,-2-2 0,-1 1 1,4 2-1,0 1-64,1-2 1,0 1 0,3-1 0,-1 0 1,-4 0 0,-1 1 0,2-1 0,-1 1-5,-5 2 1,0 0 0,2-2 0,0-1-1,3 1 1,-1 0 0,-3-1 0,-2 1 42,-4 2 1,0 0 0,0-2-1,-1-1-89,1 1 0,0-1 1,-2 0-1,0 0 8,0 0 1,-1 1 0,-4 2 0,-1-1 60,27-4 0,-5 3-297,-18 2 0,-7 0-559,-8 0 0,-16 7 823,-7 2 0,-7-2 0,-3-1 0</inkml:trace>
  <inkml:trace contextRef="#ctx0" brushRef="#br0">24668 4919 8204,'8'-6'0,"6"4"0,1-3 0,0 4 83,9 1 0,0 0 8,4 0 0,1 1-19,-1 4 1,-4-2 83,-1 7 0,-4-6-18,5 6 1,-7-7-1532,2 2 627,-3 3 532,-2-7 0,-7 10 149,-7-6 1,-8 6-103,-11-1 0,-5 4 187,-9 5 0,-3-2 0,-7 7 0,-4-1-47,-1 6 1,1-7 22,4-3 0,7-5 496,3-4 1,9 1 96,5-7-208,3 1 1,10-5-44,6 0 0,13 0 69,10 0 0,10 0-242,5 0 1,7 0-155,-3 0 0,2 0 12,-10 0 1,-3 0-265,-7 0 1,0 2 73,-10 3 0,2 2 36,-12 8 1,1-1-64,-5 0 1,-3 5 80,-6 0 1,-3 8 192,-11 1 0,-3 1 52,-7 4 0,-3 2 165,-7-2 0,2 5-112,3-5 1,-1-5 144,6-4 0,11-8 696,7-2-610,11-6 1,5-8-161,13 0 0,20-8 10,13-6 1,7 0-373,3-5 0,-2 3-351,-3 2 1,0 6-422,-9 3 1,-1 3 897,-13 2 0,-4 7 0,-11 1 0</inkml:trace>
  <inkml:trace contextRef="#ctx0" brushRef="#br0">24981 5416 7601,'8'7'329,"-3"2"1,-4 9 11,-1 1 1,0 6-169,0-1 1,0 1-92,0-1 0,0 1-156,0-6 1,0 0-231,0-5 189,0 0 15,0-6 1,2-2 59,3-6 1,-2-6-272,6-3 0,-4-9 54,4-1 1,-1-4-125,2 4 1,2-2 124,-2 2 0,-2 8 47,1-3 135,-6 9 1,5-1 105,-3 6 0,-2 1 423,7 4 0,-6 5-237,6 9 0,-5-2 247,4 7 1,1-7-167,4 2 1,0 0-216,0-5 0,5 2-171,0-11 0,5-1-357,-5-4 0,5-1 107,-5-4 0,4-4-70,-4-10 407,0-4 0,2-5 0,1 0 0</inkml:trace>
  <inkml:trace contextRef="#ctx0" brushRef="#br0">25464 5331 8233,'0'-8'362,"-6"15"1,0 4-55,-4 12 0,-4 1-260,0 4 1,0-1 122,-5-3 1,-2 3-234,2-3 0,2 2 21,7 3 0,-1-7 107,7-3 1,-1 1-158,5-1 1,6-4 49,4-6 0,4-6-299,5 2 0,1-3 127,4-2 1,1-7-405,-6-2 1,0-4 20,-5-1 596,1-7 0,-1-1 0,0-6 0</inkml:trace>
  <inkml:trace contextRef="#ctx0" brushRef="#br0">25422 5488 8233,'-8'0'0,"3"0"148,10 0 0,-2 0 315,7 0 1,-1 0-439,5 0 1,2-5 94,3 0 1,-3 0-770,3 5 0,-3-1 340,-2-4 1,0 3-760,0-2 1068,-6 2 0,5-4 0,-5-2 0</inkml:trace>
  <inkml:trace contextRef="#ctx0" brushRef="#br0">25621 5345 7408,'0'19'431,"0"0"0,-2 7 64,-3-3 1,4 4-67,-4 2 1,4-1-207,1 0 0,0-4 0,0 0 1,6-7-48,3 2 1,-1-8-193,2-1 0,1-7-125,8 2 0,-3-7 176,3-8 1,-2 1 92,2-10 0,-3-3-114,3-2 1,-4 2-17,0-2 1,-3 5 1,-2-4 0,2-1 0,-4-4 0</inkml:trace>
  <inkml:trace contextRef="#ctx0" brushRef="#br0">26175 4962 8235,'0'-10'0,"0"1"0,-1 4-383,-4-5 0,2 7 404,-7-2 0,6-1 391,-6 1 1,-1 2-147,-8 8 1,2 8-52,-7 6 0,0 7 156,-4 3 0,-1 6-80,1 7 0,0 2 144,-1 4 1,7-4-232,3 3 0,5-7-183,4-2 0,4-11-158,6 1 1,11-6-427,3-3 1,12-1 64,2-14 1,1 1 256,4-5 1,-3-1-594,-2-4 1,-1-3-49,-3-6 882,-4-1 0,1-5 0,1-2 0</inkml:trace>
  <inkml:trace contextRef="#ctx0" brushRef="#br0">26161 5161 8235,'0'14'159,"0"0"0,-5 7 699,1 2 1,-6 9-474,5 1 1,1-1-307,4-9 0,0 3-231,0-7 0,1-1 100,4-3 1,-2-7-132,7-4 0,1-2 115,8-2 1,-4-11-72,4-3 1,2-5-100,-2 0 1,0-3-86,-5-7 1,-1 5 112,-4 1 1,-3 1 84,-6-2 1,0 3-81,0 7 1,-1 2 90,-4 2 0,-3 4 63,-6 6 1,0 0-87,0 0 1,-1 6-22,1 4 0,5 2-143,-1 2 55,7 1 0,-2-3 246,10-2 0,3 2 0,6-4 0</inkml:trace>
  <inkml:trace contextRef="#ctx0" brushRef="#br0">26445 5075 8235,'-7'16'95,"-8"3"0,1-2 114,-5 7 0,-1-2 174,1 2 1,1 1-79,9-6 0,-2 5-371,6-5 1,0 0 26,5-5 0,2-6 4,3-3 1,2-4-21,8-1 1,-1 0-254,0 0 0,5-6-101,0-4 1,2-4 115,-2-5 1,-4 3-191,4-3 0,-4 4 162,-6 0 1,2 1 97,-6 0 1,0 5 223,-5-1-1,0 7 186,0-3 152,0 6 45,0 6 1,0 2 55,0 6-24,0 0-164,6 0-196,2 1-84,6-1 0,-5-6-556,1-4 39,-7-2-202,3-2 748,1 0 0,-6-6 0,6-2 0</inkml:trace>
  <inkml:trace contextRef="#ctx0" brushRef="#br0">26644 5089 8225,'8'0'-223,"-1"7"439,-7 2 1,0 9 47,0 1 1,0 6 60,0-1 1,0-2-119,0 1 1,-5-5-114,0 1 0,-1-3 28,1-2 1,4-5-267,-4 1 47,3-7 156,2 3 0,0-7-375,0-4 1,0-3 179,0-6 1,5 0-365,0-1 0,4-4 148,-4 0 1,4 0-406,-4 5 504,6 0 307,-3 0 21,6 6 1,-1 3-63,-4 10 1,-2 3 484,-7 6 0,0 5-215,0 0 0,0 0 69,0-5 0,0 2 172,0 3-895,-7-10 235,6 10 123,-5-11 1,6 2-327,0-1 79,-7-6-1129,6 4 768,-6-7 621,7 0 0,0-7 0,0-1 0</inkml:trace>
  <inkml:trace contextRef="#ctx0" brushRef="#br0">26730 5246 8225,'14'-10'-287,"0"1"1,7 1 114,2-1 0,4-4 433,2 3 1,-1-1-119,1 2 1,2 1-645,-2 3 1,1 4-238,-11-4 738,0-3 0,-5 6 0,0-4 0</inkml:trace>
  <inkml:trace contextRef="#ctx0" brushRef="#br0">26872 5104 8225,'8'-7'17,"-2"6"193,-6-6 1,0 19 385,0 2 0,-1 9-152,-4 1 0,2 3-329,-7 1 0,7 1 79,-2-1 0,4-4-160,1 0 0,6-2-326,4 1 0,9-4-639,4-9 1,10 1 930,5-6 0,10-7 0,2-6 0</inkml:trace>
  <inkml:trace contextRef="#ctx0" brushRef="#br0">27384 4834 8332,'0'-15'146,"0"1"407,-7 6-311,6 2 1,-10 14 17,6 6 0,-6 2 92,2 8 1,-4 6 70,-1 7 70,0 5-308,-1 0 1,3 6-61,2-1 0,-1 0-188,6-4 0,-1 0-724,1-1 1,4-10 489,-4-4 0,5-10-1033,5-4 950,3-6 0,6-10-3,0-3 1,0-7-91,1-7 0,-1-6 473,0 1 0,0-9 0,0-4 0,1-5 0</inkml:trace>
  <inkml:trace contextRef="#ctx0" brushRef="#br0">27483 4791 8107,'8'20'-344,"-3"-2"561,-10 6 0,-3 1 381,-6 8 0,0 3-140,0 7 1,-1-2-195,1-3 0,2 3-76,2-3 0,2-3 56,3-2 1,4-3-410,-4-2-82,4-6-150,1-1 332,6-13 0,2-5-185,6-12 1,5-3-211,0-11 0,6-7 178,-1-8 0,3-3-87,1-2 0,-1-4 60,-3-1 0,1 3-164,-6 7 0,-2 3 262,-7 6 1,1 7 419,-6 3-59,-1 10 1,-5 9 512,-4 9 0,-4 12-102,-10 7 0,3 2-92,-3 8-142,3-6 410,2 9-206,6-5 1,2 1-83,6-4 1,0-5-203,0-4 1,1-5-413,4-10 150,3 4 0,6-11-46,0 2 0,5-4-367,0-4 0,6-9 61,-1-6 0,-3-5 59,-2 5 1,-4-4-1618,0 4 1925,-7-7 0,4 4 0,-4-6 0</inkml:trace>
  <inkml:trace contextRef="#ctx0" brushRef="#br0">27796 5161 8098,'10'1'192,"-1"4"1,-6 3 417,2 6 1,-3 0-535,-2 0 1,-2 7 61,-3 3 1,-1-4-832,-4-1 0,-1 2 396,7-2 0,-1-5-779,5-5 1076,0 1 0,0-2 0,0-2 0</inkml:trace>
  <inkml:trace contextRef="#ctx0" brushRef="#br0">28137 4905 8185,'-19'14'657,"0"0"1,-4 2-275,4 3 1,-5 3-124,5 6 1,0 1 17,5-1 0,1 1-87,4-1 1,-2-1 14,6-3 1,0 1-104,5-6 0,2-2-215,3-7 1,3 1-676,6-6 1,5-1 447,0-4 0,8-1-475,1-4 1,2-8 9,8-6 804,-7-6 0,11-3 0,-6-9 0</inkml:trace>
  <inkml:trace contextRef="#ctx0" brushRef="#br0">28265 4748 8185,'8'-6'168,"5"4"1,-7-2 343,4 8 0,2 4-336,-2 6 1,2 2 83,3 3 1,-3 3 30,-2 7 1,2-1-32,-2 1 1,1 1 109,-2 3 0,2 3-215,-6 7 0,-2-1-120,-7 1 1,-11 0-195,-8-1 0,-10 4-411,-5-3 1,-8 1-2428,-2-11 2997,-5 7 0,2-10 0,-6 5 0</inkml:trace>
  <inkml:trace contextRef="#ctx0" brushRef="#br0">28550 4976 8401,'0'-14'0,"1"-1"620,4 1-287,-3 0 0,15 4 139,-3 1 1,11 4-156,4-4 0,6 6-517,7-2 0,1 2-154,0-2 0,4 3-197,0-2 1,-6 2 232,-7 2 1,-11 0-443,-4 0 760,-3 0 0,-14 6 0,-4 2 0</inkml:trace>
  <inkml:trace contextRef="#ctx0" brushRef="#br0">28834 4763 8340,'8'-7'-57,"-3"7"0,-4 8 199,-1 11 1,-1 5 182,-4 9 0,-9 3-226,-10 7 0,3 0-108,3-1 1,3-5-79,6-4 0,2-3-284,7-2 0,7-6-823,2-3 1194,10-3 0,3-8 0,7-2 0</inkml:trace>
  <inkml:trace contextRef="#ctx0" brushRef="#br0">29445 4549 8265,'-1'-8'68,"-4"4"1,2 2 282,-7 2 1,6 8-33,-6 6 1,5 2 46,-4 8 0,4-1-82,-4 6 1,6 1-8,-2 3 1,3-1-25,2 5 0,0-3 55,0 4 1,0-2-103,0 2 0,0 3-94,0-3 0,0-3 9,0-2 1,0-3-264,0-2 1,0-1-80,0-3 1,0-4-266,0-6 1,0-4-357,0-1-75,-6-5 186,-2 2 1,0-8 173,3-2 1,4-4 556,1-7 0,6-11 0,2-4 0</inkml:trace>
  <inkml:trace contextRef="#ctx0" brushRef="#br0">29701 4535 8194,'0'10'434,"0"-1"0,0 0-172,0 6 0,0 5-15,0 4 0,0 3-110,0 1 0,0 1 124,0-1 1,0 1-183,0-1 0,0 5 127,0 0 0,0 0-88,0-4 1,0 4-6,0 0 0,0 0-194,0-4 1,2-2 83,3-4 0,-2-2-91,6-7 0,-6-4 139,2-1 35,3-6 1,-2 2 32,4-10 1,1-7-63,-6-7 0,4-7-130,-4 3 1,4-6 9,-4-4 1,6 1-183,-1-5 1,-2-1 114,1-5 1,-4 0-138,4 1 1,-6-1-112,2 0 0,-2 9-1124,2 5 232,-3 1 591,4 12 679,-6 2 0,0 7 0,0 7 0</inkml:trace>
  <inkml:trace contextRef="#ctx0" brushRef="#br0">30099 4393 8194,'8'-6'-870,"-1"4"1782,-1-4-596,-4 6 0,4 8 110,-6 6 1,5 6-148,-1 9 1,1 5-38,-5 4 0,0 5-126,0 4 1,-2-1 107,-2 6 0,2 1-169,-3 3 0,-1 6-131,1 0 0,-1 4 251,1-4 0,4-2-92,-4-8 1,3 0 1,2-10 0,0 3 10,0-12 1,0 0 37,0-5 1,0-4-213,0 0 1,0-7 81,0 2-500,0-3 692,0-2-195,0-6 0,-6-2 0,-2-6 0</inkml:trace>
  <inkml:trace contextRef="#ctx0" brushRef="#br0">17972 7179 8002,'-8'-8'333,"1"2"0,7 14 135,0 6 1,0 4-107,0 10 1,0-1-140,0 11 0,2 1 23,3 9 0,-4-3-21,4 8 1,-3-6-43,-2 5 0,0-6-86,0 1 1,0 2-327,0-1 1,-2-3 181,-3-7 0,2 3-528,-6-3 1,4-3-24,-5-2-352,7-3 382,-3-8 1,1-9-853,1-13 1420,-1-19 0,5-24 0,0-15 0</inkml:trace>
  <inkml:trace contextRef="#ctx0" brushRef="#br0">18014 7094 8137,'7'-8'0,"1"-3"-116,6 6 1,0 1 119,0 4 1,0 0 392,1 0 0,-1 0-98,0 0 0,-4 6-253,-1 3 0,-4 4 34,4 1 1,-6 0-16,2 1 1,-3-1 5,-2 0 0,-2 2-95,-3 3 1,-4-2-117,-10 7 0,-5 0 132,-9 4 0,1-1-91,-5-3 0,-1 2 59,-5-2 0,2 1-234,3-1 1,6-3-480,13-7-53,1-6 806,16-2 0,2-12 0,8-2 0</inkml:trace>
  <inkml:trace contextRef="#ctx0" brushRef="#br0">18569 7108 8048,'-14'0'0,"-1"0"-133,1 0 169,0 0 1,1 2 246,4 3 0,-9 2 16,4 8 1,-3 0-258,3 4 1,-1-1 151,1 5 0,2 1-101,2 5 1,-3 5 109,4 4 1,3 3-160,1 2 0,-1-5-127,1 0 0,6-2-261,9 2 0,4-5-89,5-9 1,3-4 432,7-5 0,-1-1 0,1 0 0</inkml:trace>
  <inkml:trace contextRef="#ctx0" brushRef="#br0">18754 7179 8121,'0'19'48,"0"0"0,0 8 255,0 1 1,0 7-160,0 8 0,0 4-50,0 1 0,0 4-3,0-5 0,-5 1-139,0-6 0,0 1-192,5 0 0,0-9 123,0-5 1,0-7-88,0-8 0,0-4 48,0-1 0,0-7-419,0-2 0,0-8 575,0-11 0,-6-10 0,-2-7 0</inkml:trace>
  <inkml:trace contextRef="#ctx0" brushRef="#br0">18725 7222 8121,'14'-8'-156,"1"3"0,-1 2 168,0-2 1,0 4 149,1-4 0,-1 4-121,0 1 1,-5 0 94,1 0 1,-2 6-22,1 3 0,-2-1 63,-7 2 0,0-1-105,0 5 0,-7 7 3,-2 3 1,-4-2-174,-1 1 0,-5 1 57,0 5 0,0-1-219,5 0 0,0-5-320,-1-5 181,8-2-537,-6-8 935,11-2 0,2-24 0,8-6 0</inkml:trace>
  <inkml:trace contextRef="#ctx0" brushRef="#br0">18953 7108 8121,'14'0'0,"0"7"117,0 2 0,1 10 180,-1 5 0,-6 4 146,-4 5 0,-2 5-172,-2 10 1,-8 2-1,-6 7 1,1-8 118,-1-6 1,1-7-152,9-8 0,-3-6 9,3-3 21,2-9 0,-4-5-244,6-10 1,6-6-221,3-13 1,9-1-295,1-13 1,5 0 231,-6-5 0,1 7-164,-4 3 0,-1 8-528,0 1 1,-4 7-220,-1-2 172,-6 9 996,4-3 0,-7 12 0,0 1 0,0 8 0</inkml:trace>
  <inkml:trace contextRef="#ctx0" brushRef="#br0">19138 7293 8121,'-8'14'-722,"3"0"0,5-1 1271,5-3 0,1 2-113,3-2 1,9-4-202,-4-1 0,5 1 33,0-1 1,-2 0-343,7-5 0,0-5 29,4 0 1,-6-6 41,-3 2 1,-3-4-9,-2-1 0,-1-1-238,-4 1 1,-2 0-205,-7 0 0,0 4 194,0 1 1,-2 1-39,-3-2 0,-3-2 21,-6 2 0,0 2 285,0-1 0,0 6-26,-1-2 1,1 4 86,0 1 1,0 0 45,-1 0 0,6 6 292,0 3 1,5 4 47,0 1 0,-3 7-155,3 2 1,-1 4-360,5 2 1,0-1 141,0 1 0,0-1-493,0 0 1,6-5 91,4-5 0,2-2 317,2-2 0,7-6 0,1-1 0</inkml:trace>
  <inkml:trace contextRef="#ctx0" brushRef="#br0">19479 7279 8121,'0'-10'-695,"0"1"207,0 6 1060,-7-4 0,0 9-181,-8 3 1,6 7-271,-1 7 0,1 11 23,-5-1 1,4 7-2,1-3 0,6 5-213,-2-5 0,3-4 191,2-6-444,7-5 1,0-4 169,8-9 0,-1-5-121,0-5 1,2-4 77,3-10 1,-3-5 93,3-9 0,1-2-89,-1-3 0,0 2-42,-5 3 1,0 1-32,1-6 1,-3 5 87,-2-5 1,2 2 153,-2-2 1,-2-3 48,1 3 1,-1-3-28,2-2 0,1 5 612,-7 0 0,6 8-611,-5 2 411,6-1 492,-10 14-634,6 0 0,-7 17 57,0 12 1,-2 4-281,-3 10 1,-1 4 144,-3 10 0,-4 1-145,3-1 1,3-4 85,-3 0 1,7 0-215,-2 5 0,-1 0-134,1-1 0,0-4-95,5 0 1,-4 0-73,-1 5 0,0-9-247,5-5 1,0-7-453,0-8 1081,0 0 0,6-6 0,-4-8 0,4-8 0</inkml:trace>
  <inkml:trace contextRef="#ctx0" brushRef="#br0">19863 6909 8121,'8'6'3,"-4"4"0,3 3 178,-3 1 1,1 2 65,-5 3 1,0-4 20,0 4 1,-2 2-400,-2-2 1,-3 5 125,-2-6 0,-4 1-227,4-4 1,1-3 156,-2-2 1,7-2-716,-1-4 268,2-2-151,2-2 268,0-8 125,6-6 392,2 0-196,6-1 345,1 8 1,-6 5 86,1 7 1,-7 10 57,1 0 0,-2 8-96,-2 1 0,-5 1 50,1-1 0,-7 3-163,1-3 0,2 2 2,-1 3 1,6-2-359,-2-4 1,3-2 50,2-7-579,0 0 0,8-6 324,6-3 1,1-11 362,3-8 0,5-7 0,-1-7 0</inkml:trace>
  <inkml:trace contextRef="#ctx0" brushRef="#br0">20119 7080 6032,'0'8'0,"0"-2"0,1-6 0,4 0 0,-4 0 8,6 0 0,-7-2 14,0-2 349,0 2 0,-2-4-135,-3 6 0,2 0 129,-6 0 1,-1 1 7,-4 4 0,-2 5 9,-3 9 0,4 3-63,-4 6 0,-2 2 56,2 3 1,2-3-135,7 3 1,4 1-142,6-6 0,0 2-556,0-11 1,2 0 293,2-5 0,6-6-652,9-3 0,-4-5 273,4-5 0,2-4-371,-2-10 912,0 3 0,-5-11 0,0 5 0</inkml:trace>
  <inkml:trace contextRef="#ctx0" brushRef="#br0">20033 7179 8121,'0'8'0,"2"-1"39,3-7 0,2 0 31,8 0 0,0 0-239,4 0 1,-1-2 134,6-3 0,-1 2-56,6-6 1,-1 4-1,1-5 1,-3 2-176,-2-1 1,-3 1-138,-7 3-318,0 4 720,-6-6 0,-2 7 0,-18-6 0,-4-2 0</inkml:trace>
  <inkml:trace contextRef="#ctx0" brushRef="#br0">20275 7066 7685,'0'14'640,"-5"6"-328,0 4 0,-6 3-114,2 1 0,-2 1-61,1-1 0,-2 5-136,2 0 0,4-1-542,1-8 1,4 1 152,1-6-857,0 6 1245,6-15 0,2 9 0,6-11 0</inkml:trace>
  <inkml:trace contextRef="#ctx0" brushRef="#br0">20502 7179 8121,'2'-14'0,"3"0"0,-4 4-591,4 1 599,-3-1 1,-9 3 538,-2 2 0,-4 6-395,-1 9 0,-2-1-93,-3 10 1,2 3 336,-7 2 0,7 3-159,-2 1 0,5 1-105,4-1 0,4-1 56,6-3 1,0-4-416,0-5 0,6-3 13,4-2 1,2-4-139,2-6 1,1-3 70,-1-7 1,0 1-127,0-10 0,5-3-16,0-2 1,0 2 36,-5-2 1,-4 5 100,-1-4 0,-5 5 285,0-1 0,3 8 46,-3 2 138,1 6 1,-5 3 209,0 9 0,-5 4-108,1 1 0,-6 6 113,5 4 0,-1-3 72,1-2-67,4 3-1097,-6-6 555,7 4 0,5-14-484,0-6 0,1-3 85,-1-11 537,-3 3 0,10-16 0,-4 5 0</inkml:trace>
  <inkml:trace contextRef="#ctx0" brushRef="#br0">20645 6881 8108,'12'1'-286,"-2"4"1,-2 5 113,-4 8 1,-2 0 899,3 6 0,-4-1-214,-1 6 0,0-1-467,0 1 1,-1-1 4,-4 0 1,3-1 50,-2-3 1,-3 1 130,3-6-188,-1 0-449,5-5 252,0-6-214,0-1 0,5-9 165,-1-3 0,7-1-100,-1-4 1,-2-1 151,1 7 0,1-1-35,4 5 96,0 0 0,-1 2 173,-4 2 1,-2 4 166,-7 6 0,0 1-109,0-1 0,0 0 234,0 0 1,-7 0-135,-2 1 0,1-6 0,-2 1 0,-4-2-96,-5 1 1,0 2-104,5-6-98,0 0 1,0-5-313,-1 0 0,6 0-283,-1 0 0,7-7 265,-1-2 0,0-5-196,0-5 0,2-4 579,-3-5 0,8-2 0,2-3 0,6 3 0,-3-11 0,6 4 0</inkml:trace>
  <inkml:trace contextRef="#ctx0" brushRef="#br0">20901 6838 8108,'14'0'0,"0"0"0,-1 2 313,-4 2 0,-3 6 65,-6 9 0,0 3 136,0 6 1,-1 1-280,-4-1 1,-3 7-141,-6 3 1,0-2-301,0 2 1,-1 0 220,1 5 1,5-5-999,-1 0 0,2-2 585,-1 2 0,2 0 397,7-10 0,-6-3 0,-2-10 0</inkml:trace>
  <inkml:trace contextRef="#ctx0" brushRef="#br0">20986 7250 8108,'14'0'-340,"0"0"0,0 0 339,1 0 1,-1 0 201,0 0 0,0 0 326,1 0 0,4-4-327,-1-1 1,1-6-282,-4 1 1,2-2-36,-3-2 0,4-1 131,-9 1 1,-3 0-100,-1 0 1,-3-1 95,-2 1 0,0 5-198,0-1 1,-7 2 29,-2-1 1,-8 3 104,-2 6 1,0 0 134,4 0 0,-4 1 203,1 4 1,-1 3 163,4 6 1,3 5-186,2 0 0,-2 5 59,2-5 0,4 11-85,1-2 0,3 2 79,2-6 0,0 3-205,0-4 1,7-2-189,2-2 0,5-3-115,5-2 1,2-6-428,3-4 1,3-2-36,-4-2 1,-1-6 283,2-4 1,-7-2-557,2-3 0,-3-4 923,-2 0 0,1-6 0,-1 3 0</inkml:trace>
  <inkml:trace contextRef="#ctx0" brushRef="#br0">21469 6724 8072,'8'0'49,"0"0"149,-3 0 0,-4 7 177,4 2 0,-3 4-99,-2 1 0,0 7-24,0 2 0,0 4 34,0 2 1,-5 5-15,0 4 0,-6 5-5,2 4 1,-4-1 0,-1 6 0,0 0-178,-1 5 0,6 2 110,-1 2 1,6-2-947,-6 2 0,7-9 424,-2-4 1,-1-6-873,1-4 0,0-8 1194,5-6 0,0-7 0,0 4 0</inkml:trace>
  <inkml:trace contextRef="#ctx0" brushRef="#br0">21498 7179 7989,'14'0'0,"6"-4"313,4-1 1,5-6-74,4 1 0,-2-2-235,7-3 0,-5 3-89,5 2 0,-6-2-196,1 2 0,-4 4-57,-6 1 1,-2 4-812,-7 1 1148,-6 0 0,5 0 0,-6 0 0</inkml:trace>
  <inkml:trace contextRef="#ctx0" brushRef="#br0">21810 6909 7989,'0'29'384,"0"-1"1,0 7-86,0 3 1,0 1-60,0-1 0,-4 8-49,-1-3 0,-1 2 48,1-2 1,3-5-406,-2 0 1,2-8-351,2-2-503,0 1 233,0-13-386,0-2 1172,0-14 0,6-14 0,2-9 0</inkml:trace>
  <inkml:trace contextRef="#ctx0" brushRef="#br0">22081 6852 7967,'14'8'-48,"2"5"85,3-4 1,-4 9 203,4 1 0,-3 6 26,-2-1 0,1 2 162,-1 3 0,-2 1-77,-2 3 1,-4-1-274,-6 6 0,-1-2 110,-4 2 0,-5 3-521,-9-3 1,-3 4-139,-6 6 1,-5-9-1082,0 4 1438,-1-4 0,0-2 1,-3-2-1</inkml:trace>
  <inkml:trace contextRef="#ctx0" brushRef="#br0">22521 7122 7994,'15'-6'288,"-1"5"-446,0-4 1,8 3-434,7 2 1,-1 0 593,5 0 0,3 0 648,2 0 0,2-1-846,-2-4 0,-3 3 11,-7-2 1,-6 2-747,-3 2 432,-9 0 498,-4 0 0,-19 6 0,-3 2 0</inkml:trace>
  <inkml:trace contextRef="#ctx0" brushRef="#br0">22564 7421 7994,'14'0'0,"0"0"0,7-5 189,3 0 0,4-4 368,5 4 0,5-4-97,10 4 1,-7 0-235,6 5 0,-6 0-624,7 0 1,-6 0 397,-4 0 0,9 0 0,-2 0 0</inkml:trace>
  <inkml:trace contextRef="#ctx0" brushRef="#br0">9597 8146 8092,'0'-14'0,"5"0"-48,0-1 0,1 7-88,-1 4 0,-2 2 207,7 2 1,-7 8 76,1 6-148,-2 7 0,-2 7 0,0 1 0</inkml:trace>
  <inkml:trace contextRef="#ctx0" brushRef="#br0">7891 9141 8507,'-14'0'-314,"0"0"-583,0 0 580,6 0 334,1 6 1,14-4-584,2 3 37,4 3 529,7-7 0,3 12 0,5-5 0</inkml:trace>
  <inkml:trace contextRef="#ctx0" brushRef="#br0">13081 8971 8013,'-14'0'0,"-1"0"-281,1 0-49,0 0 238,6 0 325,2 0-233,6 0 0,6-7 0,2-1 0</inkml:trace>
  <inkml:trace contextRef="#ctx0" brushRef="#br0">14446 8914 7940,'-10'0'0,"1"0"93,6 6 1,3-4-114,9 2 20,10-2 0,3 4 0,7 2 0</inkml:trace>
  <inkml:trace contextRef="#ctx0" brushRef="#br0">23687 7179 8114,'-14'-6'-103,"1"3"-163,4-7 1531,3 7-387,6-3-713,0 6 0,6 0 157,3 0 1,4 1-31,1 4 0,8-3-97,7 2 1,6-2-56,7-2 1,9 0-130,6 0 0,6 0 69,8 0 1,-5 0-999,1 0 912,-1 0 8,-25 0 1,2 0 0,0-2-1,1-1-7,5 1 0,1 0 0,-1-3 1,0 0 0,-1 3 1,-1-1-1,0-2 1,-1-1-65,-1 1 1,0 1-1,1 0 1,1 0 25,3-1 0,0 0 0,-1 1 0,0-1-205,-1-1 0,-2-2 0,-2-1 1,-2-1 169,34-9 0,-5 0-224,-5 5 1,-4 1-80,-10 4 0,-5-2 125,-9 6 1,-9 0-540,-11 5 794,-2 0 0,-1 0 0,-1 0 0</inkml:trace>
  <inkml:trace contextRef="#ctx0" brushRef="#br0">24242 7663 8029,'0'-15'-96,"0"1"110,0 0 0,0 5 131,0-1 1,0 1 167,0-6 0,-2 1-192,-3 0 1,2 4-23,-6 1 0,4 1 2,-4-1 0,-1 2 9,-4 7 1,-2 2-106,-3 3 1,2 2 120,-7 8 1,2 5 3,-2 4 1,-3 3-36,4 1 1,2 5 5,2 1 1,3-1-36,2-5 0,6-4-19,3 0 1,4-7-62,1 2 0,6-10-176,4-4 1,9-3 80,4-2 1,-1-7-242,2-2 1,5-5-65,4-5 0,0-3 136,-5-7 1,-4 5-30,0 1 0,-5-1 148,4-4 1,-10 6 36,1 3 0,-3 0 302,4 4-118,-8-2-92,0 15 522,-7-4-255,0 6-143,0 6 1,-2 2 859,-3 7-497,4 5-127,-12 2 1,10 8 142,-6 3 0,4-3-42,-5 4 0,6 0 104,-6 0 1,7 0-553,-2-1 1,4-4 86,1-1 1,0-1-1193,0-8 580,0 0-378,0-5-668,0 0 693,0 1 331,0-7 1,0-4 563,0-8 0,0-11 0,0-7 0</inkml:trace>
  <inkml:trace contextRef="#ctx0" brushRef="#br0">24370 7734 8029,'19'0'0,"0"0"0,6-5 271,-1 0 1,2-1 45,3 1 0,-1 2 98,1-6 0,-1 4-308,1-5 0,-3 2-186,-2-1 0,1-2-173,-6 6 0,0-4-524,-4 4 0,-6 0 776,0 5 0,-5-6 0,2-2 0</inkml:trace>
  <inkml:trace contextRef="#ctx0" brushRef="#br0">24626 7478 8029,'0'-8'0,"0"3"220,0 10 0,0 3 375,0 6 0,-5 7-108,0 2 1,-4 4-177,4 2 1,-5 5 216,6 4-114,-7-3-160,3 6 0,-2-5 192,1 7 1,6-5-369,-2 0 1,3-2-176,2 2 1,0-5-257,0-9 0,0 1-570,0-6 1,2 0-1452,3-5 2374,-4-6 0,5 11 0,-6-3 0</inkml:trace>
  <inkml:trace contextRef="#ctx0" brushRef="#br0">25109 7350 7917,'-8'1'101,"3"4"0,-1 3 143,1 6 0,-4 7 421,4 3 0,-4 7-239,4 2 1,-5 7-152,6-2 1,-1 1 109,5-1 1,-5 3-103,0-3 0,1-3-230,4-2 1,0-3-48,0-2 1,0-1-169,0-3 1,0-3-105,0-7 1,0 0-997,0 0 22,0-6 485,0-2-787,0-6 1542,0-6 0,0-8 0,0-8 0</inkml:trace>
  <inkml:trace contextRef="#ctx0" brushRef="#br0">25294 7407 7917,'0'16'35,"0"3"0,-2-2 71,-3 7 0,2-1 217,-6 6 0,4 4 498,-4 0 0,5 5-265,0-5 0,2-1-170,2-9 0,0 3-171,0-7 1,2 0-33,2-5 0,0-2-99,5-2 0,-4 1 91,4-6 0,1-1 13,4-4 1,-5-1-137,1-4 0,-1 0-37,6-9 1,-1 3-300,0-8 180,0-3 43,1 0 0,-1-6-412,0-1 1,0 1 99,0-1 1,-1 1-71,-3-1 1,1 1-115,-7-1 1,1 7-362,-5 3 1,0 4 917,0 0 0,0 1 0,0 0 0</inkml:trace>
  <inkml:trace contextRef="#ctx0" brushRef="#br0">25649 7265 8732,'0'15'1585,"0"4"0,0-1-1086,0 5 0,0 3-206,0 7 0,0 3-114,0 7 1,-4-1 30,-1 1 1,-6 5-28,1-1 0,2 7-24,-1-2 1,1-2-100,-2 2 0,-1-11-99,7 2 0,-1-7 25,5-2 0,0-3-169,0-12 46,0 0 255,0-11-45,0-2-700,0-6-860,0 0 1062,-6 0 425,4 0 0,-11 0 0,6 0 0</inkml:trace>
  <inkml:trace contextRef="#ctx0" brushRef="#br0">24398 6682 8123,'-14'0'0,"4"-2"0,1-3 0,6-2 0,-4-8 515,7 1-38,0 6-112,0-4-162,0 10 1,-4 2-121,-1 9 1,-1 6 134,1 4 1,-1 3-5,-4 6 0,-3 7-65,4 3 1,1-2 2,-1 2 0,5-3-93,0-2 1,2 0 271,2-9-227,0-4 1,6-1 53,4-9 0,3-4-19,1-6 0,5-8-64,0-6 1,4-3-165,-4-12 1,7 2 166,-3-11 1,-1 1-92,2-6 0,-11 5-343,1 0 152,-9 6 91,1-2 0,-6 5-175,0 1 0,-8 6-5,-6 3 1,-2 9 12,-8 6 0,2 2-1,-1 2 1,2 2-179,7 2 0,0 4 122,-1 6 1,8 2 336,2 3 0,3-3 0,2 4 0</inkml:trace>
  <inkml:trace contextRef="#ctx0" brushRef="#br0">24654 6696 8849,'9'0'827,"1"0"0,-1-5-468,6 0 1,-1 1-284,0 4 0,5-5 31,0 0 1,5-4-70,-5 4 1,1 0-81,-1 5 0,-3 0-923,3 0-24,-3 0 989,-2 0 0,-6 7 0,-2 0 0</inkml:trace>
  <inkml:trace contextRef="#ctx0" brushRef="#br0">24853 6440 7519,'-6'14'410,"3"7"-101,-7 2 1,7 6 366,-2 4 0,-1-1-212,1 6 0,-4-5-73,4 5 0,-5-2-182,6 2 0,-6 1 29,5-5 1,1-3-391,4-7 134,0-4 119,0-5-315,0-1 120,0-6-655,0-2-69,0-6 1,4-6 817,1-4 0,13-9 0,-3-3 0</inkml:trace>
  <inkml:trace contextRef="#ctx0" brushRef="#br0">25379 6412 7954,'0'-8'1190,"0"1"0,0 9-814,0 3 0,5-1-117,0 11 1,-1-4 1,-4 8 1,0 3 93,0 1 0,-4 4-63,-1 2 0,-6 6-14,1 2 0,2 5-135,-1 0 0,-1 6-139,-4-1 1,0 5-414,0-5-268,6-5 51,-5-1 1,12-11 607,-4 3 1,3-3 0,2-2-1</inkml:trace>
  <inkml:trace contextRef="#ctx0" brushRef="#br1">25905 7378 8236,'0'-9'437,"0"-1"1,-5 1-115,1-5 0,-1 4 111,5 1 0,-5-1-133,0-4 1,-4 0-93,4 0 0,-6-2 27,2-3 0,-4 3 31,-1-3 0,0 3-7,-1 2 1,-4 1-1,1 4 1,-8-2-129,3 6 0,-9 0-41,-1 5 0,0 0-117,4 0 0,-4 2 81,0 3 1,0 3-106,4 6 1,-4 2 73,0 3 0,-7-2 27,2 7 0,2-5 28,-2 4 0,0 1 15,-4 4 0,-6 2 144,1 4 0,4 0-98,5 4 0,7 3 72,-2-3 1,2 3-87,3 2 0,4-5-5,1 0 1,10-2-25,-1 2 0,4 3-136,1-3 0,4-2 72,10 2 1,4-1-172,10 1 0,5 1 173,9-6 1,5-4-4,9-6 1,10-2 109,10-2 0,7 0-363,2-10 1,0 2 210,-5-1 0,-7 1-34,-2-6 0,-3-1-4,-3-4 0,3-8 44,2-6 0,-4-6-3,0-9 0,-6-6-52,-9-2 1,-5-6 59,-4-4 0,-5 1-35,-4-6 0,-8 4 55,-7-4 0,-6-5 11,2-4 1,-5-7-178,-5 1 1,-9-1 134,-9 2 1,-12 0-1065,-8 9 1328,-6 3-228,-20 18 0,-4 7 179,31 19 1,-1 1 0,2 4 0,1 1-122,0 1 1,0 1 0,-1 2 0,-1 0-109,-3 2 1,0 1 0,2 2 0,1 3-359,-1 1 1,1 1 0,-34 10-1171,14-1 1,12 0 1551,12 9 0,6-7 0,-1 7 0,3-2 0</inkml:trace>
  <inkml:trace contextRef="#ctx0" brushRef="#br2">8105 5388 12606,'0'-14'-698,"0"4"46,0 1 682,-7-1-223,6 2 0,-6 1 727,7 2 82,0 3-424,0-4 0,0 8-98,0 2 1,0 1 74,0 9 0,0-1 63,0 11 0,0 1-116,0 8 1,-1 3 120,-4 7 0,-1 0 102,-4-1 0,-2-1-265,2-3 1,2 3-509,-1-3 1,4-3-76,-4-2 1,5-4-976,0-6 1493,2-2 1,2-7 0,0 0 0</inkml:trace>
  <inkml:trace contextRef="#ctx0" brushRef="#br2">9029 5388 7507,'6'8'1030,"4"-3"-596,-4 3-335,6-7 0,-4 10 20,7-6 1,-1 4-243,0-4 238,-6 6-44,5-3 1,-10 2 35,6-1 2,-6 1-84,4 4 1,-7 0-83,0 0 1,-2 7 98,-3 2 0,-3 0 2,-6 0 1,0 6-11,0 4 21,0 0 17,-1-11 108,1 5-125,0-11-35,6-2 0,3-8 7,10-6 0,5-8-31,8-6 0,11-6-156,9-9 1,9-1-88,5-3 0,4 5-1810,0-1 2057,-5 13 0,4 4 0,-4 4 0</inkml:trace>
  <inkml:trace contextRef="#ctx0" brushRef="#br2">10578 5331 7879,'0'14'448,"0"1"0,0 0-390,0 4 1,0-3 31,0 3 0,0-3-9,0-2 0,-1-4 77,-4-1-2,4 1-72,-6 4 0,7-5 72,0 1-144,0-7 0,2 5 8,3-3 129,2-4-66,8 5-32,5 1 1,-4-4 50,3 6-48,-3 1 52,-2-2 0,-1 4 23,-4-2 1,2-2 114,-6 1-103,6 1 0,-9 4 235,2 0-45,-8 0-240,2 1 0,-15-1-229,2 0-31,-8 0 86,1 0 0,-8 1-1317,-4-1 801,-2 6 511,0-4 0,1 5 0,6-7 0</inkml:trace>
  <inkml:trace contextRef="#ctx0" brushRef="#br2">8432 6397 8506,'-10'-1'-5,"1"-4"560,5 3-39,-2-4-197,0 6-25,4 0-106,-4 6 1,6 4-183,0 9 0,0-3 54,0 3 0,1 1-207,4-1 0,-2 0 136,7-5 1,-1-1-220,6-4 1,5-2 9,4-7 1,3-2-35,1-3 0,1-2-148,-1-8 1,0 3-33,1 2 1,-12-1 433,-3 6 0,-3-6 0,4 3 0</inkml:trace>
  <inkml:trace contextRef="#ctx0" brushRef="#br2">8503 6412 8499,'8'-7'-1210,"-2"6"1328,-6-6 1,0 9 494,0 3 0,0 4-420,0 10 1,0 10-251,0 8 0,0 11-121,0 4 0,0 3 178,0 2 0,0 0 0,0 0 0</inkml:trace>
  <inkml:trace contextRef="#ctx0" brushRef="#br2">10337 6412 8374,'0'-8'-615,"0"1"1,1 7 660,4 0 387,-3 0-177,10 7-45,-10 1 1,9 11 84,-6 0 0,1 1-164,-1-1 0,1-3 4,4 3 0,2-5 39,-2-5-229,2 4 0,-2-11-36,-1 2-62,-6 4 276,4-6 56,-7 4-101,0-6-88,0 0 1,-7 2 2,-2 3 0,-8 2-92,-2 8 0,-7 0-213,3 4 1,-4-3 69,-2 3 1,6-3-189,-1-2 0,7-1 429,-2-4 0,-4-2 0,1-7 0</inkml:trace>
  <inkml:trace contextRef="#ctx0" brushRef="#br2">10337 6454 8374,'6'-8'0,"2"2"276,6 6 0,0 0-48,1 0 0,5 5 0,4 0 1,9 1-297,5-1 1,9-4 67,5 4 0,10-16 0,3-5 0</inkml:trace>
  <inkml:trace contextRef="#ctx0" brushRef="#br2">13081 6014 8158,'-10'0'20,"1"0"0,4 1 137,-4 4 1,-1 3-28,-4 6 0,0 7 13,-1 2 0,0-1-109,-4 2 1,4 1 48,1 8 1,2-3 73,7 4 1,0-4-179,5-2 0,0-1 8,0-3 1,2-1-84,2-8 0,4 0 96,7-10 1,-1 0-29,0-5 1,0-2-1,0-2 1,5-6-143,0-9 1,-1 2 68,-9-7 1,2 5-122,-6-5 0,0 7-231,-5-2 206,-13 3 18,4 8 0,-20 2-80,1 6 1,-1 0 61,-4 0 247,3 0 0,2 6 0,-1 2 0</inkml:trace>
  <inkml:trace contextRef="#ctx0" brushRef="#br2">13962 6213 8515,'0'7'-262,"0"0"1,2-7 424,3 0 1,9-2-97,9-3 0,4 4-1,2-4 0,6 4-115,2 1 1,0-5 13,1 0 1,-8 0 40,-2 5 0,-1 5-24,-8 0 0,-5 7-22,-4 3 0,-7 0-4,2 9 0,-10-2-158,-5 2 0,-4 3 128,-5-3 1,3 2-364,-3 3 437,4-7 0,0-2 0,1-5 0</inkml:trace>
  <inkml:trace contextRef="#ctx0" brushRef="#br2">15612 6255 8118,'0'-14'0,"0"0"-99,0 0 0,1-1-52,4 1 0,-4 0 201,4 0 1,-3 4-80,-2 1 1,-7 4-15,-2-4-3,-4 5 1,-1-2 92,0 6 1,-5 0-5,0 0 1,-5 2 61,5 2 0,0 4-10,5 6 1,6 1-133,3-1 1,4 0 101,1 0 0,1 5-155,4 0 0,3 5 116,6-5 1,2 1-68,3-1 0,-3-3 45,3 3 1,-5-3-9,-4-2 1,1 0 24,-7 1-4,1-1 0,-11 2 198,-4 3-196,-2-4-1,-9 6 1,-1-8-32,-6-4 0,-1 4 67,1-4 1,6-3 62,3-1-2,-4 3 1,9-8 124,0 0 0,8-3-186,10-11 1,11-4-154,8-10 0,12-7-724,8-3-157,-1-3 980,1 5 0,0-8 0,-1 6 0,7 0 0</inkml:trace>
  <inkml:trace contextRef="#ctx0" brushRef="#br2">8005 7222 11354,'0'-14'238,"0"0"-509,-6-1 1,-1 1 220,-2 0 0,-4 0 85,4-1 0,1 3-88,-2 2 1,1-1-269,-5 7 0,0-1 28,-1 5 87,7 0 227,-4 6 0,4 7 219,-6 6 116,-1 6-210,8-9 1,-5 11-46,8-4 1,-6-1-31,5 2 0,1-7-69,4 2 0,1-3-289,4-2-87,3-6 1,6-1-485,0-7 161,1 0 539,-7-7 1,4-1-227,-2-6 14,2-6 373,3 4 0,-3-5-25,-2 7 0,1 0 22,-7 0 1,3 4 72,-3 1 47,-2 6 1,4 4 193,-6 13 1,-4 9 115,-1 10 1,-6 3-161,1 7 1,4-1-439,1 1 0,4-7 151,1-3-9,6-3 1,8-1-1,8-1 1</inkml:trace>
  <inkml:trace contextRef="#ctx0" brushRef="#br2">9740 7137 8530,'-8'14'-1734,"-3"5"1710,6 0 1,-5 1 552,6-1 1,-6-1-427,5 5 0,-4-4 62,4 5 0,-4-7-1,4 2 0,0-3-15,5-2 0,0-4 164,0-1-313,0-6 0,0 10 0,0-5 0</inkml:trace>
  <inkml:trace contextRef="#ctx0" brushRef="#br2">9796 7222 8486,'7'14'0,"-6"0"-185,4 1 1,-3 5 253,-2 4 0,0 4 400,0 5 0,0-1-220,0 6 0,0-8-14,0-2 0,1-2-54,4-12 1,0 2-153,9-12 0,-1 0-210,10-9 0,1-11-48,4-12 1,-1-7-55,-3-8 0,1 1 99,-6-1 1,-1 2-63,-9 3 0,2 3 102,-6 7 1,-7 6 24,-7 3 1,-12 9-103,-7 5 1,-7 12 122,-8 7 1,-4 13 97,0 11 0,-1 3 0,6 1 0</inkml:trace>
  <inkml:trace contextRef="#ctx0" brushRef="#br2">12128 7108 7362,'0'14'-40,"0"7"146,0 1 1,-5 7-191,1-1 33,-1 0 1,0 1 81,0-1 1,1-4-125,4 0 0,0-2-293,0 1 298,0-2-89,0-7 0,0-9 177,0-10 0,0-9 0,0-14 0</inkml:trace>
  <inkml:trace contextRef="#ctx0" brushRef="#br2">12185 7094 8311,'8'0'-137,"0"0"309,-3 0 0,-4 2-36,4 2 0,-2 9-117,2 6 1,-4 8 80,4 1 1,-3 2-116,-2 8 1,0 2 136,0 7-122,0-3 0,0 5 0,0-6 0</inkml:trace>
  <inkml:trace contextRef="#ctx0" brushRef="#br2">13465 7094 8197,'0'14'-20,"0"7"117,0 2 1,-2 3-45,-3-3 0,4 4 14,-4-3 0,2-2-156,-2 2 1,4-2-3,-4 2 1,2-4-208,-2-6 0,3-4-720,-2-1 553,2-6 465,2 4 0,-6-20 0,-2-3 0</inkml:trace>
  <inkml:trace contextRef="#ctx0" brushRef="#br2">13550 7179 8152,'14'-6'0,"5"4"-170,0-2 1,0 2-201,-5 2 1,-4 0 479,-1 0 370,-6 0 0,8 6-248,-6 4 1,-2-2-73,-7 1 1,0 2-132,-5 8 0,1-3 116,-1 3 0,1-5-242,3-4 0,3 2 18,-2-2 1,10-4-54,8-1 0,8-4-28,11-1 0,5-11-538,10-3 698,-4-10 0,11 2 0,-4-6 0</inkml:trace>
  <inkml:trace contextRef="#ctx0" brushRef="#br2">14758 7080 6211,'0'20'959,"-4"-2"-625,-1 5 0,-6 6-197,1 4 1,3 2-109,-3-2 0,2-5-4,-1 1 0,1-2-179,3-8-439,3 0-158,-4-12 397,12 0 354,2-20 0,7-3 0,-1-12 0</inkml:trace>
  <inkml:trace contextRef="#ctx0" brushRef="#br2">14958 7066 8157,'14'0'-348,"-5"0"-433,1 0 777,-7 0 1,8 1 350,-6 4 0,-1-2-268,-4 7 1,-1-1-53,-4 5 0,2 0-120,-7 1 0,1-1 97,-5 0 1,4-1-218,1-4 264,6 4-48,-4-12 1,7 7 15,0-3-58,0-3 1,2 4-23,3-6 1,-2 0 90,6 0 1,1 5 105,4-1 0,-5 3-1,1-3 1,-5 0-103,4 5 1,-6 1-6,2 4 0,-10 0-17,-4 0 0,-4 0-103,-1 1 1,-2-1 156,-3 0-65,3-6 0,-17 5 0,3-5 0</inkml:trace>
  <inkml:trace contextRef="#ctx0" brushRef="#br2">7749 8757 7307,'-1'8'25,"-4"40"111,3-6-269,-3-4 0,4-5 120,1-9 1,0-3-146,0-7 1,6-6 65,4-4 92,2-2 0,3-15 0,-1-2 0</inkml:trace>
  <inkml:trace contextRef="#ctx0" brushRef="#br2">7906 8757 8505,'-5'21'-33,"0"21"-36,-1 0 152,1-9 0,3-2-124,-2-7 0,2-8 136,2-7-200,6-6 1,1 2 98,2-10 1,4-4 35,-4-10 1,4-3-189,1-7 0,0 3-149,1 2-274,-8-3 403,0 11 1,-15 4-141,-6 12 1,-1 8 317,-3 10 0,-5 5 0,1 5 0</inkml:trace>
  <inkml:trace contextRef="#ctx0" brushRef="#br2">9370 7904 8470,'5'-9'-526,"-1"-1"0,1 6 1166,-5-6 46,0 7-192,0-3-197,0 6-345,6 0-106,-4 0 235,4 0 1,-6 1 4,0 4 1,0 4-8,0 10 0,0 4-3,0 5 1,-1 5-57,-4 0 1,2 5-168,-7-5 0,7 1-67,-1-6 1,2-6 97,2-3 1,2-5-810,2-4 399,-2-4 159,10-6 1,-5-3 366,2-7 0,10-5 0,-3-14 0</inkml:trace>
  <inkml:trace contextRef="#ctx0" brushRef="#br2">9597 7805 7392,'0'8'82,"0"4"0,0-8 172,0 5-175,0 0-46,0 6 1,0-1 13,0 0 0,0 0 37,0 1-45,0-1 0,2-2 14,3-2 1,4-4 9,10-6 0,-3-1-68,3-4 1,3-3-163,2-6 1,7 0-168,3-1 142,-1 1-1,-5 0 0,-4 6-330,0 3 143,-7 4-117,3 1 497,-12 0 0,-8 6 0,-8 2 0</inkml:trace>
  <inkml:trace contextRef="#ctx0" brushRef="#br2">9796 7819 8407,'0'-14'0,"-1"6"-294,-4 3-258,4 4 796,-6 1-34,7 0-84,0 6 0,0 3 106,0 10-68,0-3-96,0 17 0,0-9-94,0 9 1,0 7 25,0-2 0,7 6 0,0-8 0</inkml:trace>
  <inkml:trace contextRef="#ctx0" brushRef="#br2">7763 8700 8314,'0'-7'-1048,"0"0"888,0 7 831,0 0 1,-4 7-528,-1 2 0,0 4 20,5 1 0,0 2-48,0 3 1,-1 1 63,-4 4 0,3 1-174,-3-6 1,2 5 10,-1-5 0,2 0-110,-3-5 1,4 0-595,1 0 304,0-6 153,0 5 1,1-12 51,4 4 0,-3-5 178,2-5 0,4-2 0,0-8 0</inkml:trace>
  <inkml:trace contextRef="#ctx0" brushRef="#br2">7906 8573 8314,'1'-8'-231,"4"3"1,-4 10 602,4 4 0,1 5-20,-1 5 0,0 5-263,-5 9 0,0-3 76,0 3 1,0-3-167,0-1 1,-2-6 45,-2 1 0,0-5-87,-5 5 1,4-7 28,-4 2 0,4-5 236,-4-4-353,5 2 1,-4-8 67,4 5-223,2-6 237,-4 4 0,12-9-72,4-3 0,4-1 59,5-4 0,1-1-10,4 7 0,4-6 47,1 5 1,-5-1-8,4 1 0,-7 4 66,2-4 1,-5 3-64,1 2 1,-8 2 225,-2 3 0,-6-2-60,2 6 0,-3 1 162,-2 4 0,-2 0-35,-3 1 1,-3-1-128,-6 0 0,-2 5-73,-3 0 0,-1 1 16,-4-1 1,2-8-310,3 4 0,3-9 83,-3 3 1,4-5-942,0 0 769,1-2 1,0-8-310,0-4 0,6-4-80,3-5 706,4 3 0,-6-17 0,-1 3 0</inkml:trace>
  <inkml:trace contextRef="#ctx0" brushRef="#br2">7948 8700 8314,'6'-14'0,"4"0"0,4 5 338,5-1 0,-1 1-4,5-6 0,1 6-10,4-1 1,2 6-67,4-6 1,-3 7-442,7-2 0,-6-1-55,1 1 0,-3-1 238,-2 1 0,1 4 0,-1-6 0</inkml:trace>
  <inkml:trace contextRef="#ctx0" brushRef="#br2">9157 8530 8248,'-15'0'-651,"3"8"646,2 6 0,-1 2 295,7 7 1,-6 3-286,5 7 1,-4-3 82,4 3 0,-1-3-87,1-1 1,3-6 115,-2 1 1,-3-7-250,3 2 0,-1-3-54,5-2 0,0-4-578,0-1 764,0-6 0,6-3 0,2-8 0</inkml:trace>
  <inkml:trace contextRef="#ctx0" brushRef="#br2">9327 8501 8248,'8'0'-571,"-2"7"0,-7 5 768,-4 7 0,-3 7-95,-6-3 1,0 10-17,0 5 0,-1-3 64,1-2 0,2 4 156,2 1 0,-1-4-90,6-1 0,1-4-42,4-5 0,1 1-87,4-6 0,1-5 82,4-4 1,2-7-365,-2 1 157,2-2 1,3-8-90,-1-4 0,-6-4 114,-4-5 0,-2 3-200,-2-3 0,0-1-19,0 1 0,-2 0 44,-2 5 1,-4-1-42,-6 1 0,-5 5 124,0-1 0,4 7-450,6-2 271,6 4 284,-3 1 0,6 6 0,0 2 0</inkml:trace>
  <inkml:trace contextRef="#ctx0" brushRef="#br2">10152 8530 8196,'1'-13'-1365,"4"4"1470,-3 2 36,4 7 1,-6 2 184,0 3 1,0 4-87,0 10 0,0 5-107,0 9 0,0 3-106,0 7 0,-5-5 110,1 0 1,-6-2-170,5 2 1,1-3-32,4-7 1,0-1-304,0-3 0,0-4-333,0-5-264,6-8 963,2 0 0,6-20 0,0-3 0</inkml:trace>
  <inkml:trace contextRef="#ctx0" brushRef="#br2">10308 8587 8196,'15'0'-779,"-1"0"0,-5 0 888,1 0 1,-1 0-60,5 0 0,1 0 297,-1 0 0,-2 1-87,-2 4 1,1-2-148,-6 7 1,-1 4-47,-4 5 0,0 6-116,0-1 0,-4 3-264,-1 1 0,-6 1 175,1-1 0,3 0 138,-3 1 0,7-1 0,-3 1 0</inkml:trace>
  <inkml:trace contextRef="#ctx0" brushRef="#br2">11232 8416 8244,'0'10'-176,"0"-1"1,0 1-220,0 4 1,-1 6 389,-4 4 0,2 4 363,-7 6 1,6-3-250,-6 7 0,2-2-46,-1 2 0,-2 2-192,6-7 0,-4 0 69,4-4 1,0-6-654,5 1 713,0-7 0,0 4 0,0-7 0</inkml:trace>
  <inkml:trace contextRef="#ctx0" brushRef="#br2">11474 8487 8244,'0'-8'-933,"-6"2"1,3 8 1188,-7 2 1,5 6-38,-4 9 1,6-2-125,-2 7 0,4 0-43,1 4 1,0 0 0,0 1 0,0-6-58,0 1 0,4-6-14,1 1-93,6-4 189,-9 0-143,4-1 77,-6 0 1,-6 0-42,-4 0 0,-4-1 43,-5-3 0,3 2 3,-3-2 1,3 1 59,2-2 0,2-1 369,2-3-258,-3-4 1,12 3-69,-4-14 1,15-1-355,4-13 0,11-4 115,4-5 0,-1-5-351,5 5 471,-3-7 0,-1 4 0,-1-7 0</inkml:trace>
  <inkml:trace contextRef="#ctx0" brushRef="#br2">12228 8430 8339,'-8'0'-1634,"0"7"1855,3 2 1,2 5-52,-6 5 1,4 5-48,-5 9 1,1 4-29,-5 5 0,1 1-108,3-1 1,-1-4-27,7 0 0,-6-6-202,5 1 1,1-8 205,4-1 35,0-13 0,6 8 0,2-11 0</inkml:trace>
  <inkml:trace contextRef="#ctx0" brushRef="#br2">12455 8473 8267,'-6'-14'-1314,"-2"6"1169,-6 3 0,-2 5 631,-3 5 1,2 9-289,-7 10 1,2 3-148,-2 1 1,0 1 136,10-1 0,-2 0-128,12 1 1,-1-7-261,5-3 0,1-8 89,4-2 0,0-5-104,9 0 1,-3-8 5,8-6 0,2-4 87,-2-5 0,6 3 44,-1-3 1,-4 3-108,-1 2 228,3 0 0,-6 6-116,3 3 0,-9 5 169,-6 5 1,-2 9-118,-2 10 1,-6 8 177,-4 1 1,-3 6-160,-1-1 1,0-2-295,0 2 296,6-6 0,-5 3 0,5-7 0</inkml:trace>
  <inkml:trace contextRef="#ctx0" brushRef="#br2">14232 8544 8073,'2'-8'90,"3"3"0,3 4 289,6 1 1,2 1-430,3 4 1,-2-3 61,7 2 0,-5 3-61,4-2 1,-10-1 185,1-4-458,-3 7 165,3-6 135,-6 12 1,-3-5 5,-10 6 0,-3 2-9,-6 3 1,-2 3 95,-3 6 0,2-4-72,-7 0 0,7-1 127,-2 6 0,5-7-53,4-3 0,4-8 84,6-2 0,2-5-147,2 0 1,9-2-99,6-2 0,6-6-36,-1-4 0,4-7-254,6-2 1,-9-5-210,3 5 0,-4 0 25,0 5 561,-4 0 0,1-7 0,1-1 0</inkml:trace>
  <inkml:trace contextRef="#ctx0" brushRef="#br2">14645 8601 8159,'0'14'247,"0"0"1,0 2-10,0 3 0,4-3 0,1 3 0,5-2-95,-6 2 1,9-3 55,1 3 0,0-10-336,5-4 0,2-3 139,-2-2 0,5-2-62,-5-3 1,4-4 18,-4-10 1,0-3 88,-5-7 1,-6 1 6,-3 0 0,-3 4-8,-2 0 0,-2 7 7,-3-2 0,-9 9 25,-10 6 1,-9 5-234,-5 9 1,-1 12 138,1 16 0,-3 9-471,3 5 0,5 5 140,4 5 0,1 2 0,6 8 0</inkml:trace>
  <inkml:trace contextRef="#ctx0" brushRef="#br0">26744 6994 9796,'11'0'194,"3"0"0,4 0 0,10 0 8,1 0 1,10-4-760,4-1 0,1-6 352,-6 1 1,-3-1-582,-7 2 0,-3 1 16,-6 3 339,0 4 0,-17-4 431,3 10 0,-17 9 0,-3 8 0</inkml:trace>
  <inkml:trace contextRef="#ctx0" brushRef="#br0">26772 7236 8171,'0'8'0,"4"-2"95,5-6 1,4-3 129,15-6 0,5-1-31,15-9 1,4 4-15,9 0 1,-2 1-319,3 0 1,-10 4 137,-5 1 0,-3-1 0,-1-4 0</inkml:trace>
  <inkml:trace contextRef="#ctx0" brushRef="#br0">28464 6312 8143,'0'14'-298,"0"1"0,0 3 0,0 3 419,0 1 1,0 2 243,0 4 1,0 1-78,0-1 1,0-4-602,0 0 0,0-6-42,0 6 1,0-6 354,0 0 0,0-2 0,0-2 0</inkml:trace>
  <inkml:trace contextRef="#ctx0" brushRef="#br0">27881 6909 7429,'21'-8'490,"3"4"0,4 0-204,5 0 1,12 2-146,11-3 1,3 2 26,7-2 0,-1 4-70,1-4 1,-3-1 34,-6 1 1,7-1 9,2 1 0,5 2-490,5-7 1,-4 7-193,4-2 1,-11 4-1262,-8 1 1800,-6 0 0,-10 3 0,-4 3 0,-3 4 0,-4-1 0</inkml:trace>
  <inkml:trace contextRef="#ctx0" brushRef="#br0">28194 7350 8189,'0'-19'-286,"0"0"0,-1 0 218,-4 5 1,2 1-152,-7 4 0,6-2 483,-6 6 1,-1-5-81,-8 6 0,2 1-165,-7 7 1,0 9 21,-4 6 1,4 6 115,0-1 1,7 3-127,-2 1 1,5-1 8,4-3 1,4 1-98,6-6 1,0 0-173,0-5 1,6-6 155,4-3 0,4-5-70,5-5 0,-2-3 91,7-6 1,0-2-50,4-3 0,1 3-19,-1-3 1,1 5 111,-1 5 1,-6 2 379,-3 7-265,-3 0 1,-8 11 122,-3 4 0,-4 13-116,-1 0 0,-11 10-58,-3 0 1,-5 2-150,0-2 1,3-4 153,-3-5 0,8-2-468,2-4 1,5-2-315,0-7 721,2-6 0,2-2 0,0-6 0</inkml:trace>
  <inkml:trace contextRef="#ctx0" brushRef="#br0">28379 7421 8189,'21'0'0,"-6"0"61,4 0 0,3 5 143,2-1 1,-2 1-462,2-5 1,-5-1 200,5-4 1,-7 3-863,2-2 918,-10 2 0,4-4 0,-5-2 0</inkml:trace>
  <inkml:trace contextRef="#ctx0" brushRef="#br0">28450 7222 8189,'-1'-8'-229,"-4"3"351,3 4 0,-2 4 80,8 6 1,-2 2 129,3 13 0,-4 6-87,-1 8 1,0 3-234,0 2 1,-5 1 66,1 3 0,-7-2-657,1 2 0,-1-9 199,2-5 1,2-9 378,7-5 0,0-3 0,0-2 0</inkml:trace>
  <inkml:trace contextRef="#ctx0" brushRef="#br0">28635 7250 8125,'19'0'-190,"0"0"0,0 0 108,-5 0 1,0 7 578,0 2 1,-1-1-170,-3 2 0,1-1-288,-7 5 1,1 5 48,-5 0 0,-1 2-29,-4-2 1,-5-2 15,-9 7 0,4-5-82,-4 4 1,1-5 61,-1 1 1,4 1-142,-4-1 51,9 0 1,4-5 17,6 1 1,1-8-79,4-2 0,9 2-53,10-3 1,4 1-264,6-5 0,-3-6 13,7-4 397,-6-2 0,9-9 0,-5-1 0</inkml:trace>
  <inkml:trace contextRef="#ctx0" brushRef="#br0">28948 7393 8125,'-2'14'-98,"-3"0"1,4 0 97,-4 0 0,4 1 250,1-1 0,0 5-22,0 0 0,1 0 108,4-5 0,3 0-304,6 0 1,2-4-191,3-1 0,-2-6-30,7 2 1,0-5 176,4-5 1,-6-2-16,-3-8 1,-3 1 57,-2 0 0,-1-5 34,-4 0 0,-3-5-90,-6 5 1,-1 0 59,-4 5 1,-3 0-124,-6 0 0,-5 4-147,0 1 0,-5 6-808,5-2 1042,1-3 0,3 0 0,1-6 0</inkml:trace>
  <inkml:trace contextRef="#ctx0" brushRef="#br0">29843 6753 8231,'8'6'0,"5"-4"0,-4 2 0,10 0-166,5 0 0,9-2 110,5 3 1,2-4-299,-2-1 354,3 0 0,-11 7 0,4 0 0</inkml:trace>
  <inkml:trace contextRef="#ctx0" brushRef="#br0">29886 6994 8230,'-8'15'-294,"2"-1"0,14-1 291,6-4 1,7-3-1,7-6 1,4 0-396,6 0 0,-1-1 398,11-4 0,2-3 0,1-6 0</inkml:trace>
  <inkml:trace contextRef="#ctx0" brushRef="#br0">30697 6724 8137,'14'0'744,"0"0"1,7 0-645,2 0 1,9 0 100,1 0 1,6-1 0,-1-4 0,3 2-596,2-7 321,6 1 1,-5-1-153,4 1 0,-9 6-346,-1-2 1,-13 3 570,-1 2 0,-7 0 0,-2 0 0</inkml:trace>
  <inkml:trace contextRef="#ctx0" brushRef="#br0">30668 7094 7930,'-1'-9'1,"-4"-1"1,3 5 226,-3-4 165,4 6-189,1-4 1,6 7-22,4 0-46,9 7 1,3-4-32,6 6 1,-4 1-108,0 4 0,-7-5-27,2 1 1,0-1 87,-5 6 1,2-1-163,-11 0 1,-1-4 57,-4-1 0,0 1-44,0 4 0,-1-5 89,-4 1 1,-3-1-7,-6 5 1,-7-4 52,-2-1 0,1 1 14,-2 4 0,7 0 94,-2 0 0,4 1 16,6-1-201,-4 0 1,18-1 20,0-4 1,12-2-142,7-7 1,9-2-50,5-3 1,-2-3-349,2-6 0,-6 0 546,1 0 0,3-7 0,1-1 0</inkml:trace>
  <inkml:trace contextRef="#ctx0" brushRef="#br0">31166 7165 7930,'1'-14'0,"4"0"8,-3-1 138,4 1 1,-12 2 44,-4 2 0,-2 5-14,-3 10 1,-5 5 0,-4 9 0,2 1-51,-2 4 1,7 1-140,-2-6 1,3 5-202,2-5 1,6 0 150,3-5 0,4 0-235,1 0 95,0-6 1,1-2-152,4-6 1,3-1 150,6-4 1,2-3-51,3-6 1,1-3 147,4 2 1,-2 0 116,-3 10 150,-3 0 0,3 11-62,-10 4 0,-2 15 55,-7 8 1,-7 7-23,-2 3 1,-4 4 17,-1 0 0,1-1-184,4-8 0,-2 2-199,6-7 1,-4-2-159,4-7 0,-1-5-29,1-10 418,3-2 0,-10-14 0,4 0 0</inkml:trace>
  <inkml:trace contextRef="#ctx0" brushRef="#br0">31152 6070 8127,'-7'29'0,"-1"7"0,-6 7 0,0 11 145,0 7 1,-5 10-795,0 5 0,-5 0 649,14-32 0,1 2 0,-3 2 0,-1 0 0,2 6 0,0 0 0</inkml:trace>
  <inkml:trace contextRef="#ctx0" brushRef="#br3">19038 10293 8317,'-6'-13'-258,"-4"4"1,2-2 144,-1 6 0,-1-6 0,-2 1-86,2-2 1,-2 2 219,2 1 1,-3 1 75,-1-2 0,0-2-151,0 2 0,-2 2 126,-3-1 1,3 6 40,-3-2 1,-3-1 37,-2 1 1,-2 0 0,-3 5 0,-6 0 85,-2 0 1,0 0-126,-1 0 0,0 0 71,-4 0 0,-1 0-42,0 0 0,7 6-15,3 4 1,3-2 24,1 1 1,1 2-12,0 8 1,-1 3-114,1 7 0,-1 1-198,1 3 0,-7 3 109,-3 7 0,-3 4 118,-2 1 1,6-6-42,-1-4 0,1 0 12,-1 5 1,5-2 197,10-3 0,-1-2-41,10-3 1,-4-1-43,9 6 0,2 0-80,3 4 0,1 1 10,-2 0 1,3 3-81,-3-4 0,4 9 111,1-9 0,0 4-25,0-3 1,0 4-22,0 1 0,6-1-45,4-4-1,2-2 52,3-3 0,0 3 0,4-3 1,-1-2-24,5 2 0,1-11 6,4 1 0,1-3-63,-1 4 1,-1-7 75,-3-3 1,3 1 67,-4-1 1,3 0-82,-3-4 0,3 2 186,-7-3 0,4 4-52,-4-9 0,7 2-38,-3-1 1,9 2-105,1-2 1,3 1-130,2-2 0,5-2 358,9-7 0,8 1-94,-3 4 1,1 1-59,-5 4 0,2-4-15,-3-6 1,-1 0-243,1 0 1,0 0 12,5 0 1,3 0-118,-3 0 1,3 0 99,-8 0 0,-8-5 136,-1 0 0,-9-4 160,4 4 1,-6-6-106,1 2 1,3 2 26,2 3 1,3-4-116,2-2 1,4 2-143,1-1 0,-1-2 203,-4-8 0,0 2-22,-1-7 0,-4 5-96,0-5 1,-6 7 72,1-2 0,-3-2-12,-2 2 0,1-4-63,-1 4 0,-4-2 29,0 2 1,-7 2 28,2-7 0,-3 0-3,-2-4 1,0-2 0,0-3 0,1-3-30,-1-7 0,-5-5-49,1 1 1,-7-7 66,2 2 1,1-5-70,-1-4 1,-1 2 68,-4-2 1,-1 7 144,-4 2 1,-3 6-56,-6-1 1,-5 2-17,0 3 0,-8-1-15,-1 1 1,-1-1 12,-4 0 0,-2-1 6,2-3 1,-5 1-10,5-6 0,-11 6-259,1-2 1,-9 1 247,0 4 1,-5-2 116,-5 7 1,4 3-112,-4 2 1,9 4 95,1 6 0,-1 2-128,-3 7 1,-6 6-103,0 3 1,-10 5-117,1 5 0,3-3-392,6 2 1,12 4-821,7 2 0,13 2 1456,11 3 0,5-4 0,4 3 0,4 3 0</inkml:trace>
  <inkml:trace contextRef="#ctx0" brushRef="#br3">19649 12027 8194,'-15'-9'-493,"-4"-1"247,3 1 123,-11 1 0,10-3 581,-7 6 0,5 0-152,-5 5 0,5-5-198,-4 1 1,4-1 37,-5 5 1,0 0-20,-4 0 1,-1 0 31,1 0 1,-2 0-12,-3 0 0,-4 5 27,-5-1 1,-1 1-22,0-5 1,2 2 7,3 3 1,-1-4-78,6 4 0,0 1 17,4-1 1,1 6 32,-1-2 0,2 3-25,4-3 1,-4 5-117,3 0 0,-3 1 73,-1 4 1,-2-2-153,-3 2 1,1 1 101,-6 4 1,2 1-109,-2-6 0,3 2 60,7-2 1,-1-3 37,1 3 0,-1-7 28,1 2 0,4-7-1,1 7 1,4 2 77,-5 3 1,0 1-77,-4-1 0,3-1-60,-4 5 1,7 1 73,-11 4 1,4 1-28,-9-1 1,7 1 12,-2-1 1,0 1 143,4-1 1,-1 2 18,11 3 1,0-3-145,5 3 0,1-3 97,4-1 0,3-1-56,6 1 1,0-1 12,0 1 1,1-6 11,4 1 0,3 0-88,6 4 0,2 5 8,3 0 1,-2 2-6,7-2 1,-5-3 7,4 4 0,0 2-5,0 2 0,4-2-42,-3 2 0,-2-6 51,2 1 1,-1-8-65,6-1 0,-1-2 59,1 2 1,-1-2 129,0-3 1,3-4-31,2 4 1,1-3-19,4-2 0,5-4 0,0-1 0,1 1 137,8 4 0,-5-6-157,6-3 0,-8-4 14,3-1 0,1 0-234,-2 0-1,2-1 145,-2-4 1,4 2-264,6-7 1,3 1-117,-3-5 0,6-1 196,-11 1 0,2 0 10,-7 0 0,-3 0-97,4-1 0,-5 6-16,-6-1 0,5-1 93,-5-8 0,3-3-51,-2-6 1,3-4 64,-3-6 1,-2-1 170,2-13 0,-6 1-317,1-1 0,-5-2 120,-4 7 0,-4-7 246,-5 2 0,-3 2-97,-2-3 0,1-3 109,-6-6 0,-1 0-75,-4 5 1,0 1-89,0-1 1,0 6 19,0 4 1,0-2 43,0 1 1,0 3 178,0 7 0,-1-6-161,-4 6 1,2-5-14,-7 10 0,1 0 5,-5 4 1,-2 1 41,-3-1 0,2 2-57,-7 4 0,0-4-106,-4 3 0,-2 4 94,-3 1 0,3 3-44,-4 2 0,4 1 49,2 4 1,4 2 5,1 7 1,4 0-305,-5 0 1,7 0 81,-2 0 1,7 5-1035,3 0 436,6 6-75,-10-3 918,12 0 0,1-2 0,8-6 0</inkml:trace>
  <inkml:trace contextRef="#ctx0" brushRef="#br3">18811 10222 11889,'-15'-7'-670,"1"-2"0,5-2-142,-1 1 1,5 2 1050,-4 4-128,6 2 0,-4-3 134,7 10 0,2 9-127,3 10 1,3 12 166,6 12 0,0 9-295,0 14 0,7 6-167,-10-37 1,2 1 0,0 0 0,0 1 245,1 1 1,1 0 0,0 0-1,0 0-73,1 2 0,1 1 0,1 3 0,0 1-660,4 5 1,-1-1 663,-3-4 0,0 0 0,4 2 0,1 1 0,-4-3 0,-1 0 0,0 3 0,-1 1 0,-1 2 0</inkml:trace>
  <inkml:trace contextRef="#ctx0" brushRef="#br3">18668 11800 8268,'0'-8'-403,"0"3"0,2 11-186,3 9 0,4 7 1114,10 11 0,2 11-136,2 13 0,4 12-469,-15-29 0,0 1 0,-1 4 0,0 0 190,1 2 1,0 1 0,-3 3 0,1 2-205,1 1 0,1 1 1,-1 4-1,0 0 87,1 3 1,0 0-1,2 0 1,-1 0 54,-1 0 0,0 0 0,1 9 0,1 1-272,0 2 1,0-1 0,-2 2-1,-2-1-1092,0-3 1,-1 0 1315,2-3 0,0 0 0,-2-2 0,0-1 0,1-1 0,0 0 0,-1-3 0</inkml:trace>
  <inkml:trace contextRef="#ctx0" brushRef="#br2">17986 14572 8212,'-14'0'627,"6"0"-312,1 0 0,7 3-155,0 6 1,0 9 45,0 15 0,0 0 121,0 10 1,0-4 10,0 9 0,0 1 162,0-2 1,5 7-209,0-2 0,4 3-37,-4 2 0,0 3-97,-5-3 1,1 3 89,4-8 0,-3 2-363,3-2 1,-4-2 157,-1-2 0,-1-9-638,-4 4 1,3-7 3,-3-2 1,2-3-1140,-1-12 1213,2 0 0,-4-14-141,6-10 0,0-16-631,0-16 1289,0-11 0,0-2 0,0-7 0</inkml:trace>
  <inkml:trace contextRef="#ctx0" brushRef="#br2">17957 14814 8212,'0'-29'0,"2"5"0,3 1 0,-2 5 321,6-1 0,1-1-50,4 1 1,7 0 114,2 5 0,-1-1-79,2 1 0,-2 5-151,2-1 0,1 7 56,-6-2 0,5 5-104,-5 5 0,-5 3-36,-4 6 1,-3 5-222,3 0 0,-4 5-85,-6-5 1,-1 6 133,-4-1 1,-8-2-159,-6 2 1,-1-1 103,1 6 1,1-6-70,-5 1 0,-1-7-45,-4 2 1,1 2 11,3-2 0,2-2-35,3-7 1,10 2 290,-1-2 0,1 3 0,1 1 0</inkml:trace>
  <inkml:trace contextRef="#ctx0" brushRef="#br2">18725 14458 8238,'-14'6'0,"0"4"0,0 9 145,-1 5 0,-4 9 322,0 5 1,-11 7-123,2 3 0,-8 6 158,2-2 0,1-3 139,5-2 1,6 2-195,3-2 0,5 5-342,4-4 1,5 4 106,10-5 0,5-1-360,9-8 1,3-5-321,6-9 0,1 1-672,-1-6 1,0-5 355,1-4 0,-2-7 783,-4 2 0,4-4 0,-5-1 0</inkml:trace>
  <inkml:trace contextRef="#ctx0" brushRef="#br2">18768 14885 8238,'1'-13'0,"4"3"97,-3 4 1,4 14 250,-6 6 0,0 2 425,0 8 1,0-1-333,0 6 1,0-1-161,0 1 1,0 4-235,0 0 0,0 0 80,0-4 0,0-2-101,0-4 0,0 3 117,0-8 1,0-3-933,0-6 378,0-6 1,0 0-108,0-12 0,0-7 113,0-12 0,0-9-205,0-5 1,6-2 117,4-9 0,-2 3 45,1-2 0,-1 4 312,2 10 1,2 4 134,-2 5 885,-4 7-389,7 8 1,-12 11 429,4 12 1,-3 12-378,-2 12 1,0 6 257,0-1 0,0-1-516,0 1 1,0-2-38,0 2 0,1-3-889,4-7 0,3-6 434,6-3 1,0-5 200,0-4 0,1-4 0,-1-6 0</inkml:trace>
  <inkml:trace contextRef="#ctx0" brushRef="#br2">19223 14885 8238,'-2'14'290,"-2"0"0,2 5 478,-3 0 0,-1 5-212,1-5 0,0 6-356,5-1 0,0-2-106,0 1 0,7-5-135,2 1 0,4-10 59,1-4 0,5 1-208,0-1 0,1-7 192,-1-7 1,-3-5-135,3-5 0,-3 1-231,-2-5 0,-1-1 97,-4-4 0,-2 1 69,-7 3 0,0 2 134,0 3 1,-7 8-6,-2-3 0,-5 7-24,-5-2 0,-2 6 12,-3-2 1,-1 5 6,6 5 0,-4-2 13,4 6 1,4-4-249,6 5 0,6-6-180,-2 6-491,3-7 979,2 3 0,13-6 0,3 0 0</inkml:trace>
  <inkml:trace contextRef="#ctx0" brushRef="#br2">19465 14472 8238,'4'10'584,"1"-1"1,0 1-275,-5 4 1,4 6 0,1 4 0,0 5 26,-5 4 1,0 3-72,0 7 0,0-1 210,0 1 0,5 6-156,-1 3 1,3 3-6,-2 2 0,-2 0-121,6 0 1,-6 5-160,2-1 0,1-2-191,-1-12 1,1-1 129,-1-13 1,-3-6-504,2-8 1,3-3 14,-2-2-1158,-1-6 1196,3-2 0,-6-12-705,4-4 1181,-4-9 0,6-3 0,1-6 0</inkml:trace>
  <inkml:trace contextRef="#ctx0" brushRef="#br2">19706 14998 8213,'10'0'208,"-1"0"1,2 0 405,8 0 0,-1-1-153,5-4 1,-1-1-146,2-4 1,3-2-236,-3 2 0,2-1 105,3 2 1,-2-4-430,-4 3 0,3-1-164,-7 2 1,0-2-424,-5 6 1,-5 0 829,1 5 0,-7 7 0,3 1 0</inkml:trace>
  <inkml:trace contextRef="#ctx0" brushRef="#br2">19976 14757 7916,'0'15'646,"0"4"1,0 4-331,0 5 1,0 2 114,0 3 0,0-3-663,0 3 1,0 2 174,0-2 0,5 2-289,0-2 1,0-3 243,-5 3 0,1-7 102,4-3 0,-4-5 0,6 2 0</inkml:trace>
  <inkml:trace contextRef="#ctx0" brushRef="#br2">20261 14543 8095,'14'0'0,"0"0"0,7 0 252,2 0 1,4 7-102,2 2 1,-1 4 989,1 1 0,-1 0-463,0 0 1,1 7-303,-1 3 1,-6 7-311,-3 2 1,-3 1-198,-2-6 0,-1 1-9,-3-1 0,-4 11 142,-6 4 0,-6 4-609,-4 1 1,-7 1 241,-2 3 0,-13 8 365,-1-3 0,-13 3 0,-4-3 0</inkml:trace>
  <inkml:trace contextRef="#ctx0" brushRef="#br2">18071 16434 8010,'-14'0'0,"0"0"0,6 2-225,3 2 122,-3 4 0,7 15 796,-4 5 1,3 7-225,2 7 1,7 9-73,2 6 0,4 6-388,1 8 0,-5 5 122,1 0 1,-6-36 0,1 0-48,10 36 1,-3-6-196,-2-9 0,2-7-460,-2-2 0,-2-11 348,1 2 1,-4-16-435,4-4 1,-4-7-80,5-6 250,-7-4 0,3-14 486,-6-6 0,-6-7 0,-2-7 0</inkml:trace>
  <inkml:trace contextRef="#ctx0" brushRef="#br2">18100 16647 8010,'23'-33'-157,"1"0"1,-5 0-271,5 4 1,-1 3 796,6 2 0,-2 5-84,-4 9 0,-1-1-173,-3 7 1,-3 1-9,3 7 1,-5 10 55,-4 10 0,-4 3-16,-6 1 1,-1 2-10,-4 4 1,-5 2-76,-9 7 0,-1-2-113,-4-3 1,-1 3-146,6-3 1,0-4 73,5 0 1,1-6-96,4-4 0,-2-4-77,6-6-705,0-6 1000,5-1 0,0-7 0</inkml:trace>
  <inkml:trace contextRef="#ctx0" brushRef="#br2">18640 16363 8010,'-8'13'-1011,"-6"3"633,0 12 1,-1 7 1329,-4 3 1,-1 3-382,1 1 0,0 7-127,5 3 0,1-1-298,4 1 1,2-1-386,7 1 0,7 1-184,2-5 0,10-7 423,5-8 0,9-3 0,3-1 0</inkml:trace>
  <inkml:trace contextRef="#ctx0" brushRef="#br2">19010 16320 8010,'-23'-12'-230,"4"2"0,4 4 230,0 6 0,6 2 0,0 2 0,4 6 535,-5 9 0,6 9-140,-6 10 1,7 0-54,-2 5 0,4 2-115,1 12 1,1-5-26,4 1 0,3-1-238,6 5 0,5-2-318,0-3 1,5 0 177,-5-9 0,0-4-119,-5-10 1,-2-2-447,-2-4 1,-4-2 293,-6-7 0,-1-1 73,-4-4 1,-9-3 373,-10-6 0,-3 0 0,-1 0 0</inkml:trace>
  <inkml:trace contextRef="#ctx0" brushRef="#br2">18754 16989 8010,'-7'-29'-750,"6"7"562,-4 3 1,10-1 69,4 1 1,5 0 96,5 4 0,5 1-421,9 0 442,4 0 0,5-7 0,1-1 0</inkml:trace>
  <inkml:trace contextRef="#ctx0" brushRef="#br2">19251 16605 8010,'-14'14'532,"5"5"-305,-1 0 1,7 6 160,-2-1 1,-1 1-176,1-1 0,0 1-161,5-6 0,0 0-371,0-5 260,7-6 0,1-2-129,6-6 0,-2-6 112,-2-3 1,3-6-309,-4-4 0,2 2 140,-1-7 1,2 5-129,-2-4 1,-2 4-257,1-5-42,-6 7 651,10-4 1,-10 13-16,7 4 1,-7 4 388,1 4 1,0 6-203,0 9 1,-2 1 250,3 4 0,-4 1-165,-1-6 0,5 5-81,0-5 1,1 5-184,-1-5 1,-4-5-674,4-5 89,3-6-316,0 4 925,0-7 0,4-13 0,-4-3 0</inkml:trace>
  <inkml:trace contextRef="#ctx0" brushRef="#br2">19479 16534 8010,'9'0'-388,"1"0"1,-6 4 387,6 1 0,-5 6 0,4-1 0,-4 7 799,4 2 1,-4 0-401,5-5 0,-7 5-415,1 0 1,-2 0 112,-2-5 1,0 1-200,0-1-404,0 0 406,0 0 0,0-4-276,0-1-2,0-6-63,0-9 1,2-4 148,2-8 1,0-3-26,5 2 0,0 2 221,6 7 0,-4-1 129,3 6 0,-3 1-3,8 4 0,-3 0-152,-2 0 364,0 6 0,-6 7-57,-3 6 0,-4 1 3,-1-1 1,0-3-101,0 3 0,0-3-349,0-2 326,0 0-65,0 0 0,0-6 0,0-2 0</inkml:trace>
  <inkml:trace contextRef="#ctx0" brushRef="#br2">19792 16235 8010,'7'13'0,"0"-4"0,-7 10 0,0 3 0,0 2 0,1 9 0,4 5 0,-3 3 0,2 2 0,4 1 0,2 3 0,-2 4 1152,1 6 0,-1 4-601,2 1 0,1 6-487,-7-2 1,6-4-274,-5-5 1,6-2-416,-2-8 0,2-1 286,-1-8 1,-2-9 337,-4-10 0,4-4 0,6 0 0</inkml:trace>
  <inkml:trace contextRef="#ctx0" brushRef="#br2">20104 16633 8010,'-8'-8'634,"2"-4"0,8 10-327,2-3 1,11-1-1,8 1 1,9-6-186,1 2 1,11-4-145,-1-1 1,3-5-603,-4 0 0,-4 0 419,0 5 1,-11 1-611,2 4 0,-15-2 815,0 6 0,-3 0 0,3 5 0</inkml:trace>
  <inkml:trace contextRef="#ctx0" brushRef="#br2">20360 16349 8010,'0'16'101,"0"3"1,2 4 129,3 10 0,-4 4 177,4 5 0,-2 1-118,2 0 1,-4-1-257,4 1 0,-3-5 120,-2 0 1,4-7-654,1 3 1,5-11 1,-6-4 1,6-3-802,-5-2 1298,6-6 0,-3-8 0,6-8 0</inkml:trace>
  <inkml:trace contextRef="#ctx0" brushRef="#br2">20815 16264 8010,'19'9'211,"0"1"1,2 4-85,-2 5 0,1 6 421,4-1 1,1 3-8,-6 1 0,5 2 44,-5 3 0,-2-1-123,-7 6 0,-4 0 82,-6 4 0,-3 2-413,-7 4 1,-6 2 44,-12 7 0,-2 0-752,-3 0 0,3-8 429,-3-6 1,-1-9-2334,6-10 2480,-4-3 0,10-7 0,-6 0 0</inkml:trace>
  <inkml:trace contextRef="#ctx0" brushRef="#br2">21270 14828 8020,'-14'0'-351,"0"0"88,6 0 333,2 0 1,7 0 243,4 0 1,4 0-220,10 0 1,10-7-143,9-2 0,1 1-147,-1-1 118,3-1 1,-11 1-426,3-1 1,-9 7 236,-5-2 0,-10 5 264,-4 5 0,-10 9 0,-2 8 0</inkml:trace>
  <inkml:trace contextRef="#ctx0" brushRef="#br2">21270 15069 8020,'-14'15'-766,"6"-6"1090,3 1 1,5-7-10,5 1 0,8-7-247,6-1 1,8-7-56,1 1 1,4-3-203,10-1 1,-4 0 208,5 0-20,-1 6 0,-5-11 0,5 3 0</inkml:trace>
  <inkml:trace contextRef="#ctx0" brushRef="#br2">21896 14458 8149,'14'0'-402,"0"0"1,5 0 602,0 0 1,0 0 1169,-5 0-1084,7 0 0,-5 5-40,3 0 1,-8 6-260,-2-2 0,-6 5 86,2 5 0,-8 0-69,-2 10 0,-12-2-164,-2 10 0,-5 1-300,0 5 1,-1-2 282,6-3 176,-6-3 0,9-1 0,-4 3 0</inkml:trace>
  <inkml:trace contextRef="#ctx0" brushRef="#br2">21995 14941 8085,'7'15'-207,"-4"-1"180,6 0 1,-1 2-14,2 3 1,2-2 39,-2 7 0,2 0 0,3 4 0</inkml:trace>
  <inkml:trace contextRef="#ctx0" brushRef="#br2">21355 16448 8085,'-14'0'1029,"6"0"1,4 0-964,8 0 1,9 0-131,6 0 0,14-1-71,5-4 1,3-1-145,7-4 1,-6-1-413,-4 6 0,-3 1-228,-7 4 919,-6 0 0,-1 6 0,-7 2 0</inkml:trace>
  <inkml:trace contextRef="#ctx0" brushRef="#br2">21427 16733 8085,'-19'9'0,"0"1"0,4-7 288,6 2 0,6-2-81,-2 1 1,10-2 296,4 3 0,12-5-342,7-5 1,5-3-573,5-6 1,8 0 116,-3 0 0,1-1-125,-6 1 0,0 0 418,-10 0 0,4-1 0,-10 1 0</inkml:trace>
  <inkml:trace contextRef="#ctx0" brushRef="#br2">21924 16136 8085,'14'0'357,"1"0"1,5 0-8,4 0 0,-2 0-90,2 0 1,-2 0-124,1 0 1,0 4-118,-4 1 0,-5 6 95,0-1 0,-1 4-96,-9 5 0,1 5 54,-5 9-68,0-3 0,-6 16-132,-4-4 1,-7 4-545,-2-3 0,0-2-1027,5-3 1698,0-4 0,-1-12 0,1-1 0</inkml:trace>
  <inkml:trace contextRef="#ctx0" brushRef="#br2">22095 16861 8085,'-10'0'2194,"1"0"-1155,6 6-669,-4 2 0,7 6-250,0 0 0,2 1 67,3-1 0,-2 0-80,6 0 1,-1 0 32,2 1 1,2-6-216,-2 1 1,-2-6-21,1 6-751,-6-7-416,10 3 573,-11-6-241,4 0 0,-6 2 930,0 3 0,0-4 0,0 5 0</inkml:trace>
  <inkml:trace contextRef="#ctx0" brushRef="#br2">13138 16065 8085,'-13'-19'0,"4"0"0,2 4 187,7 6-93,0 6 0,7-8 397,2 6 1,10 0-150,5 5 1,3 7-269,1 2 1,-4 4 49,-1 1 0,-5 6-342,1 4 0,-10 3 109,-4 1 0,-4 1 30,-1-1 0,0 5 48,0 1 1,-6-1-87,-3-5 1,-4-4 55,-1 0 0,0-7-84,-1 2 74,1-3 0,5-4 11,-1-2 67,7-4 1,3-6-21,10 0 1,2 5 56,2 0 0,5-1-44,0-4 1,0 5 8,-5 0 0,1 4 11,-1-4 1,-6 6 8,-3-1 0,-4-2-12,-1 1 1,0 2-6,0 8 1,-6-2 181,-4 7 0,-4-5-96,-5 5 1,2-1-371,-7 6 1,7-7-101,-2-3 1,3-5-129,2-4 1,0-4 499,-1-6 0,7-6 0,2-2 0</inkml:trace>
  <inkml:trace contextRef="#ctx0" brushRef="#br2">13379 16121 8085,'19'-4'80,"0"-1"1,5 2-342,-5 8 1,6 2 92,-1 8 1,-2 5 894,2 4 1,-7 6-281,2 8 1,-5-5-131,-4 10 0,-2-4-173,-4 4 0,-2-2 3,3-3 0,-4-5-188,-1-9 0,0-4 187,0-6-338,0 1 237,-6-8 1,4-8-461,-2-13 1,2-8 198,2-12 1,5-7-440,0-6 0,4-2 261,-4 2 1,6 9 85,-2 0 0,-1 8 490,2 6 1,-1 8-133,5 7 44,1 6 0,-1 3-69,0 9 1,-5 10 406,1 5 1,-5-4-162,4-1 1,-4 2 616,4-2-601,-5 6 0,7-9-95,-7 3 49,7-10-257,-3-2 0,5-14-352,-4-2 1,2-5 208,-6-5 1,0 1-391,-5-6 1,5 7 205,-1-2 0,1 3-62,-5 2 287,0 6 207,6 2 1,1 8 32,2 2 0,4 10-57,-4 10 0,2 3 214,-1 1 1,3 6-34,-4-1 1,-1-5-200,1-4 0,-1-7 141,2 2-441,2-3-38,-10-8-13,4-2 1,-6-18-81,0-7 1,-4-7 103,-1-2 1,-6-5-156,1 0 0,-1-7 435,2 2 0,-4 2 0,4-2 0,-4 0 0,-7-5 0,-3 1 0</inkml:trace>
  <inkml:trace contextRef="#ctx0" brushRef="#br2">13891 15937 8085,'8'-23'0,"5"3"-36,-4 6 0,-1 1 110,2 4 0,1 2 381,8 7 1,-4 0-135,4 0 0,-3 7-250,-2 2 1,-1 4 38,-4 1 0,3 2-121,-8 3 1,1-2 145,-5 7 1,0-2 0,0 2 0,-6 2-63,-4-2 1,-1-2-233,2 2 1,-2-11-259,6 1 0,-5-8 40,6 4 38,-1-7 1,5-3 125,0-10 1,6-2-19,4-3 1,7 3 113,2 2 1,2-1 110,-2 7 1,1-1 138,4 5 1,1 0-70,-6 0 0,0 1 296,-5 4 0,0 3-138,1 6 1,-3 0 264,-2 1 1,-4 4-157,-6 0 1,0 1-3,0-1 1,0-2-288,0 7 1,0-2-271,0 2 0,-2 1-536,-2-6 0,1 5 411,-7-5 1,7 0-1206,-2-5 1558,4 0 0,1-12 0,0-4 0</inkml:trace>
  <inkml:trace contextRef="#ctx0" brushRef="#br2">14389 15908 8085,'12'2'-113,"-2"2"0,1 6 370,-6 9 1,-1 3 440,-4 6 0,2 6-346,3-1 0,-4 5-118,4-5 0,-2 5-150,2-5 1,-3 5 92,2-5 0,3-6-277,-3-8 198,7-3-511,-3-8 1,2-10 28,-1-12 1,-6-7-135,2-7 0,1-5-17,-1-1 1,0-3 171,-5 3 1,5-4 276,-1 5 1,3 5-73,-2 4 0,-4 2 256,4-2 139,3 4 1,-2 10 787,4 1-613,2 6 1,-6 3 309,4 9 0,1 5-285,-6 5 1,6-1-15,-2 5 0,-1 0-296,2 0 0,-1 3 48,5-8 0,1 6-1599,-1-5 1424,0 13 0,7-9 0,1 12 0</inkml:trace>
  <inkml:trace contextRef="#ctx0" brushRef="#br0">29488 13264 8004,'6'9'-43,"4"1"1,9-5 91,4 4 0,4-6 35,2 2 1,1-7 22,3-7 0,-1-4-82,5-15 0,1-5 61,5-15 1,11-4-242,-26 22 0,1-1 0,1-2 0,0-1 174,-2-3 1,1-2 0,-1 0-1,0-1-6,1-2 1,-1-1 0,-4 3 0,-2 1-14,0 1 0,-1 0 0,7-31-34,1-2 0,-10 1 98,-9 30 1,-1 0 0,2-39-42,-6 39 1,-1-1-1,-2-1 1,-1-1 36,2 0 1,-1 1 0,-1-4 0,0-2-23,-1-3 1,0-2 0,-3-2 0,1 0 7,0-2 0,-1 0 0,0-2 0,0-1-341,0 4 1,1-1 0,1-5 0,-1-1 334,-3-3 1,0-1-1,3 1 1,0 1 31,-3 3 1,0 1 0,3-5 0,-1 1 47,-1 1 1,-1 0 0,3-2 0,-1 1-87,-1 1 1,-1 0 0,1 0 0,0 0 17,-1 0 0,0 0 1,-1-2-1,0 1-60,1 0 0,0 2 0,-1 1 0,0 2 48,-1 3 1,-1 0 0,1 1 0,0-1-232,0-3 1,0 1 0,0 2 0,0 2 247,0 5 0,-1 1 1,1-1-1,0 2-97,0 0 1,0 1-1,2 1 1,1 2 36,-1 3 0,0 1 0,0-37-3,-4 6 1,4 6 51,-4 3 1,-1 10 305,-4 5 0,-5 4-435,0 5 1,-1 2 669,1 3 0,-2 4-593,-3 1 1,2 1 559,3 8 1,3 0-522,-3 5 0,4 1 284,0 4 0,1-2-270,0 6 0,0 2-41,0 8 1,-1 9 15,1 10 0,0 7-219,0 2 0,-7 8 57,-2 2 0,-6 4-96,-4 6 1,-3 2-180,-7-3 1,-1 8 117,-4 2 0,4-1 126,-3-4 0,4-2-154,5-3 1,10-9-4,9-10 0,4-4 147,6-6 0,3-7-356,6-6 1,8-7 36,6 2 1,8-10 499,11-5 0,-3-2 0,5-3 0</inkml:trace>
  <inkml:trace contextRef="#ctx0" brushRef="#br0">29900 8317 8443,'10'-13'322,"-1"3"0,-4 4-94,5 6 0,-1 0-17,5 0 1,8 2-122,7 2 1,2 4 109,12 7 0,-2-7-399,11-4 1,-4-2-67,4-2 1,1 0-113,9 0 1,4 0-1289,10 0 1665,-3 6 0,4 2 0,-6 6 0</inkml:trace>
  <inkml:trace contextRef="#ctx0" brushRef="#br0">22948 14728 7996,'-8'0'248,"2"2"148,6 3-227,0-4 0,1 10 150,4-6 0,-2 0-65,7-5 1,-1 0-39,5 0 1,1 0-78,-1 0 0,0 0-104,0 0 1,0-2-203,1-3 0,-1 4-457,0-4 1,0 3-485,0 2 1108,-6 0 0,5 7 0,-5 1 0</inkml:trace>
  <inkml:trace contextRef="#ctx0" brushRef="#br0">22934 14998 7996,'0'8'452,"1"-1"143,4-7 1,3-2-152,6-3 0,7 4-27,2-4 1,1-1-245,4 1 1,-2 0-107,7 5 0,3 0 84,2 0 1,-3 0-191,-2 0 1,-4 6-514,-6 4 1,2 3 0,-6 2 551,-1 4 0,-2-3 0,-2 5 0</inkml:trace>
  <inkml:trace contextRef="#ctx0" brushRef="#br0">6526 7819 8423,'-22'-28'-149,"2"5"-102,6 5 1,-1 2 307,1 2-10,0 6 1,-2 1-16,-3 7 1,-3 0 28,-6 0 1,-1 11-113,1 4 0,-5 8-9,-1 1 0,-4 6 329,5 8-565,0 6 292,11 13 0,-3 12 197,6 7-95,9-35 0,1 0-28,1 5 1,2 0-1,-2-2 1,1-1 78,0 1 0,0 2 1,2 5-1,2 1-68,1 0 0,-1 0 0,0 1 0,0 0-8,0-5 1,1-1 0,2-2 0,2 0-83,2-5 0,1 0-34,1 2 1,1 0 130,7 37 1,2-7-192,3-5-35,3-13 182,7-12 0,12-10 23,6-13-12,7-7 22,9-12 1,2-12 37,6-7 0,0-16-110,-35 13 0,-1-3 0,-1-5 1,-2-4-179,2-5 0,-1-2 1,-1 0-1,1 0 375,0 1 0,0-1-1085,-1-3 1,-1-2 911,-4 3 0,-3-1 0,-2-3 0,-3-1 147,-4 1 1,-2 0-387,-1 6 1,-2 0 298,-5-5 1,-2 2 0,3-31 44,-6-5 0,-3 40 0,-1-1-178,-3-1 0,-1-1 1,-1-1-1,-2-1-166,-3 3 0,-1-1 1,-1-4-1,-2 1 75,-1 3 1,0 1 0,-1-1-1,-1 0-138,0 4 1,-1 3-1,-25-28 323,-1 17 0,1 12-102,4 11 0,-4 10-587,-1 14 639,1 7 0,7 2 0,-2 10 0,-4 3 0</inkml:trace>
  <inkml:trace contextRef="#ctx0" brushRef="#br0">24512 14003 7978,'0'-22'430,"0"3"56,0 3-179,6 2-186,-4 0 640,4 6-99,-6 2-533,0 6-8,0 0 0,-5 1-75,1 4 1,-3 4 117,3 10 1,2 5-60,-3 9 1,-1 4 18,1 5 0,-1 1 9,1 0 1,3 2-156,-2-2 1,2 1 107,2-11 1,6-1-133,4-8 1,-1-9 83,6-5 1,-4-7 85,8 2 0,3-10-106,1-4 1,0-10-10,0-5 0,-1-3 5,2-1 0,1-5 4,-6-1 1,-1 0 57,-9 0 1,2 4-2,-6-3 0,0 3-202,-5 2 1,0-1 52,0 1 0,-7 1 102,-2 3 1,-5 4 17,-5 6 0,1 6 16,-5 3 1,-3 3 38,-7 2 0,3 8 124,-3 7 1,3 4-654,2 4 0,5 4-412,5-3 0,8 3 840,5 1 0,10 0 0,3 1 0</inkml:trace>
  <inkml:trace contextRef="#ctx0" brushRef="#br0">25066 14216 8479,'10'0'8,"-1"0"0,5-1-64,5-4 0,7 4-34,-3-4 1,4 2-7,2-2 0,5 0 9,4-9 0,-3 3-133,-2-8 0,2-2-2,-2 2 0,-6 0 222,-8 5 0,-3-6 0,-2-2 0</inkml:trace>
  <inkml:trace contextRef="#ctx0" brushRef="#br0">25393 14003 8113,'7'14'215,"-6"2"23,4 3 0,-3-1-16,-2 5 0,-7 6-14,-2 4 1,-4 5-148,-1-5 1,-5 0-76,0-4 0,6-3-336,9-2 0,2-3 29,2-7 1,2-6-703,2-4 1023,4-2 0,13-15 0,1-2 0</inkml:trace>
  <inkml:trace contextRef="#ctx0" brushRef="#br0">25749 13733 8113,'14'0'0,"-5"0"136,1 0 0,-5 5 322,4 0 1,-6 10-57,2 0 1,-3 8 150,-2 1 1,0 9-224,0 5 1,0 0-93,0 5 0,-2-4-219,-3 8 0,4-2-111,-4-3 1,2-5-184,-2-4 1,4-3 307,-4-2-33,3 1 0,-4-1 0,-2 1 0</inkml:trace>
  <inkml:trace contextRef="#ctx0" brushRef="#br0">23773 14870 9023,'14'2'862,"0"3"-580,6-4 1,3 6-6,5-7 1,0 0 16,1 0 1,6 0-152,3 0 1,-2 0 102,2 0 0,-2 0-184,2 0 0,3 0 36,-3 0 0,-2 0-127,2 0 1,5-2-25,4-3 1,13 4-40,2-4 1,6-1-24,3 1 0,-1-6 168,-4 1 0,-26 4 0,2 0-247,0-1 0,1 0 0,9-1 1,2 0 317,3-2 1,0 1-1,-1 1 1,-2 0 184,-1-1 1,-1-1-1,-1 0 1,0-1-104,2 2 0,-1 0 0,-1-1 0,0 1-79,4 1 1,-1 1 0,-4 0 0,-2 0-39,2 0 1,0 0 0,-1 0-1,1 0-55,5-1 0,-1 1 0,-2 2 0,-1 1 68,4-1 0,-1 1 1,-6 1-1,-1 1-87,-4-3 1,-1 0-1,1 3 1,-1 1-122,-1-1 1,-1-1 0,1 2 0,0-1 19,0 0 1,-1 0 0,37 0-237,-6-3 1,-6-1 175,-3 1 0,-15 0-992,-4 5 0,-5-4 88,-1-1 1050,-2 0 0,-6 5 0,-1 0 0,1 0 0</inkml:trace>
  <inkml:trace contextRef="#ctx0" brushRef="#br0">24711 15254 7917,'0'-14'0,"0"0"0,0 0 0,0-1 59,0 1 41,0 0 1,-2-5 26,-2 0 1,2 0 14,-3 5 0,4 0-154,1-1 0,-2 1 74,-3 0 1,4 4 42,-4 1 1,-3 6-1,-1-2 1,-4 4-6,-1 1 0,0 1-115,-1 4 1,-4 3 87,0 6 1,-1 7 79,1 2 1,3-1-42,-3 2 1,8-2 78,2 2 0,5 1-84,0-6 0,2 0-75,2-5 0,2-1 28,2-4 1,4-2-3,7-7 1,0 0-16,4 0 1,-1-7-160,5-2 0,0-4-59,0-1 0,3-5 43,-8 0 1,1 0-18,-4 5 1,-3 4 49,-2 1 0,1 4-17,-6-4 28,-1 6 56,-4-4 1,0 9 50,0 3 1,0-2 130,0 6 1,0 1 4,0 4 0,0 5 159,0 0 1,0 5 10,0-6 0,0 8-92,0-3 0,0 9 1,0 1 0,0 2-36,0-2 1,-4-1-7,-1 6 1,-1-2-69,1 2 1,3 1-141,-3-5 1,-1-3-40,1-7 1,1 1 35,4-6 0,0-5-72,0-4 114,0-1-120,0-1 34,0-2 34,0-6 1,0-1-252,0-4 1,0 2-1077,0-7-584,0 7 1940,0-3 0,6 0 0,2-2 0</inkml:trace>
  <inkml:trace contextRef="#ctx0" brushRef="#br2">24270 7535 8485,'0'-15'0,"0"0"-125,0-4 1,0 1-143,0-5 1,-1 4 773,-4-5-201,3 7 1,-6-4-119,4 7 1,0 1-69,-5 4 0,1-4 20,-1 4 1,-4 2 2,3 3 1,-2-3-176,-2 3 1,-2-1 113,-3 5 0,3 0-174,-3 0 1,-3 1 69,-2 4 1,-3 5-73,-1 9 0,-5-2 108,0 7 1,-5 4-20,5 5 0,-5 5-17,4-5 0,-3 7-20,3-2 1,6 1-118,4-1 0,5-3 151,-4-7 0,5 1-81,-1-1 0,8-4 131,2 0 1,6-5 3,-2 4 0,3-4 5,2 5 0,0 0 13,0 4 1,7 2 33,2 3 1,5 2 175,5 3 0,-1 1-114,5-6 0,1 1-65,4-6 1,7-6-298,3-3 295,9-3-26,4-8 1,9-2-174,-3-6 1,3-6 133,-8-4 0,-3-7-19,-2-2 1,-9-6-35,-4 1 0,-4-3 13,-2-1 0,0-5 165,1-1 1,-2-10-130,-4 2 0,0 1 163,-5 3 1,-6-3-96,2-2 1,-9-9-45,-1 4 0,-2-1-22,-2-3 0,-6 0-121,-4-5 1,-4 2-129,-5 3 1,-5 6 148,-9 13 1,1 3-188,-6 16 1,1 3 48,-6 11 0,-11 3-414,-3 6 1,-1 7 625,6 12 0,3 7 0,6 2 0</inkml:trace>
  <inkml:trace contextRef="#ctx0" brushRef="#br2">8289 9340 8370,'-14'7'-260,"6"-4"-258,4 6 510,2-6 1,-3 10 380,0-4 1,-6 6-312,2 4 1,-2-2-251,1 7 1,-2-5 110,2 4 1,-2-5-379,-3 1-177,1 3 282,6-6 350,2 4 0,0-12 0,-2-2 0</inkml:trace>
  <inkml:trace contextRef="#ctx0" brushRef="#br2">8403 9383 8370,'10'-8'-865,"-1"3"432,1 4 207,-3 1 258,6 0-80,-11 0 0,4 1-17,-6 4 1,0 4-20,0 10 0,-6-3-190,-4 3 0,2-5 274,-1-4 0,-1 2 0,-4-10 0,0 4 0,0-6 0,6 0 48,-5-6 1,10 3 295,-6-7-92,5 7 257,-2-3-209,6 6 1,5 6 194,0 4 1,4 4 231,-4 5-179,6-3-354,-10 11 1,10-7-390,-6 4 148,6 3-84,-9-12 0,10 6-348,-2-7 479,3 0 0,1 1 0,0-1 0</inkml:trace>
  <inkml:trace contextRef="#ctx0" brushRef="#br2">13123 9198 8408,'-1'14'36,"-4"0"0,4 5 208,-4 0-202,-3 7 158,6-4 1,-10 6-48,2 1-134,-2-1 24,4-6 0,-3 3-285,6-6 1,-5 0 97,6-4 1,-3-6-596,3 1 739,2-7 0,-11 3 0,5-6 0</inkml:trace>
  <inkml:trace contextRef="#ctx0" brushRef="#br2">13166 9383 8394,'21'-14'-179,"2"-1"0,-1 1-211,2 0 0,-7 0 826,2 0-124,-3 6-122,-8-5 0,0 11-590,-3-2-149,-4 2-239,6 2 592,-14 0 1,-1 11 195,-6 3 0,0 4 0,0-4 0,0 0 0</inkml:trace>
  <inkml:trace contextRef="#ctx0" brushRef="#br2">13209 9369 8349,'0'-15'-2,"0"6"-168,0-1 1,4 6-191,1-6 1,2 7 629,-3-2 985,-2 4-828,10 1 1,-10 6-146,3 4 0,-4 9-4,-1 4 21,0 4-234,0 8 0,-1-4-124,-4 7 1,3-1 114,-2 1 1,2 1-150,2-6 1,3 0 92,7-4 0,-1-1 0,12 1 0</inkml:trace>
  <inkml:trace contextRef="#ctx0" brushRef="#br2">25493 8118 8051,'0'-8'1037,"0"1"-198,0 20-528,0-4 1,0 17-79,0-7 1,-5 6-121,0-1 0,-6-2-11,2 1 1,-4-4-240,-1 5 0,0-6-293,0 0 1,-2 0 294,-3 1 1,3-8-674,-3 3 0,-1-3 236,1 3 1,0-6 571,4-3 0,1-3 0,0-2 0</inkml:trace>
  <inkml:trace contextRef="#ctx0" brushRef="#br2">25479 8260 8155,'14'4'0,"0"1"0,0 0-10,1-5 1,-1 5 42,0-1 0,-5 6-205,1-5 1,-2 1 111,1-1 0,-2-2-321,-7 6 381,0-5 0,-7 8 0,-1-4 0</inkml:trace>
  <inkml:trace contextRef="#ctx0" brushRef="#br2">25493 8260 8155,'0'8'-408,"0"4"0,0-4 648,0 6 1,0 2 535,0 3 0,-2 3-302,-2 7 0,2-1-232,-3 1 0,-1 5-53,1 4 1,-1 3-1,1 2 0,4 0-162,-4-1 1,3-1-49,2-3 0,0-3-232,0-7 0,0 1-133,0-1 0,0-1-1042,0-3 1428,0 3 0,0-5 0,0 6 0</inkml:trace>
  <inkml:trace contextRef="#ctx0" brushRef="#br0">25208 15297 7941,'-22'0'116,"8"0"-165,8 0 1,7 1 593,4 4-348,9-3 0,8 4-113,7-6 0,6 0-195,3 0 1,3-6-396,1-4 1,-5-4 217,-4-5 0,-3-1 288,-2-4 0,1-3 0,-1 5 0</inkml:trace>
  <inkml:trace contextRef="#ctx0" brushRef="#br0">25365 15055 7973,'14'2'-56,"0"3"0,-1 7-112,-4 7 0,4 13 499,-3 1 0,-4 8-84,-1 6 0,-4-1-599,-1 6 0,-1-8 174,-4-1 0,-1-2-83,-4-8 0,2-1 62,3-8 0,4-4 199,-4-6 0,4-6 0,1-1 0</inkml:trace>
  <inkml:trace contextRef="#ctx0" brushRef="#br0">25678 15084 8188,'27'6'0,"-4"3"0,3 4-178,-8 1 0,6 0 226,-5 1 1,0 4 529,-5 0 0,-6 4-249,-3-4 1,-3 2 83,-2-2 1,0-3-226,0 3 0,-4 1 49,-5-1 1,-1 5-334,-9-5 0,-1 6 75,1-1 0,-5-2-13,5 1 1,2-5 6,7 1 1,4-8-134,6-2 0,2-4-9,2 5 1,11-7-102,8 1 1,4-4-58,2-4 0,4-4-196,0-6 1,2-1-107,-2 1 1,-3-2-18,3-3 646,-3 4 0,-8-6 0,-1 7 0</inkml:trace>
  <inkml:trace contextRef="#ctx0" brushRef="#br0">26118 15268 8092,'0'10'161,"0"-1"1,0 1 308,0 4 1,5 5-71,0 0 1,4 5 152,-4-5 0,6 1-382,-1-1 0,2-5 18,3 1 0,3-3-267,1-7 0,5 0-12,-5-5 1,5-7-47,-5-2 1,-5-5 153,-5-5 0,-5 1-179,0-5 0,-4-1 110,-4-4 1,-7 4-83,-13 0 1,-1 11-151,-13-1 1,1 10 103,-1-1 1,0 3-153,10 2 0,-2 0-124,11 0 455,6 7 0,1 0 0,4 8 0</inkml:trace>
  <inkml:trace contextRef="#ctx0" brushRef="#br0">27981 14415 8111,'6'-14'519,"4"0"1,7 5-384,2-1 1,13 7-379,1-2 1,2 4 172,3 1 1,-1 0 40,6 0 0,-7 0-401,-2 0 0,-6 4 429,-4 1 0,-10 6 0,-8-3 0</inkml:trace>
  <inkml:trace contextRef="#ctx0" brushRef="#br0">28024 14671 8111,'-13'15'0,"3"-1"0,-1-5 464,7 1 1,1-7-56,7 2 1,10-4-134,10-1 1,6 0-157,8 0 0,2 0-186,12 0 1,0 0-193,5 0 1,0-5 257,-1 1 0,-5-7 0,-2 3 0</inkml:trace>
  <inkml:trace contextRef="#ctx0" brushRef="#br0">28834 14430 8040,'14'-7'0,"2"1"88,3-3 1,3-3 121,7 8 1,4-1 31,0 5 1,2 0-159,-2 0 1,3 0-185,7 0 1,-1 5-77,1-1 0,-2 1-276,-3-5 0,-3 0 78,-7 0 1,1 2-460,-1 3 833,-12-4 0,3 12 0,-11-5 0</inkml:trace>
  <inkml:trace contextRef="#ctx0" brushRef="#br0">29076 14671 7922,'14'0'115,"0"0"0,-4 0-132,-1 0 1,1 0-166,4 0 0,-5 7 262,1 2 1,-7 4 250,2 1 0,-4 2-285,-1 3 0,0 1-64,0 4 0,-1 3 2,-4-3 1,-3 1 55,-6-2 0,-2 3 112,-3-7 0,8 3 14,-3-8 173,3 3-165,-3-9-66,6 0 1,3-1-94,10-7 1,3-2-135,6-3 0,5-1-78,0-4 1,7-1 69,3 7 1,-1-7-649,6 1 1,-4-3 774,-2-1 0,7 0 0,1 0 0</inkml:trace>
  <inkml:trace contextRef="#ctx0" brushRef="#br0">29460 14686 7922,'-15'-8'279,"1"1"180,0 7 0,4 0-206,1 0 1,0 11-43,-6 4 1,1 8 35,0 1 1,4 3-29,1 1 0,6-1-285,-2-3 1,7-4 140,7-5 1,1-8-393,9-2 0,3-3 229,1-2 1,-1 0-228,2 0 0,0-7 14,4-2 0,-4-4-17,0-1 1,-7 2 86,2 2 0,-3 4 105,-2 6 0,-5 0 273,1 0-176,-7 0 0,3 12 346,-6 7 0,-4 2-31,-1 3 0,-5 4 105,6 5 0,-6 7-190,6-2 0,-3 4-75,2 6 1,4-4-162,-4 3 1,-1-9-303,1-5 1,-1-9-350,1-5 0,3-8 314,-2-2 0,2-9-42,2-4 0,0-7 115,0-18 1,0-2 298,0-12 0,-6 0 0,-2 1 0</inkml:trace>
  <inkml:trace contextRef="#ctx0" brushRef="#br0">29275 13605 8115,'6'-8'107,"-4"2"1,4 9-91,-6 7 1,0 2 820,0 17 0,5 2-371,-1 12 1,1 6-372,-5 3 1,-1 16-97,-4 8 0,-1-35 0,-2 0 0,-3 1 0,0 1 0</inkml:trace>
  <inkml:trace contextRef="#ctx0" brushRef="#br0">10507 8857 8432,'-15'-19'0,"-4"0"0,3-6-113,-3 1 0,-3 2-131,-2-2 0,2 5 321,-2-5 0,2 7 80,-2-2 0,-2 3 38,2 2 0,2 2 13,-2 2 1,2-1-44,-2 6-32,-3 1-24,5 4 0,-6 0-83,-1 0 103,1 0-85,0 6 0,-1 8-134,1 10 1,1 9 154,3 5 0,-1 4-23,6 6 1,5 2 28,4 7 1,7 5 9,-2-1 0,4 9-1540,1 1 1522,6 0-12,2 0 0,12-11-937,4-12 679,9-7 193,4-19 0,5-3-115,1-10 0,4-9 190,1-9 1,2-10 145,-7-5 0,6-3-152,-11-1 1,8-7 157,-4-3 1,1-3-984,4-2 820,-2 1 17,-3 5 1,-5-2 461,-4 6-457,-3-7-103,-8 4 0,-3-2 353,-10 0 1,-2 5-395,-7-5 0,-2 5-169,-3-5 0,-9 5-404,-10-5 277,-9 6 190,-3-2 1,-8 7-133,-4 3 0,6 4-102,-1 5 412,7 7 0,2 7 0,1 6 0,0-1 0</inkml:trace>
  <inkml:trace contextRef="#ctx0" brushRef="#br0">23218 17045 8686,'14'0'1599,"2"5"-1622,3 0 1,3 4 57,7-4 0,1 5-77,3-6 0,-3 1 117,3-5 0,0 5-974,-4 0 1,1-1 168,-11-4 730,-7 7 0,1 1 0,-5 6 0</inkml:trace>
  <inkml:trace contextRef="#ctx0" brushRef="#br0">23246 17344 8060,'-7'14'141,"-5"-4"285,8-1-163,-1-6 1,13 5 460,6-3 0,8-3-338,11 2 1,8-2-155,7-2 1,4 0-1285,-5 0 0,2 0 1052,-1 0 0,-4-6 0,5-2 0</inkml:trace>
  <inkml:trace contextRef="#ctx0" brushRef="#br0">24768 16605 7823,'-8'1'-1146,"3"4"858,4 3 0,1 8 288,0 3 0,0 3 0,0 6 0,0 5 0,0 1 0,-5 0 0,0 0 0,-4-9 0,4 3 0,0-2 0,5 2 0,2-6 0,2-3 0,4-9 0,7 2 0,-1-4 0</inkml:trace>
  <inkml:trace contextRef="#ctx0" brushRef="#br0">24967 16747 7907,'14'-6'0,"2"4"-272,3-3 1,3 4-341,6 1 1,5 0 611,1 0 0,5 0 0,-1 0 0,3 0 0,2 0 0,-7-5 0,-3 0 0,-4-1 0,-6 1 0,-2 4 0,-13-12 0,-2 5 0</inkml:trace>
  <inkml:trace contextRef="#ctx0" brushRef="#br0">25223 16562 6141,'0'14'0,"0"7"0,0 3 0,0 4 0,0 5 0,0 4 0,0 5 0,0 6 0,0-1 0,0-6 0,0-8 0,0 0 0,0-4 0,1 1 0,4-11 0,3-7 0,12-5 0,3-7 0</inkml:trace>
  <inkml:trace contextRef="#ctx0" brushRef="#br0">25607 16562 7878,'0'16'0,"0"3"0,0 3-670,0 6 0,0 2 383,0 4 1,0 0 282,0 4 1,0 3-36,0-3 0,0-1-12,0 0 1,0-5 50,0 1 0,-7-3 0,-1-1 0</inkml:trace>
  <inkml:trace contextRef="#ctx0" brushRef="#br0">24057 17316 7922,'-8'-7'-752,"2"6"0,18-4 752,7 10 0,8-2 519,6 6 1,10-4 17,9 5 1,18-7-397,-31-1 0,2 0 0,8 0 1,2-2-343,3 1 1,1-2 0,1-2 0,0 0 290,-2-1 1,1-2-1,1-2 1,2-1-487,3-1 1,1 1 0,0-1 0,-1 1 353,-4 2 1,0 0 0,-4-1 0,0 0-352,-6-2 0,0 1 1,3 1-1,0 0 59,2-1 0,0-1 0,-5 2 0,-1 0 94,-2 1 0,-2 0 1,21-7 239,-6 0 0,-11 6 0,-9 3 0,-2 4 0</inkml:trace>
  <inkml:trace contextRef="#ctx0" brushRef="#br0">24754 17628 7868,'-21'-14'-1334,"5"0"1067,-3 0 1,-1 6 266,1 3 0,-5-1 0,5 1 0,-5 0 0,5 5 0,-6 7-20,1 2 0,-2 4 8,-3 1 0,5 5 455,1 0 0,5 6-172,-1-1 1,8 3 64,2 1 1,6 1-157,-2-1 1,3-4-30,2-1 1,8-7-173,7-2 0,0-6-210,9-8 1,1 0 86,8 0 0,-1-8-142,6-6 0,-6-2 61,1-7 1,-5 1-134,-4-2 0,1-1 179,-6 6 1,-5 0 178,-4 4 0,-7 8 66,3 0 1,-7 15 90,-4 6 0,-3 13 35,-6 11 1,0 5 240,-1 4 0,1-1-153,0 6 0,0 0-92,0 5 1,6-2-290,3-3 1,3-9 126,2-10 0,7-9-762,2-5 0,4-5 350,1-4 1,0-7 385,0-13 0,1 1 0,-1-24 0,0 3 0</inkml:trace>
  <inkml:trace contextRef="#ctx0" brushRef="#br0">24796 17884 7878,'27'-4'-235,"-3"-1"1,3-6-294,-4 1 0,9 2 328,1-1 0,7 6 200,-3-2 0,0-1 0,1 1 0,-7-5 0,2 6 0,-4-6 0,-5 5 0,-4-4 0,-6 4 0,-6-1 0,-3 1 0,-3 4 0,-9-12 0,-1 5 0</inkml:trace>
  <inkml:trace contextRef="#ctx0" brushRef="#br0">25095 17657 7878,'-14'-7'-536,"4"6"-67,1-4 0,5 5 603,0 5 0,2 4 0,2 10 0,-1 8 167,-4 6 0,3 7 104,-3-2 1,-1-2-335,1 2 0,-4-6-65,4 1 0,0-3-173,5-2 1,-1-6 189,-4-3 1,4-3 55,-4-2 55,3-6 0,2-1 0,0-7 0</inkml:trace>
  <inkml:trace contextRef="#ctx0" brushRef="#br0">25237 17657 7878,'33'-14'-234,"0"-1"0,-6 7-275,-8 4 1,2 8 961,-2 6 0,-2 4-54,-8 5 0,-2-2-31,-7 7 1,0 0-98,0 4 0,-7 1-15,-2-1 1,-8 1-77,-2-1 0,-7 0-1,3 1 1,2-5-304,2-1 0,5-5 156,4 1 1,-1-4-433,7 0 1,5-6 219,9 1 1,7-7-371,2 1 0,11-4 97,-1-4 1,2-4-78,-2-6 0,4-7 530,0-3 0,2 2 0,-2-1 0,-3-7 0,5-7 0</inkml:trace>
  <inkml:trace contextRef="#ctx0" brushRef="#br0">25663 17799 7878,'-14'14'0,"5"5"-204,-1 0 1,6 2-244,-6-2 0,7 1 1226,-2 4 1,4 1-242,1-6 0,1 5-274,4-5 0,3-2-112,6-7 0,0-4-114,0-6 0,7-2-154,3-2 1,3-6-351,1-9 0,-1-8-190,-3-6 1,1-6 329,-6 1 0,-2 3-42,-7 2 1,-4 3 367,-6 1 0,-6 2 0,-4 4 0,-9 2 0,-5 7 0,-4 6 0,-5 3 0,4 4 0,1 1 0,1 1 0,8 4 0,7 3 0,-1 6 0,5 0 0</inkml:trace>
  <inkml:trace contextRef="#ctx0" brushRef="#br0">26716 16932 7894,'14'0'-1132,"0"0"773,0 6 0,8 0 359,7 4 0,7 1 0,12-6 0,4-1 0,9-4 0,-2 0 0,2 0 0,-5-4 0,-9-1 0,-8-5 0,-15 6 0,-3-1 0,-13 5 0,-10 11 0,-12 3 0,-13 10 0,-9-2 0</inkml:trace>
  <inkml:trace contextRef="#ctx0" brushRef="#br0">26872 17188 7894,'-22'8'-1755,"1"-2"1755,13-6 0,15 0 0,12 0 0,14 0 0,10 0 0,7 0 0,12 0 0,1 0-987,3 0 987,-3 0 0,1 0 0,0 0 0</inkml:trace>
  <inkml:trace contextRef="#ctx0" brushRef="#br0">28009 17117 7889,'35'-8'0,"3"-3"-100,9 6 0,6-1-129,8 1 0,-2 3-70,2-3 0,-4 2 83,-5-1 1,4 2 215,-4-3 0,-5 4 0,-4 1 0,-1 0 0,-5 0 0</inkml:trace>
  <inkml:trace contextRef="#ctx0" brushRef="#br0">28038 17301 7909,'16'0'309,"3"0"0,-4 7-124,4 2 1,-3 4-1149,-2 1 566,-6 0 1,-1 7 383,-7 2 0,0 0 670,0 0 0,-2-1-353,-3 2 0,-3 3-195,-6-3 0,-5-2-82,0 1 0,-1-4 21,1 5 0,3-7-220,-3 2-16,3-3-500,2-2 370,6-6 0,8-1-175,10-7 1,8 0 117,6 0 0,9-5 375,5 0 0,5-6 0,4 2 0,-1-4 0,6-1 0,-6-5 0,1 0 0,-9-5 0,-4 5 0,-11-6 0,-4 1 0,-3 2 0,-2-2 0,-1 6 0,-4-6 0,-1 5 127,-3-5 1,-3 5 246,2-4 130,-2 5-188,-8-2 1,-2 12 25,-7 3 0,1 5-119,0 5 0,-7 7-48,-2 7 0,1 7-51,-2-3 1,7 4 61,-2 2 0,9-3-136,5-2 1,-1 1-178,1-6 1,7-1-57,7-9 0,4 2 16,1-6 1,2-2-97,3-8 0,-2-3 108,7-6 0,-5 2-18,5 2 0,-7-1 72,2 6 1,2 1 133,-2 4 1,-5 12-26,-5 7 1,-6 8-60,2 6 1,-3 5 167,-2 10 1,-5-4-16,0 3 1,-6-4-278,2-5 0,1-4-379,-2-5-314,1-1 868,-5-6 0,-1-14 0,1-9 0</inkml:trace>
  <inkml:trace contextRef="#ctx0" brushRef="#br0">28479 16264 7983,'34'-23'214,"-4"9"54,4 10 0,-11 5-789,-4 9 214,-3 5 0,-8 15 339,-3 4 1,-16 8 477,-8 10 1,-13 5-293,-6 5 0,-5-4-511,-4 4 0,-8-8 395,25-28 0,-2 0 1,-1-3-1,0-1-31,-29 26 0,8-12-48,12-7 1,12-9 107,11-10 0,9-6 131,6-8 0,18-9-119,14-6 0,21-11-39,22 2 1,-33 12 0,0 0-92,2 1 1,1 2-1,1-1 1,-1 1 82,-1 0 0,1 2 0,4 0 0,0 2-250,3 1 1,-1 1 0,-4 3 0,-1 0 153,-1 2 0,-1 0 0,36 0 0,-1 2 0,4 0 0</inkml:trace>
  <inkml:trace contextRef="#ctx0" brushRef="#br0">25109 11032 8043,'2'-8'1510,"2"3"0,4 4-1044,6 1 1,2 4-120,3 1-296,-3 6 0,11-3-96,-3 6 1,2-4 48,3-1 0,4-6-147,0 2 1,3 2-239,-7-3 1,3 1 77,-9-5 0,-7 0-1814,-2 0 2117,-9 6 0,1 2 0,-6 6 0</inkml:trace>
  <inkml:trace contextRef="#ctx0" brushRef="#br0">25152 11359 8043,'-15'6'509,"8"-4"0,3 9 736,14-6 1,7-1-676,16-4 1,4 0-26,5 0 0,3 0-380,2 0 1,-1 0-241,6 0 0,2-1-1833,7-4 1908,4 3 0,6-4 0,0 6 0</inkml:trace>
  <inkml:trace contextRef="#ctx0" brushRef="#br0">26147 10705 8004,'5'14'887,"-1"0"0,1 2-993,-5 3 1,0 2 171,0 2 0,0 4-147,0-3 1,-6 3 62,-4 1 0,-1 1 28,2-1 1,-4-4 84,4-1 1,2-10-152,3 1 111,-4-3 0,6-1-255,-3-1 1,9-4 109,0 5 0,9-7 119,1 1 0,2 4-10,8 2 1,-7-2-4,2 1 0,1 1 62,-1 4 1,-4-5 1,-6 1 0,-6-1 138,2 6 0,-3-1-21,-2 0 1,-8 0 113,-7 0 1,0 1-304,-9-1 0,0 2 82,-4 3 1,-1-4-268,1 4 0,0 0-206,-1-4 1,7 0-300,3-10 0,8 5 234,2-6 448,5 1 0,4-11 0,8-2 0</inkml:trace>
  <inkml:trace contextRef="#ctx0" brushRef="#br0">26317 11288 8004,'15'6'-37,"-1"4"1,-5-2 285,1 1 1,-7 0 410,2 6 1,-4 0-346,-1 4 0,0-3-60,0 3 0,0 2-459,0-2 0,-1 0 169,-4-5 1,3-5-1510,-2 1 943,2-7 601,2 3 0,13-18 0,3-4 0</inkml:trace>
  <inkml:trace contextRef="#ctx0" brushRef="#br0">26630 10890 8004,'14'0'381,"1"6"180,-1 4 0,0-1-433,0 5 0,1-3 53,-1 8 1,-5 2 194,1-2 0,-2 4-86,1-4 1,-3 7-50,-6-3 1,0 3-113,0-3 0,0 4-133,0-3 1,-4-4 136,-1-1 1,-6 2-141,1-2 1,3-2-195,-3-7 0,5 1-29,-4-6-75,6-1 133,-4 3 124,7-6 1,7 5-61,2-6 1,5-1-177,5-4 0,-1 2 81,5-6 0,-5 1-120,1-2 1,3-1-1180,2 6 1502,-4-6 0,1 3 0,-7-6 0</inkml:trace>
  <inkml:trace contextRef="#ctx0" brushRef="#br0">26986 11032 8004,'14'0'-81,"0"0"-41,0 0 0,1 2 354,-1 2 1,6 4 390,4 6 0,-2 1-323,2-1 1,0-5-250,4 1 1,0-2-267,1 1 1,-2 2 123,-4-6 0,3 4-626,-7-4 0,0 5 717,-5-6 0,0 7 0,0-3 0</inkml:trace>
  <inkml:trace contextRef="#ctx0" brushRef="#br0">27256 10876 8004,'-8'14'135,"-3"2"-37,6 3 1,-7 7 762,-3 8 1,0 5-309,-9-1 1,0 3-478,-4 2 0,1-7 50,3-3 0,4-4-316,5-6 1,7 3 156,4-7 33,2-7 0,8 1 0,2-5 0</inkml:trace>
  <inkml:trace contextRef="#ctx0" brushRef="#br0">27569 10691 7993,'-8'20'537,"3"4"1,-3 9 343,-1 5 0,-4 9-281,-1 6 1,0 7-110,-1 1 1,1 6-450,0-6 0,0 1-78,-1-5 0,3-1 51,2 1 1,-1-5-126,7 1 1,-1-14-2377,5-1 1385,0-6 1101,6-10 0,2-8 0,6-8 0</inkml:trace>
  <inkml:trace contextRef="#ctx0" brushRef="#br0">27640 11203 7991,'-5'20'94,"0"4"1,-4 3 141,4 1 0,-4-4 156,4-1 1,0-4 510,5 5 1,5-11-554,0 1 1,10-9-126,0-1 1,7-4-233,-3-4 1,6-9-163,-1-6 0,2-6-182,3 1 0,-2-3 277,-4-1 0,-4 4-27,-9 0 0,1 7-53,-6-2 0,-2 5-16,-8 4 1,-4 4-53,-10 6 0,-3 0 107,-7 0 0,-1 6-197,-3 4 1,8 3-41,-4 1 1,10-2 351,0-2 0,4 3 0,0-6 0</inkml:trace>
  <inkml:trace contextRef="#ctx0" brushRef="#br0">27910 10691 7892,'-8'0'505,"2"0"1,12 4-506,3 1 0,4 2 242,1-3-108,7-2 0,6 4-289,6-6 0,10 0 122,-6 0 1,11-1-565,-10-4 1,4 3 596,-8-2 0,5-4 0,-3 0 0</inkml:trace>
  <inkml:trace contextRef="#ctx0" brushRef="#br0">28393 10534 7845,'0'15'-60,"0"-1"0,0 0-34,0 0 0,0 7 64,0 2 0,2 0 692,3 0 1,-2-1-319,6 2 0,-4 1-302,4-6 0,-4 5 43,5-5 0,-2 0-137,1-5 0,2 0 99,-6 1 1,4-6 54,-4 1 1,0-6-28,-5 6 0,0-6-11,0 6 0,-2-5-103,-3 4 1,-2-4-27,-8 4 0,-5-4-196,-4 5 1,-7-3-31,-3 3 1,-4 3-752,5-4 1042,-6 4 0,2 1 0,-5 0 0</inkml:trace>
  <inkml:trace contextRef="#ctx0" brushRef="#br0">28336 10620 7845,'23'0'0,"-3"1"386,-6 4 1,0-3-71,1 2 0,4-2-110,0-2 0,6 5-195,-1-1 1,-2 1-257,1-5 1,3 0 244,7 0 0,3 0 0,7 0 0</inkml:trace>
  <inkml:trace contextRef="#ctx0" brushRef="#br0">24754 12610 7991,'-8'0'748,"14"0"0,10 5-515,12-1 1,-3 1-186,4-5 1,-2 0-827,11 0 1,-5 0 452,5 0 0,-8 0-425,-2 0 750,-6 0 0,-7 0 0,-1 0 0</inkml:trace>
  <inkml:trace contextRef="#ctx0" brushRef="#br0">24782 12909 7991,'-22'14'-44,"6"-5"0,7 1 308,5-7 1,6 3 412,12-6 1,8-5-357,12 1 0,3-7-235,11 1 0,4-1-898,10 2 0,-2-4 310,6 3 1,-12 3 501,-2-3 0,0 1 0,-2-6 0</inkml:trace>
  <inkml:trace contextRef="#ctx0" brushRef="#br0">26175 12311 7937,'-1'-7'-485,"-4"2"503,3 3 1,-10 4 140,2 3 1,2 4 255,-1 10 0,-1 3-94,-4 7 1,3 1-178,-3 3 1,8 3 172,-9 7 1,3 6-105,-7 3 0,5 9 49,-1 6 1,1-6-129,5-4 1,2-6 11,3-9 1,2-7 17,2-6 1,5-7-85,0-8 0,6-6-37,-2-3 1,4-4 43,1-1 0,0-11-147,0-3 1,-1-10 44,-4 0 0,3 2-103,-8-1 1,1 4 80,-5-5 0,0 7 33,0-2 0,-2 8-35,-2 1 1,-4 7-103,-6-2 0,-5 4-193,0 1 1,-7 1 114,3 4 1,2 3-335,2 6 0,3-4-332,2-1 380,6 1 0,2-1 505,6 0 0,6 1 0,2 4 0</inkml:trace>
  <inkml:trace contextRef="#ctx0" brushRef="#br0">26246 12852 7937,'15'9'0,"-1"1"202,0-1 0,-1 5 309,-4 1 0,-1-1-89,-3 0 0,-4 5-84,4 0-518,-3 0 0,-2-5-222,0 0-135,0 0 1,0-4-316,0-1-179,0-5 1031,0 2 0,0-6 0,0 0 0</inkml:trace>
  <inkml:trace contextRef="#ctx0" brushRef="#br0">26517 12525 7937,'9'1'-7,"0"4"1,-5 3 32,0 6 1,3 2 323,-3 3 0,1 3 471,-5 6 0,0 7-212,0 3 1,-1 3-213,-4 2 0,2 4-466,-7 1 1,5 1 142,-4-2 1,4-3-324,-4 4 1,4-6-297,-4-4 1,4-3 544,-5-7 0,7-6 0,-3-1 0</inkml:trace>
  <inkml:trace contextRef="#ctx0" brushRef="#br0">26801 12695 7981,'-8'0'538,"2"0"0,7 7 325,4 2-510,3 10 1,6 3-63,0 7 1,7-6-71,3 1 0,4-7-300,5 2 1,-1-3 126,6-2 0,-7-1-816,2-4 0,-7 2 93,-3-6 0,-5 5-883,1-6 1558,-3 1 0,-9 1 0,0 2 0</inkml:trace>
  <inkml:trace contextRef="#ctx0" brushRef="#br0">27057 12596 8073,'-14'6'207,"-1"4"1,1 8-118,0 6 0,-7 9 363,-2 5 0,-4 3-180,-2 2 1,7-7-338,3-3 1,4-2 20,0-3 0,7-6-169,4-3 0,2-3 232,2-2-20,6-6 0,2-2 0,7-6 0</inkml:trace>
  <inkml:trace contextRef="#ctx0" brushRef="#br0">27355 12354 7898,'0'14'422,"0"0"0,-1 7 35,-4 3 0,2 7 218,-7 2 1,1 7-305,-5-2 1,-2 5-163,-3 4 1,3 3-144,-3 7 0,-1-5 91,1 1 1,0-3-1200,5 2 0,6-9 269,3-10 773,3-3 0,2-8 0,0-1 0</inkml:trace>
  <inkml:trace contextRef="#ctx0" brushRef="#br0">27412 12837 7895,'0'16'244,"0"3"0,0-1 400,0 5 0,0-4-210,0 5 0,0-5-170,0 5 0,0-7-115,0 2 0,7-3 6,2-2 0,4-6-159,1-3 0,2-5 22,3-5 1,1-5-124,4-9 0,1 2-44,-6-7 0,0 1-370,-5-6 1,-1 1 155,-4-1 1,2 1 119,-6-1 1,-6 3 79,-9 2 1,-4 0 64,-5 10 1,-8-2 154,-6 11 1,-5 1-77,5 4 1,0 8 135,4 6 1,2 2-71,4 7 1,2-4-37,7 5 0,6-7-788,3 2 1,4-8 776,1-1 0,6-7 0,2 3 0</inkml:trace>
  <inkml:trace contextRef="#ctx0" brushRef="#br0">27682 12439 10067,'15'7'751,"-1"-6"-547,0 4 1,2 1-147,3-1 1,3 0 99,6-5 0,1-7-697,-1-2 1,1-8-98,-1-2 0,1 0 636,-1 5 0,-6-7 0,-1-1 0</inkml:trace>
  <inkml:trace contextRef="#ctx0" brushRef="#br0">28052 12013 7882,'8'6'0,"3"-3"225,-6 7 1,4-1-11,-4 6 0,6-1 192,-2 0 0,-1 2-97,2 3 1,-5 3-74,4 6 0,-1 1-83,1-1 1,4 1-111,-3-1 0,1-1 77,-2-3 0,4 1-63,-4-6 1,2 0-275,-1-5 1,2 0-4,-2 0-114,-4-6 196,1 5 275,-7-12 1,-12 6-136,-2-7 1,-11 1 13,-3 4 0,-7-2-160,-8 7 0,5-6-220,0 6 0,8-7-983,2 2 1346,-1-4 0,14 6 0,-6 1 0</inkml:trace>
  <inkml:trace contextRef="#ctx0" brushRef="#br0">28251 12041 7946,'14'0'285,"1"0"0,0 0 453,4 0 0,3 0-247,7 0 0,-1-4-96,1-1 1,1-1-417,3 1 1,-2-2 20,7-2 0,0-10 0,5 3 0</inkml:trace>
  <inkml:trace contextRef="#ctx0" brushRef="#br0">24014 12724 8196,'-9'0'967,"-1"0"-147,7 0-506,-3 0 0,6 6-239,0 3 1,0 4-12,0 1 0,6-1-241,4-4 1,10-2-67,9-7 0,5-3 158,9-7 0,0-4-638,-1-10 1,-5-1 722,-4 6 0,3-6 0,0 3 0</inkml:trace>
  <inkml:trace contextRef="#ctx0" brushRef="#br0">24398 12183 8193,'21'-4'-110,"2"-1"1,3 0 109,-3 5 0,4 13 737,-3 6 1,1 8-150,-1 6 1,-4 3-63,-5 7 0,-3 4-262,-2 1 0,-4 5-163,-6-1 0,0 5-152,0 5 0,-13 3 117,-6 6 1,-12 0-492,-7 0 0,13-35 0,-2 1 172,-1 1 1,-1-1 0,-4 0 0,0-1-1,0 3 1,1-1 0</inkml:trace>
  <inkml:trace contextRef="#ctx0" brushRef="#br0">1380 3270 17129,'-7'8'88,"6"-15"1,-4-2 680,10-10 0,6 9 1,14 6-408,13 2 1,9 2-442,10 0 0,6 0-8,4 0 0,5 6-336,-32-1 0,1 0 1,1-2-1,1 0 220,4 0 0,1-1 0,0 0 0,0-1-121,-2 2 0,-2-1 0,34-1-409,-12 4 0,-9 3-731,-10 2 0,-9 4-678,-19 5 2142,-6 3 0,-7 0 0,2-1 0</inkml:trace>
  <inkml:trace contextRef="#ctx0" brushRef="#br0">2318 3426 10599,'-33'-35'-382,"0"-3"0,-5-9-99,4-5 0,8 3 402,7 2 1,4 9 417,6 5 1,4 9-55,10 5 0,3 9-110,6 6 1,7 10-107,2 8 1,6 7-48,4 7 0,-5 1 112,1-1 0,-1 0-126,-4 1 0,3-1-133,1 1 0,-1-2 54,-3-4 1,1-1 38,-6-3 1,-5-3-19,-4 3 1,-10 8 545,-5 1 0,-16 18-220,-16 6 1,10-17-1,0 3-553,-3 8 1,-2 3 0,-11 9 0,-4 4 479,12-14 0,-2 1 0,0 1-203,-1 1 0,-2 0 0,0 0 0,-6 4 0,0 0 0,-1 1 0,-1 2 0</inkml:trace>
  <inkml:trace contextRef="#ctx0" brushRef="#br0">18398 8786 8103,'-14'0'-110,"5"0"-72,-1 0 281,7 0 1,-5 8 279,3 6 0,4 6-185,-4 9 1,3 4 93,2 0 1,0 7-102,0-2 1,2-2 16,3 2 1,3-8-108,6-2 6,0 1 1,0-18-116,0 3 1,5-9 120,0-1 0,-1-8 52,-9-6 0,4-9-59,-4-4 0,2-4-180,-1-2 0,1-4-39,-6 0 0,-1 0-30,-4 4 0,0 1 0,0-1 38,0 7-283,-6 2 1,-2 12 133,-6 3 1,1 10-478,4 4 1,3 4-4,6 1 738,0 0 0,0 1 0,0-1 0</inkml:trace>
  <inkml:trace contextRef="#ctx0" brushRef="#br0">18768 8857 8103,'-5'14'-329,"0"0"1,-6 2 723,2 3 1,1-2-9,-2 7 1,6 0 53,-6 4 1,7 1-132,-2-1 0,4 1-221,1-1 1,6-6 2,4-3 0,4-5-81,5-4 1,-3-4-37,2-6 1,-2-2-289,-1-2 0,-1-6 41,0-9 190,-6-3-8,4-6 0,-10-2 15,3-3 1,-4 3 32,-1-4 0,-1 4 24,-4 2 0,-3 6-40,-6 3 1,0 5-69,0 4 1,-1 4-20,1 6 1,5 0-242,-1 0 0,2 6-94,-1 4 1,2-2-214,7 1 693,0-6 0,7 3 0,1-6 0,6 0 0</inkml:trace>
  <inkml:trace contextRef="#ctx0" brushRef="#br0">18981 8814 8103,'8'6'7,"0"9"186,-3 8 1,-4 0 53,4 0 0,-3 1 63,-2 4 1,1-1 15,4-3 0,-4-2-129,4-3 1,2-3-49,-3 3-277,7-10 0,-3-2 138,6-7 0,1 0-93,-1 0 1,0-7 53,0-2 0,-1-9-553,-4-1 1,4-6 45,-3 1 1,1-1-621,-2 1 1156,-3-2 0,1 3 0,1-5 0</inkml:trace>
  <inkml:trace contextRef="#ctx0" brushRef="#br0">18853 8516 8103,'-41'0'-393,"3"0"1,-8 0 716,4 0 1,-10 6 231,-1 3 0,0 6-216,1 4 1,-1 3-90,11 6 1,-2 2-242,10 3 0,1-1 86,5 6 0,6-2-103,3 2 1,5 8 56,4-3 1,4 10 117,6 4 1,1 2-49,4 7 1,5 0-312,8 5 0,5-1 160,5-4 1,8-11 155,7-12 1,14-14-251,14-15 0,0-6 73,5-8 1,-3-13-2,-2-6 1,-33 4 0,1-2 58,1-1 0,1-1 0,2-1 1,1 0-9,-2 1 1,1 0-1,-3-1 1,-1-1-15,22-17 1,-2-4 3,-16-6 1,1 2 270,-11-6 1,-1-3-62,-9-2 1,1-8 230,-10 8 1,-3-7-92,-11 2 1,-8-1-245,-6 1 0,-10-2-111,-14-8 0,17 37 1,-3-1-329,-6 0 0,-2 1 1,0 2-1,-2 0 169,-4-1 1,0 2 0,-1 2-1,-1 1-18,-3 0 1,1 1 0,5 6 0,1 2-691,-30-9 1,-1 13 883,1 12 0,-2 5 0,2 9 0,2 5 0</inkml:trace>
  <inkml:trace contextRef="#ctx0" brushRef="#br3">9441 7194 8078,'0'-15'-727,"0"6"733,0-1 207,0 7-139,0-3 0,6 1 18,4 0 0,2 1-233,3 4 173,-1 0 1,5 0-21,0 0 1,1 4-1,-1 1 0,-3 0-59,3-5 1,2 5 73,-2-1 1,1 1-28,-1-5 0,3 0-3,7 0 1,2 0 240,7 0 1,0 0-117,9 0 0,2 0-76,-1 0 0,4 0-36,-5 0 0,4 0-7,-8 0 1,2 0-2,-7 0 0,3 0-134,2 0 0,1 6 74,4 4 1,-4-1 47,3 6 0,-3-9 142,-1 8 0,-2-3-90,-3 3 0,2 1 111,-7-1 1,5-6-51,-5-4 1,2-2 151,-2-2 1,2 0-115,2 0 0,9-2-32,-3-2 0,7-4-147,-2-6 0,4-1 125,-5 1 1,-4 0-179,-5 0 0,-6 4 122,1 1 0,-5 4-17,-4-4 1,1 5-20,-6 0 0,2 2 7,-2 2 1,-4 2-52,4 2 0,-1 0 68,1 5 0,-2-6-76,7 2 0,-5 1 69,4-1 0,1 0-8,5-5 1,-1 0 55,0 0 1,1 0 3,-1 0 1,1-2-73,-1-3 0,1 2 9,-1-6 1,-1 4-122,-3-4 1,1 5 85,-6 0 1,0-3-191,-5 3 0,0-6 63,0 5 0,-4-1-284,-1 1 445,7 4 0,0-12 0,4 5 0</inkml:trace>
  <inkml:trace contextRef="#ctx0" brushRef="#br3">25521 6227 8462,'-6'-29'0,"-4"1"0,3 1-666,-3 3 1,7 4 153,-2 6 0,-1 4 1335,1 1-531,0 6 1,4-4 134,-4 7-354,4 0-313,-12 0 1,7 7 92,-4 2 1,-1 4 65,6 1 1,-4-5 57,4 1 0,-6-1 27,2 5 0,1 1 88,-2-1 1,1 5-127,-6 0 0,1 8 290,0 1 0,0 7-67,0 8 1,-5 2 101,0 7 1,0 1-178,4 8 0,1 6 20,0 4 0,6 0-85,3 5 1,4-10-175,1-5 0,6-8-273,4-6 1,7-9 209,2-5 0,6-14-30,-1-5 0,8-9 80,1 0 0,1-12 221,0-7 0,0-6-48,4-9 1,5-6 196,0-2 1,7-8-387,-19 20 0,0-2 0,26-25 214,-29 21 1,1 0-1,26-24 53,-8-2 0,-10 8 49,-9-8 0,-15 10 45,-4 0 0,-14 7-146,-9 2 0,-25 8-78,-18 2 0,-14 12-7,-5 11 1,35 7 0,0 3-238,0 1 1,1 2 0,-1 4-1,0 3 261,1 3 0,-1 2 0,0-2 0,-1 2 0,1 0 0,1 2 0,-2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8019 5999 8195,'-6'15'-301,"-2"-1"39,-6 0 1,4-5-614,1 1 470,-1-1 93,-4-1 303,0 5 1,4-11 242,1 2 0,6-4-84,-2-4 0,-1 0 356,1-5 0,-1 6-145,1-2 1,3 2-7,-2-2 1,0 4 486,0-4-27,2 3-103,-4 2-142,6 0-153,0 0 0,6 0-218,4 0 0,2 0 8,3 0 0,-1 0-47,0 0 0,2 0-151,3 0 1,-2 0 131,7 0 1,-2 0-185,2 0 0,2 0 105,-2 0 1,3 0-119,1 0 1,1 0 71,-1 0 0,1 0-79,-1 0 1,1 5 73,-1 0 1,-4 1-111,-1-1 0,1-4 93,5 4 0,-1-3 24,0-2 0,2 4 165,4 1 0,0 0-103,4-5 0,2 5 110,-7-1 1,5 3-125,-5-3 0,0-2-21,-4 3 1,-1 1 15,1-1 0,-1 4-116,0-4 0,1 4-41,-1-4 0,1 2 139,-1-3 1,8-2-125,7 3 1,1-4 82,8-1 1,1 0-34,3 0 0,0 0 30,-4 0 0,0 2 3,-9 2 1,3-2 44,-9 3 0,5 1 100,0-1 0,1 1-2,-1-1 0,6-4-62,-1 4 1,7 2-2,-2-3 0,3 1-16,2-5 0,-6 0-8,-4 0 0,2 0 18,-1 0 1,10 0-168,-1 0 1,8 0 70,-4 0 0,1 0-121,-5 0 0,-2 0 135,-3 0 0,-3 0 16,-6 0 0,6 0 0,3 0 1,5 0-3,4 0 0,-2 0 18,2 0 1,3-2-8,-3-2 0,-4 2-1,-5-3 0,-4-1 2,4 1 1,1 1-4,9 4 0,-3 0-18,2 0 0,-2 0-4,-3 0 1,0 0-15,-4 0 0,-6 1 29,-4 4 0,-5 1-16,10 4 1,-3-2 4,13-4 1,-5-1-3,5 7 0,3-7 47,-8 2 0,5-4 6,-9-1 0,4 0 18,-5 0 0,2 0 122,-1 0 1,2 0-92,7 0 0,-2 0-33,-3 0 0,2-4 60,-7-1 1,1 0-55,-5 5 1,-9 0-184,-5 0 0,-2 0-111,-8 0 0,-1 0-238,-3 0 1,-7 2-221,-4 3 0,-4-2-1494,-4 6 2174,-11 1 0,-13 4 0,-8 0 0</inkml:trace>
  <inkml:trace contextRef="#ctx0" brushRef="#br0">9455 4549 8342,'-12'24'-406,"2"0"0,-1-1 272,6 6 0,-6-6 494,2 1 0,-9-5-91,-1 5 1,-11 0-116,2 4 0,-10-4 0,0-1 0,-1-1 19,1 2 1,1 1-20,4-6 1,5-6-1,-1-8 0,3-4 116,7-1-270,0 0 0,4-19 0,1-4 0</inkml:trace>
  <inkml:trace contextRef="#ctx0" brushRef="#br0">9285 4535 8342,'41'0'-6,"-3"0"1,1 0 70,-6 0 0,5 2 341,-5 2 1,-4 6-146,-5 9 0,-9-2-109,0 7 0,-8 4 75,-7 5 0,-1 7-197,-4-2 0,-9 5 100,-10 4 1,-7-1-58,-3 6 0,-10-2-175,2 3 0,-3-5-95,7-5 1,-1-7-324,6-2 0,1-11-4,8-4-152,4-9 1,7-6 266,4-8 1,2-12-445,7-12 853,7-7 0,7-8 0,8 0 0</inkml:trace>
  <inkml:trace contextRef="#ctx0" brushRef="#br0">9327 4876 8324,'8'-8'432,"-2"2"1,-6 8-181,0 2 1,-11 4-231,-3 6 1,-5 7-311,0 3 0,2 1-246,-7-1 1,8 1 270,2-6 1,5-2-677,4-7 939,3-4 0,2-6 0,8 0 0</inkml:trace>
  <inkml:trace contextRef="#ctx0" brushRef="#br0">9640 4620 8315,'8'15'-3,"-3"-1"0,-4 2 75,-1 3 0,0-2 87,0 7 1,2-5 184,3 4 1,-4-5-713,4 1 1,-3-4 185,-2 0 1,0-6-399,0 1 413,0-7 0,0 1-5,0-8 1,0-4-18,0-6 1,0-5-153,0 0 1,1-2 338,4 2 0,-2 3-92,6-3 1,1 4 422,4 0 0,0 1-179,1 0 0,4 5 76,0-1 0,4 7-105,-4-2 1,5 4 233,-5 1 0,0 0-31,-5 0 1,-5 0 378,1 0-521,-1 0 0,-1 6-211,-3 3 1,-10 4-63,-4 1 1,-10 2 56,-5 3 0,-7 3-75,-3 6 1,1-1 62,5-3 0,6 1-247,3-6 0,5-5-212,4-4 193,-3-7 297,12 3 0,1-10-23,9-1 1,6-6-31,3 1 0,5-2 8,5-2 0,0-1-111,1 1 1,-2 2 123,-4 2 1,1-3 46,-10 4 0,4-4 0,-10-1 0</inkml:trace>
  <inkml:trace contextRef="#ctx0" brushRef="#br0">9782 4507 8309,'8'6'73,"-2"3"189,-6 10 0,0 10 58,0 9 1,0 8-48,0 1 1,-6 7-38,-3-2 0,-4 3-119,-1 2 1,4-2 29,1-3 0,4 0 6,-4-9 1,5-5-435,0-14-157,2-4 354,2-6 1,0-7-9,0-7 1,6-13-1,4-11 1,1-2-704,-2-3 1,7-6 274,-6-3 0,6 2 520,-7-2 0,-3 0 0,1-4 0</inkml:trace>
  <inkml:trace contextRef="#ctx0" brushRef="#br0">9868 4862 8309,'6'14'0,"-3"2"0,7 3 0,-6-3 114,6 3 0,-6 1 352,6-1-463,-1 0 1,6-6-199,-1-4 1,0 2-755,0-6 680,1 0 269,-1-11 0,0-9 0,0-7 0</inkml:trace>
  <inkml:trace contextRef="#ctx0" brushRef="#br0">10166 4393 8286,'8'0'-274,"-2"6"1,-6 2 785,0 6 0,-1 5-271,-4 0 1,-3 6-320,-6-1 1,-5 1 125,0-1 0,0 1-123,5-6 1,0 0-136,-1-4 1,6-3-33,-1-2 64,7 2 0,-1-10 40,8 3 1,4-4-71,6-1 1,7-6 112,3-4 1,-2-1-6,1 2 1,-4-4-28,5 4 0,-5-4 21,5-1 0,-7 0 122,2-1 1,-3 1-102,-2 0 0,-4 5 238,-1-1-173,-6 7 172,4-3 0,-7 7 1,0 4 0,-7 9 19,-2 10 0,-9 4-68,-1 5 1,0-3 97,5 4 1,-5 0-243,0 0 0,5-3 127,5-7 1,5 1-279,0-6 1,2-5 79,2-4 1,6-7-109,4 2 0,3-5-15,1-5 0,2-8 104,3-6 0,-4 0 24,4 5 1,-3 0 21,-2 0 1,1 0 187,-1-1 1,-5 6-150,1-1 305,-7 7 0,3 0-72,-6 12 1,-6 3 31,-4 11 1,-4 1 7,-5 4 0,2 1 44,-7-1 1,2 5-36,-2 1 0,-3 5-91,4-1 1,2-2-111,2 2 0,3-8 117,2-1 1,6-2 56,4-9-107,2 1 1,8-6 120,4-3 1,9-4-42,4-6 0,4-2 185,2-2 1,6-4-243,2-7 0,6-5-131,4-4 1,4-3-669,6-1 1,-5 1-308,0 3 980,-12-2 0,1 8 0,-13-2 0,1 4 0,-1 5 0</inkml:trace>
  <inkml:trace contextRef="#ctx0" brushRef="#br0">19536 6198 8358,'-15'-4'0,"1"-1"0,5-5 270,-1 6 459,7-1-436,-3 5 1,7 2-32,4 2 1,5-1 91,9 7 0,6-2-27,13 1 0,6 2 0,13-6 1,6-2-58,3-8 0,1-2-419,4-8 1,5-4 153,-32 10 1,2-1 0,4-1 0,2-1 63,3 2 1,-1 1-1,-2-3 1,-1 0-122,-6 2 0,0 1 0,1-1 0,1 1 50,1 2 1,-1 0 0,1 0-1,-1 0-35,-2-1 0,0 2 0,-2 1 0,-1 2 58,34-2 0,-14 3-40,-1 2 0,-7 0 113,-2 0 0,-8 0 170,-6 0 1,-1 0-157,0 0 1,-3 0 28,-11 0 0,-2 0-377,-7 0 1051,0 0-1829,-6 0 296,-1 0 83,-7-6 1,-2 0 638,-3-4 0,-3-2 0,-6 4 0</inkml:trace>
  <inkml:trace contextRef="#ctx0" brushRef="#br0">18995 4208 8389,'0'-8'-576,"0"2"534,-6 12 1,0 7 422,-4 6 1,-2 6-141,2-1 0,-3 6-159,-1 8 1,-2 1 156,-2 13 0,2-4-73,-3 4 1,3-2-156,2 2 1,0-7-69,-1-7 1,6-12-523,-1 3-707,7-10 949,-3-5 1,6-9-369,0-10 705,0-9 0,6-15 0,2-7 0</inkml:trace>
  <inkml:trace contextRef="#ctx0" brushRef="#br0">18995 4208 8294,'21'13'0,"1"-2"-48,6 12 0,-5 6-29,-4 4 1,-4 8 802,0 2 1,-8 1-408,-2 8 0,-3-6-398,-2 1 1,0-7 38,0-2 1,-5-8-152,0-2 1,-6-1-430,2-8 1,-4 3 312,-1-8 0,0 4-272,-1-9 0,0-3 579,-4-1 0,-3-10 0,-7-2 0</inkml:trace>
  <inkml:trace contextRef="#ctx0" brushRef="#br0">18853 4748 8271,'-8'-6'-458,"2"4"1,8-9 935,2 7 0,9-3-91,6 3 0,6-4-820,-1-7 0,3 6 433,1-1 0,1-5 0,-1-7 0</inkml:trace>
  <inkml:trace contextRef="#ctx0" brushRef="#br0">19194 4336 8173,'15'-9'664,"-1"-1"0,5 1-630,0-6 1,4 3 149,-4 2 0,0-2-535,-4 2 1,-1 2 123,0-1 1,0 6-348,0-2 300,-6 3 1,-1 4-218,-7 3 1,0 4 490,0 10 0,-13 3 0,-3 7 0</inkml:trace>
  <inkml:trace contextRef="#ctx0" brushRef="#br0">19294 4450 8173,'-22'22'-1156,"6"3"1125,7-6 1,4-2 1171,-5-7-793,7-4 0,-2-6 38,10 0 0,5-6-321,9-4 1,3-8 61,6-6 1,1-3-514,-1-1 0,0 1 254,1 3 1,-2-1-221,-4 6 1,-2 5 351,-7 4 0,0 7 0,1-3 0</inkml:trace>
  <inkml:trace contextRef="#ctx0" brushRef="#br0">19436 4308 8060,'8'6'221,"-3"3"1,-4 10-4,-1 5 0,0 9 51,0 5 0,0 3-47,0 2 0,-1 1-30,-4 3 0,3-7-252,-2 3 1,2-10 126,2 0 0,2-3-531,2-2 1,-2-6 127,3-3-51,-4-9 0,-1-5-15,0-10 402,0-3 0,0-13 0,0-1 0</inkml:trace>
  <inkml:trace contextRef="#ctx0" brushRef="#br0">19365 4535 8173,'-6'14'-452,"3"5"431,-7 0 1,5 6 371,-4-1 0,4-2-301,-4 2 1,-1 0-218,-4 4 1,0-4-281,-1-1 0,6-5 50,0 1 397,5-10 0,-2-2 0,6-7 0</inkml:trace>
  <inkml:trace contextRef="#ctx0" brushRef="#br0">19422 4592 8173,'14'-8'0,"0"2"0,1 6 0,-1 0-43,0 0 1,0 0 105,0 0 0,-4 4-198,-1 1-465,-5 6-98,2-3 210,-6 6 488,0-6 0,-6-1 0,-2-7 0</inkml:trace>
  <inkml:trace contextRef="#ctx0" brushRef="#br0">19536 4208 8034,'8'6'-415,"3"4"625,-7 9 0,6-2 359,-5 7 0,-1 1-260,-4 8 0,0-1-67,0 6 0,0-7-359,0 3 0,0-6 104,0-4-192,0-4 145,0-6-133,0-6 1,0-8-116,0-9 1,0-10-164,0-5 1,0-3 135,0-1 0,7 0 67,2-1 1,4 2 201,1 4 0,0-3-124,0 7 0,1 2 584,-1 7-298,6-2 0,-4 10 394,3-2 0,-5 4-98,-4 4 0,-2 4 58,-4 6 0,-2 2-89,3 3 0,-5-2-139,-5 7 1,-3-2-258,-6 2 0,0 1 148,-1-6 0,1 0-332,0-5 1,0-1 137,0-3 0,4-4-630,1-6 0,-1-2 85,-4-2 626,0-11 0,-1-7 0,1-6 0</inkml:trace>
  <inkml:trace contextRef="#ctx0" brushRef="#br0">19891 4208 8173,'10'0'290,"-1"0"0,-4 0-16,4 0 1,-4 3-99,4 7 0,-5 1 68,0 12 0,-2 3-141,-2 7 0,0 3 33,0 7 1,-2 4-45,-2 1 1,2-6-374,-3-4 0,4-5 206,1 5 1,0-12-1404,0-3 773,0-5 705,0-10 0,6-2 0,2-6 0</inkml:trace>
  <inkml:trace contextRef="#ctx0" brushRef="#br0">19919 4236 8167,'8'-14'0,"5"0"0,-5 5 0,6-1 0,-3 7 0,3-2 0,-3 2 0,8-2 0,-1 4 0,1-4 0,-3 3 0,3 2 0,-4 0 0,0 0 0,-3 7 574,-2 2 0,-4 4-616,-6 1 1,-2 2-96,-2 3 0,-6 3-28,-9 6 0,2 1-53,-7-1 0,2 5 62,-2 1 0,-1-3 77,6-7 0,5 1 127,4-6 1,7-5 94,-1-4-153,-4-7 0,8 3 113,0-6 1,6-1-23,8-4 0,0-1-30,1-4 1,0-1 33,4 6 0,-1-4-6,5 4 1,0 0 184,0 5 1,3 0-133,-8 0 1,1 7 183,-4 2 0,-3 4-56,-2 1 0,-4 0-57,-6 0 0,-2 2-63,-2 3 0,-4-3-6,-6 3 0,-7-3-113,-3-2 1,-1-1-243,1-4 0,-1 2-1557,6-6 1778,-6 0 0,3 1 0,-7 2 0</inkml:trace>
  <inkml:trace contextRef="#ctx0" brushRef="#br0">20303 4222 8111,'8'-14'-82,"-3"0"74,3 6 186,-7 2 1,12 6-4,-3 0 1,-2 6-107,1 3 0,-6 12 130,2 7 1,1 7-5,-1 8 1,0 1 127,-5 3 1,0 4-120,0 6 1,0-2-154,0-3 0,0-4-105,0-10 0,0-4-260,0-5 0,0-7-446,0-3 41,0-3 0,0-12-211,0-8 930,6-4 0,-4-25 0,4 3 0</inkml:trace>
  <inkml:trace contextRef="#ctx0" brushRef="#br0">20403 4236 8111,'20'-14'0,"-2"3"0,6-3 0,-6 3-99,6-8 0,-5-2 162,5 3 1,-5-3 13,4 2 0,-5 3-8,1-3 0,-3 5 2,-2 5 1,-5-2-129,1 6 0,-5 0 142,4 5 1,-4 0-156,4 0 0,-6 6 80,2 4 0,1 9 5,-1 4 0,0 1 41,-5 5 0,0-4 100,0 8 0,0 3-42,0 2 1,5 3 27,-1 2 0,6 8 149,-5 5 1,4-3-240,-4 3 0,4-2-113,-4 3 1,1-6 115,-1-4 1,-3-4 84,2-6 1,-2-7-310,-2-6-220,0-6 0,0-3 168,0-5 1,-2-9-44,-2-1 1,-3-6-71,-2-8 0,-8 0 195,2-1 1,-2-5-701,3-4 839,-7-3 0,-1-7 0,-6-3 0</inkml:trace>
  <inkml:trace contextRef="#ctx0" brushRef="#br0">20460 4364 8111,'14'-6'-654,"0"-2"388,0-6 0,1-5 36,-1 0 1,0 0 292,0 5 0,-4 1 256,-1 4 0,-4 2-1057,4 7 738,-5 0 0,-4 7 0,-8 1 0</inkml:trace>
  <inkml:trace contextRef="#ctx0" brushRef="#br0">20446 4436 8111,'9'9'-572,"1"0"1,-3-4 578,3 5 1,-2 1 180,-3 8 0,-4-3 333,4 2 0,-4 3-394,-1-2 0,-1 5-250,-4-5 0,4 0 26,-4-5 0,-2-5 159,3 1-160,-1-7 1,5 2 93,0-10 0,0-3-135,0-6 0,2 0-41,2-1 0,4-4-36,6 0 1,1-4 103,-1 4 0,0-5 35,0 5 1,1 0 158,-1 5 0,0 1-238,0 4 359,0 3-176,1 6 1,-7 6 355,-4 3 1,-2 4-60,-2 1 1,-2 5 48,-2 0 0,0 2-187,-5-2 1,1-4-182,-2 4-656,-2-3 406,4-2-120,0-6 1,-3-3 364,6-10 0,1-3 0,4-6 0</inkml:trace>
  <inkml:trace contextRef="#ctx0" brushRef="#br0">20858 4236 8111,'14'0'-38,"0"0"0,1 2-78,-1 3 1,-5 3 415,1 6 1,-7 6 478,2 4 1,-4-2-518,-1 2 1,0 4-3,0 6 0,0-1-359,0-5 1,-1-1 99,-4-3 1,3-2-340,-2-3 1,2-8-473,2 3-543,0-9 470,0 1 381,0-25 1,2 2 501,2-16 0,-2 3 0,10-5 0,-4-1 0</inkml:trace>
  <inkml:trace contextRef="#ctx0" brushRef="#br0">20972 4336 8111,'14'-28'0,"-5"4"-197,1 0 0,-2 7-200,1-2 0,4-2 476,-4 2 0,2 0 381,-1 5 1,2 2 188,-2 2-182,3-3-299,1 12 7,0-5 1,-6 12-274,-3 3 1,-4 12 16,-1 7 0,0 1 6,0 4 0,0 3-33,0 2 1,2-2 29,3 2 1,-4-1-66,4 1 1,-4-10-99,-1-9-388,7 3 392,-6-6 1,6 0-433,-7-7 669,0-6 0,-7 4 0,-1-7 0</inkml:trace>
  <inkml:trace contextRef="#ctx0" brushRef="#br0">20929 4407 8111,'14'0'-68,"0"0"0,1 0-77,-1 0 0,5-5 314,0 1 1,4-7-67,-4 1 0,0 4-313,-4 1 230,-1 3-426,0 2 239,-6 0 0,-2 8 129,-6 7 1,-6 5 23,-4 9 0,-2-1-11,-2 0 0,-1 6 79,1-1 1,1 0-86,4-5 1,-2-1 456,6-3-200,0-4-169,5-12 1,7-1-54,2-7 0,4-11-67,1-4 0,5-8 138,0-1-75,0-3 0,-5-1 0,0-1 0</inkml:trace>
  <inkml:trace contextRef="#ctx0" brushRef="#br0">21171 4364 8111,'14'-6'-568,"0"-3"1,2-4 211,3-1 1,-3-2 604,3-3 1,3 3-93,1-3 1,4-1-187,2 1 1,-7 0-128,-3 5 0,-5-1-530,-5 1 686,4 6 0,-11-4 0,4 4 0</inkml:trace>
  <inkml:trace contextRef="#ctx0" brushRef="#br0">21370 3981 7095,'8'14'-508,"0"6"631,-4 4 1,-2 9 230,3 5 1,-4 3 378,-1 2 1,5 6-284,0 3 1,1 10-156,-1 4 0,-4-3-294,4-1 0,-2-5 76,2-5 1,-2-3-520,7-7 0,-7-10 168,1-4 168,-2-9-29,-2-5 0,-6-9-158,-4-10 1,-2-4-76,-3-10 1,-4-3 95,0-7 1,-4-1 275,4-3 0,0 2-112,5-7 1,-1 6 162,1-1 0,5 3-87,-1 2 1,7 5 408,-2 5 0,4 2-147,1 2 0,1 6-15,4 3 1,3-1-340,6 1 1,2 0 123,3 5 0,3-6 0,6-2 0</inkml:trace>
  <inkml:trace contextRef="#ctx0" brushRef="#br0">21739 3952 6442,'-1'24'565,"-4"0"0,3-5-281,-2 4 0,-3 1-149,3 4 1,-7 1 27,1-1 0,2-1-56,-1-3 1,4 3-70,-4-4 0,5 3 135,0-3-82,-4 4 0,6-11 4,-3 3 0,5-10-9,5-4 0,8-3-155,6-2 1,4-7 81,-4-2 1,7-9-353,-3 0 0,-1-3 150,2 2 1,-5-1-456,5-4 1,-7-1 64,2 6 579,-9 0 0,2-2 0,-4-1 0</inkml:trace>
  <inkml:trace contextRef="#ctx0" brushRef="#br0">21810 4037 7981,'0'15'0,"-4"4"-100,-1 0 1,-1 6-151,1-1 0,2 9 470,-7 5 0,6 3-13,-6 1 1,1 1-358,-6 0 1,1-1 124,0 1 0,0-7-113,-1-3 0,3 1 43,2-6 1,-1 2-69,7-11 1,-3-2 44,3-7-87,2 3 223,-4-12 0,10-1-76,1-9 1,8-9 187,1-1 0,2-6-93,7 1 0,0-3-89,0-1 1,4-5-13,-3 0 0,-2 1 6,2 8 0,-7-1 213,2 6-197,-3 0 242,-8 11 1,-2 4-131,-6 8 0,-2 6 224,-2 9 0,-4 4-61,-6 11 0,-2 0-130,-3 4 1,1-3-8,-5-7 0,5 1-36,-1-1 1,2-4-123,-2 0 0,3-7-294,-3 2 1,8-9-884,2-6 1239,-1-2 0,-4-2 0,0 0 0</inkml:trace>
  <inkml:trace contextRef="#ctx0" brushRef="#br0">21754 4563 7981,'14'2'-96,"0"3"1,0 3 130,0 6 0,5 0 604,0 0 0,2 1-205,-2-1 1,-3 0-332,3 0 0,1-4-226,-1-1 1,2-1-390,-2 2 1,-8-4-294,3-6-439,-3 6 1244,-3-4 0,-8-2 0,-8-8 0</inkml:trace>
  <inkml:trace contextRef="#ctx0" brushRef="#br0">21839 4009 7981,'9'0'-38,"1"0"0,-5 0 215,4 0 1,-1 8 326,1 6 1,3 5-584,-8 5 0,6 1 79,-6-6 0,14 6 0,-2-3 0</inkml:trace>
  <inkml:trace contextRef="#ctx0" brushRef="#br0">22166 4052 8000,'0'-8'-461,"6"1"1,-4 15 863,3 7 0,-4 5-62,-1 9 1,-1 5-86,-4 4 1,3 3-53,-3 2 1,-1-5-13,1 0 0,1-5-121,4 5 0,0-7-170,0 3 1,0-11-167,0-4-550,0-3 318,0-8 1,0-5 241,0-12 0,4-7-83,1-13 0,0 1 72,-5 0 1,0-6 265,0 1 0,0 0 0,0 5 0,0-4 0,0 4 0,0-4-9,0 8 0,5 2-70,-1-2 1,6 7 395,-5-2 0,4 8 73,-4 2-146,6 5 0,-3-2-11,6 6 0,0 0 107,0 0 1,-1 11-89,-3 3 0,1 10-91,-7 0 0,6 4-72,-5 5 0,-1-1-138,-4 6 1,0-2-57,0 2 0,0 2 59,0-7 1,0 0-488,0-5 1,-4-4 241,-1 0 1,-6-7-258,1 2 1,2-9 547,-1-6 0,-1-2 0,-10-2 0,-2 0 0</inkml:trace>
  <inkml:trace contextRef="#ctx0" brushRef="#br0">22109 4436 8000,'0'-23'0,"0"-2"0,0 6 0,2 0 29,2 5 0,4 0 165,6 0 0,5 1-93,0 3 0,5 3-52,-5 2 1,0 3-455,-5-2 194,0 2 1,-1 8 131,-3 4 1,-4 2-153,-6 3 1,-5 4 30,0-1 0,-6 8 177,2-3 0,-4 9 64,-1 1 0,1-1 168,4-8 1,-2 1-36,6-6 259,0 0-456,5-5 1,2-6 118,3-3 0,3-7-828,6-8 732,0 1 0,7-18 0,1 5 0</inkml:trace>
  <inkml:trace contextRef="#ctx0" brushRef="#br0">22337 4222 8000,'14'-6'653,"2"-4"-417,2-8 0,-2 2-167,3-3 0,-1-2 81,1 2 0,-4 0-102,4 5 1,0 0-828,-4 0 0,0-1 447,-10 1 1,0 5-580,-5-1 911,0 7 0,0-3 0,0 6 0</inkml:trace>
  <inkml:trace contextRef="#ctx0" brushRef="#br0">22464 4009 8000,'8'14'0,"5"7"-307,-4 2 1,-1 9 292,2 1 0,-7 7 467,2-2 1,1 9-252,-1 5 0,0-1-38,-5 1 0,0-3-275,0-2 0,0 1 75,0-11 0,-5-7 42,0-1 0,-4-10 174,4 0-86,-6-10-64,3-2 0,-6-9-41,-1-3 1,6-7-19,0-7 1,5-7-93,0 3 1,2-4 15,2-2 0,0 1 115,0 0 0,2-1-473,2 1 0,0-1 17,5 1 446,0 6 0,6-11 0,-1 3 0</inkml:trace>
  <inkml:trace contextRef="#ctx0" brushRef="#br0">22635 4137 8000,'14'0'0,"1"0"0,-1-2 71,0-2 1,5-6 180,0-9 0,6 3-407,-1-3 1,1 1 75,-1 3 0,-4-2-551,-5 7 0,-1-1-108,0 2 738,-6-4 0,-2 12 0,-12-6 0,-2 7 0</inkml:trace>
  <inkml:trace contextRef="#ctx0" brushRef="#br0">22777 4137 8000,'0'14'124,"0"0"0,5 2 158,0 3 0,-1 3 28,-4 7 0,0-1-267,0 1 0,0 1 73,0 3 0,-4-2 10,-1 7 0,0-6 58,5 1 0,-4-8-351,-1-1 1,0-7-400,5 2 79,0-3 1,0-6 66,0-1 1,0-7 99,0-2 0,6-19 0,2-11 1</inkml:trace>
  <inkml:trace contextRef="#ctx0" brushRef="#br0">22777 4336 8000,'8'-28'-244,"5"-1"60,-4 1 0,4 1 221,1 3 0,0 2 16,1 3 1,-1 3 70,0-3 0,0 4 45,0 0 0,-1 6-88,-3-1 66,2 7 0,-5-2-208,2 10 0,-3 9 68,-6 10 0,0 3 38,0 1 0,0 2-14,0 4 1,0 0-139,0 4 0,-4 3-44,-1-3 0,0 2 51,5-2 0,0-4-319,0-5 1,0-7 148,0-3 0,-1-3 270,-4-2 0,3 0 0,-4 0 0</inkml:trace>
  <inkml:trace contextRef="#ctx0" brushRef="#br0">22706 4592 8000,'10'-6'-329,"-1"-4"1,-4 1 548,4-6 0,2 3-64,8-12 1,-1 0-251,5-4 1,-4 1 91,5 3 0,-7 4-168,2 6 0,-4-1-388,-6 1 145,4 6 1,-12 4 93,4 8 319,-3 4 0,-15 13 0,-3 1 0</inkml:trace>
  <inkml:trace contextRef="#ctx0" brushRef="#br0">22735 4663 8000,'-8'14'-95,"1"0"340,7-6 1,2-1 19,3-7 0,3-7-136,6-2 1,6-4 125,4-1 0,3-7-591,1-2 1,1-9 226,-1-1 0,1-6-561,-1 1 0,-6 3 670,-3 2 0,3-4 0,0 1 0</inkml:trace>
  <inkml:trace contextRef="#ctx0" brushRef="#br0">23090 3895 8000,'8'0'83,"5"0"1,-12 3 171,4 7 0,-4 1-154,-1 13 0,-1-1 126,-4 6 0,2 1-162,-6 3 1,1-8 15,-2 4 1,-1-6 42,6 1 1,1-3-71,4-7 0,0-5-418,0 1 14,0-7 0,0 2 185,0-10 1,4-3-135,1-6 0,6-2 87,-1-3 0,4 2-64,5-7 0,-2 5 106,7-5 0,-5 7 61,5-2 1,-1 3 42,6 2 1,-7 6 165,-3 3 1,1 4 231,-1 1 0,-1 3-189,-9 6 0,2 3 342,-6 11 0,0 6-185,-5 4 1,-5 6 69,0-1 0,-6 0-61,2 5 1,-4-4 64,-1 9 1,0 1-232,-1-2 0,1 5-262,0-4 0,0-3-297,-1-7 1,1-5 249,0-9 0,0 1-493,0-6 1,-1-4 293,1-6 1,5-6-368,-1 2 732,1-3 0,-12-2 0,-1 0 0</inkml:trace>
  <inkml:trace contextRef="#ctx0" brushRef="#br0">23190 4336 8032,'14'0'301,"0"0"1,0 0-51,0 0 1,1 5 439,-1-1 1,0 6-204,0-5 1,-1 6-521,-4-2 1,2 4-14,-6 1 45,6-6 0,-9 5 0,4-5 0</inkml:trace>
  <inkml:trace contextRef="#ctx0" brushRef="#br0">23531 4180 7959,'6'-11'-85,"4"-4"0,2 4-198,2-8 0,7-3 700,3-1 1,3-4-155,1-2 0,2 4-505,3-3 1,-3 7-112,3-7 0,-9 4-88,-5 0 1,-3 4 82,-2 5 358,-6 1 0,-2 0 0,-6 0 0</inkml:trace>
  <inkml:trace contextRef="#ctx0" brushRef="#br0">23744 3810 7993,'0'14'-156,"0"0"-12,0 1 0,0 5 752,0 4 0,2 9-150,2 5 0,-2 9-55,3 5 0,-4 5-125,-1 5 0,0-4-231,0 4 1,-4 3-166,-1 1 0,-2-7 186,3-3 0,2-13-129,-3 0 0,4-16-764,1-4 180,0-5 1,0-12 303,0-6 0,0-8-303,0-11 0,0-9 334,0-10 1,0 0 333,0-5 0,-6-3 0,-2-10 0</inkml:trace>
  <inkml:trace contextRef="#ctx0" brushRef="#br0">23673 4151 7993,'0'-8'309,"0"2"1,5 12-10,-1 4 1,1 4-77,-5 5 1,0 3-139,0 6 1,-5-4-213,1 0 1,-6 0 56,6 4 1,-6-6-182,5-3 0,1-3-1005,4-2 647,0-6-175,0-2 783,0-18 0,0 2 0,0-10 0</inkml:trace>
  <inkml:trace contextRef="#ctx0" brushRef="#br0">23716 4251 7993,'8'6'-726,"4"2"364,-2 6 636,2 0 1,3 1-16,-1-1 0,-5-2-293,1-2 1,-6 1-174,6-6 0,-5 4 207,4-4 0,-6 0 0,4-5 0</inkml:trace>
  <inkml:trace contextRef="#ctx0" brushRef="#br0">24000 3895 7993,'22'-9'0,"-3"-1"0,-8 7-1,-1-2 0,-7 5 87,1 5 1,3 3-106,-2 6 1,-1 1 37,-4-1 0,0 5-137,0 0 0,0 6-173,0-1 0,0 2 153,0 3 1,-1 4 137,-4 0 0,-3 0 0,-6-4 0</inkml:trace>
  <inkml:trace contextRef="#ctx0" brushRef="#br0">23858 4151 7993,'0'-14'22,"1"5"101,4-1 0,3 7 171,6-2 0,7-3-351,2-1 1,0 1 90,0-2 0,-5 6-384,1-6 0,-4 7-17,0-2-26,-1 4 1,-6 2 98,-4 4 1,-4 4 76,-4 10 1,-6-1 236,-9 6 1,2-1 32,-7 6 1,7-7 97,-2-3 0,5-4-55,4 0 0,-1-6 212,6 1 0,2-7-110,8 2 0,3-5-59,6-5 1,0-8-180,1-6 1,0-1-250,4 1 1,-8 3 233,4-3 55,-4 3 0,-3-4 0,-2-2 0</inkml:trace>
  <inkml:trace contextRef="#ctx0" brushRef="#br0">23929 4194 7993,'0'24'-93,"0"-1"1,-2 1 92,-2 4 0,2-4 633,-3 0 1,-1-1-192,1 6 1,-6-1-570,2 1 0,1-2-39,-2-4 0,2 3-218,-1-7 311,-4-1-102,12-3-207,-6-1 0,9-6 173,3-3 1,-2-10-239,6-5 1,1-4 116,4-5 1,0-5 329,0-9 0,1 3 0,-1-3 0,0 3 0,0 2 0,1 4 0,-1 0 0,-5 13 0,1 2 140,-7 6 0,3 4-6,-6 4 1,0 9 365,0 10 0,2 1-187,3-1 0,-4 1-178,4-6 1,-2 0 261,2-5-563,-4 0-70,12-6 0,-10-8-214,7-9 1,-7-9 449,1-1 0,4-12 0,0 1 0</inkml:trace>
  <inkml:trace contextRef="#ctx0" brushRef="#br0">24085 4009 7993,'15'-21'0,"-1"6"-22,0-4 0,0 8 149,0 1 0,1 7 322,-1-2 0,2 4-78,3 1 0,-8 0-471,3 0 0,-5 1 12,1 4 1,-4-2 20,-6 7 0,0-1 49,0 5 0,0 1-137,0-1 0,-3 2-55,-7 3 1,1-2 67,-10 7 0,-3-2-56,-2 1 0,-3 4 16,-1-3 1,6-3 126,3-3 97,3-2 0,8-2 468,3 1-426,4-7 1,7-2 62,4-6 0,7-2-291,2-2 0,6-4 132,-1-7 1,-2-3-319,2-1 0,-7-2 143,2 2 1,-3 3-84,-2-3 0,-1 4-249,-4 0 519,-2 1 0,-7 0 0,0 6 0,-5 3-5,0 10 1,-4-2 62,4 7 1,-5 4 576,6 5 1,-6 5-268,5-6 1,-1 8 125,1-3 0,2 4-59,-6 2 1,4-1-23,-4 1 1,4-1-272,-5 0 0,6-4-262,-6 0 0,2-5-494,-1 4 0,1-7 161,3-2-416,3 1 562,-4-14 1,6 2-886,0-12 1192,0-1 0,0-23 0,0 3 0</inkml:trace>
  <inkml:trace contextRef="#ctx0" brushRef="#br0">24199 4279 7993,'8'-8'-488,"3"4"342,-6 8 0,1 4 1066,-1 6 1,-4 2-346,4 3 1,-3 3-289,-2 7 0,0 1-79,0 3 0,0-3-28,0 3 0,0-5-181,0-4 1,4 1 110,1-6 1,6-4-155,-1-6 1,2-6 41,3 2 1,0-15-381,4-4 1,-1-16 69,5-3 0,1-6-129,5-4 0,-7 2 69,-3 3 1,-4-2-78,0 7 1,-6 2 15,1 7 0,-7-1-212,1 6 645,-2-6 0,-8 9 0,-2-5 0</inkml:trace>
  <inkml:trace contextRef="#ctx0" brushRef="#br0">24540 3725 7993,'8'-15'93,"0"1"123,-3 0 0,-2 1 91,6 4 1,1-4-30,4 4 1,-4 3-164,-1 1 1,-4 3 138,4 2 0,-6 7-393,2 2 0,-3 5 192,-2 5 0,0 2-350,0 2 0,-2 4 214,-3-3 1,2-2 86,-6 2 1,6-12-407,-2 3 203,3-4 0,4-3-81,3-4 1,-2-8 39,6-6 0,1-1 193,4 2 1,0-4-7,0 3 1,1-1 54,-1 2 0,5-4 377,0 4 0,0 1-379,-5-2 0,0 6-262,0-6 1,1 7 125,-1-2 1,-5 2 346,1-2 0,-5 4-4,4-4-78,-6 3 1,3 4-58,-6 3 1,-1 3-130,-4 6 1,-3 2 56,-6 3 1,-6 3-11,-4 6 0,3 2 44,2 3 0,0-3-21,5 4 1,-2-11 81,12-4-82,-1-3 1,6-3-122,4-4 1,3-4 85,6-10 0,5-3-178,0-6 1,0 0 78,-5 0 0,1-5 39,-1 0 1,0 0 40,0 5 1,-4-1-13,-1 1 1,-6 5 250,2-1-187,-3 7 0,-2-2 74,0 10 1,-7 9-30,-2 10 1,-4-2 161,-1 2 0,0-2-25,0 1 0,1 3 6,4-7 1,-3 0-114,8-5 1,-1 0-1,5 0 1,2-6-460,2-3 0,-1-3 201,7-2 1,-5 0-424,4 0 0,-4-5 50,4 0 545,-5-6 0,8 3 0,-4-6 0</inkml:trace>
  <inkml:trace contextRef="#ctx0" brushRef="#br0">24768 4009 7049,'9'0'485,"1"0"-498,-7 0 1,5 0 48,-3 0-388,-4 0 265,5 0-238,-6 0 325,0 0 0,0 0 0</inkml:trace>
  <inkml:trace contextRef="#ctx0" brushRef="#br0">24469 4037 7993,'-9'0'0,"-1"0"-12,7 0 188,-3 0 26,6 0-92,6 0 1,2 0-253,6 0 124,0 0 1,1 0-100,-1 0 139,-6 0-154,-2 0 0,-6 2 98,0 3 1,0-2-90,0 6 148,-6 1 0,-1 4 136,-2 0 0,-2 1 116,6-1-206,-6 0-19,9 0 1,-4-4 25,6-1 0,2-6-122,2 2 1,4-5 44,7-5 1,5-3-13,4-6 0,3-2-180,1-3 1,5-1 54,0-4 0,5-1-86,-4 6 0,-1-6 60,-5 1 1,1-3-194,-1-1 0,-1 1 111,-3 3 1,-5 4 198,-10 5-128,4 8 210,-12 0 1,-1 14-100,-9 2 1,-4 10 127,-1 5 1,-5 7 31,0 2 1,-5 1 2,5-6 1,-4 5-109,4 0 1,-5 5-11,5-5 1,-5 1-9,5-6 0,-6-4 66,1-1 1,4 0 0,1 0 1,3-1 96,2-3 0,6-3-86,3 3 1,4-8 765,1-1-540,0-7 0,8 2 186,6-10 1,11-3-183,8-6 1,7-7-161,-2-3 1,7-7-107,3-2 1,-1-5-275,-4 5 1,0-4 122,-1 9 0,-7-2-62,-7 11 1,-5 0-1045,-9 5 863,-6-1 1,-4 8-341,-8 2 717,-11 3 0,-7 9 0,-6 0 0</inkml:trace>
  <inkml:trace contextRef="#ctx0" brushRef="#br0">24853 4109 6945,'8'6'71,"-2"-3"383,-6 7 0,2-6 38,3 6 1,-4-1-79,4 5 1,-4 2-173,-1 3 0,2 3-16,3 7 0,-4 5 88,4 4 0,1 11-89,-1 8 1,6 6-1,-1 8 1,-2-1-198,1-4 1,-1 1 47,1-1 0,4-1-98,-3 6 0,-3-13-336,3-10 0,-5-10 246,4-5 0,-4-5 89,4-4-214,-5-4-43,2-12 0,-6-3-382,0-10 1,-5-3 661,0-6 0,-12 0 0,1 0 0</inkml:trace>
  <inkml:trace contextRef="#ctx0" brushRef="#br0">22422 6269 8536,'0'15'598,"0"-1"-367,0 0 1,5 0 77,-1 1 1,3-1-199,-3 0 1,4 0 85,6 0 0,-2 1 67,2-1 1,-2-2-1,12-2 0,1 1-255,9-6 0,2-1 40,7-4 1,1 0-124,3 0 1,-1 0-54,6 0 0,-1 0 104,1 0 0,3 0-28,-3 0 0,10 0-151,4 0 1,4-1 97,1-4 1,-2 2 101,-2-6 0,-6 4 223,-9-5 1,-3 6-8,-6-6 0,-5 1 120,0-6 1,-7 3-127,3 2 1,-6-2 120,-4 2 0,-4-4-240,-6-5 1,1 2 102,-1-7 0,-5 5-186,1-5 0,-7 1-93,2-6 0,-4 1-933,-1-1 0,0 2 32,0 4 0,0 2 988,0 7 0,7 0 0,1 0 0</inkml:trace>
  <inkml:trace contextRef="#ctx0" brushRef="#br0">24185 6298 8545,'0'14'190,"0"0"1,5 1 36,-1-1-128,7 0 0,-7 0-24,5 0 0,-6 1-243,2-1 1,1 0 93,-1 0 0,1 0 151,-1 1 1,-2-3 166,7-2 0,-6 2-150,6-2 1,-5-2 188,4 1 1,2-6-122,8 2 0,3-3 104,7-2 1,5 0-53,4 0 1,11 0 22,8 0 1,-3-7-233,7-2 0,0-4-39,5-1 0,3 0 30,-2 0 0,9 4-173,-36 5 1,0 1 0,38 1 370,-3-2 0,-10-1-49,-8 1 0,3-2-85,-8 3 1,2 1 256,-7-7 0,-3 5-95,4-4 0,-1 4 45,-4-4 1,-2 1 91,-8-2 1,-8-2-381,4 2 0,-10-4 410,0-5 1,0 2-553,-5-7 1,3-6-177,-7-8 1,-4-3-564,-1-2 1,-4-4 308,-1 0 593,0-7 0,-6 3 0,-2-6 0</inkml:trace>
  <inkml:trace contextRef="#ctx0" brushRef="#br0">8332 10335 8232,'-14'0'0,"0"-4"62,-1-1 0,6-6 188,-1 1 0,7 2-19,-1-1 0,2 4-38,2-4 1,0 4-34,0-4 111,0 5-30,6-2 0,2 6-147,6 0 1,1 0 102,-1 0 0,0 2-169,0 2 0,5 3-10,0 2 1,0-3-86,-5-6 0,5 5 111,0 0 0,7 0-12,-3-5 1,10-7 31,5-2 1,0 1 5,5-1 0,-4 4 125,9-5 0,-6 7-114,-4-2 0,2 4 144,-7 1 0,5 0-111,-5 0 1,0 5-27,-4-1 1,-1 3-37,1-3 1,1-2-140,3 3 1,-2 1 68,7-1 1,2-1 78,7-4 1,-3 2-46,4 3 0,-4-4 16,-1 4 0,-5-3 149,-1-2 1,0 0-29,1 0 1,3 0 87,-3 0 1,4-2-156,6-3 1,-2 4 21,6-4 1,0 2-99,5-2 0,-2 4 56,-3-4 1,0 3-148,-9 2 0,3 0 91,-8 0 1,4 0-180,6 0 1,1 2 17,3 3 1,2-2 100,-7 6 0,2-4 84,-2 4 0,-2-5 0,2 0 1,-8-1 222,-1 2 0,0-3-75,5 3 1,4-2 25,1 1 1,5-2-58,0 3 0,2 1-125,2-1 0,-5 4 29,0-4 1,-13 6-123,-1-1 0,-1 2 68,-4 2 1,0 1-34,-5-1 0,6 5 9,-1 0 0,6 0 7,-1-5 1,-1-5 146,0 1 0,-5-5-83,1 4 0,-3-4-45,-1 4 0,-1-6 4,1 2 1,-6-3-3,1-2 1,-7 0-213,2 0 0,-3 0-792,-2 0 999,1 0 0,5 6 0,2 2 0</inkml:trace>
  <inkml:trace contextRef="#ctx0" brushRef="#br0">18128 8757 7947,'-14'-8'227,"0"4"170,-1 2 0,1 4-211,0 2 0,0 4 27,0 7 1,1 3-207,3 1 0,-2 5 85,2-5 1,-1 6-92,2-1 0,-2-2 52,6 2 1,-5 1-8,6 8 0,-7-1 102,1 6 0,2 1-131,-1 9 0,-1 2 198,-4 7 1,2 0-102,2 0 1,-3 1-90,4 4 0,1-4-110,-1 4 0,5 3 39,0 1 0,2 4 89,2 1 1,2 0 257,2 0 0,6-11-253,9-3 1,5-15-263,9 1 1,-2-16 139,7-3 1,-5-13-68,5-7 1,-5-2 47,5-2 0,-6-6 59,1-4 1,-3-9-177,-1-5 1,-1-4 99,0-5 0,1-3 115,-1-7 1,1-1-88,-1-4 1,-4 1 178,0-10 0,-5-3-240,4-11 1,-5-5 122,1 0 1,-13 35 0,-1 0-58,0 1 1,-1 0-1,-2-4 1,-1-1 60,2 0 1,-1 0 0,-1-2 0,0 1 37,-1 3 1,0 1-1,0 0 1,0 1-55,0-30 0,-8 7 41,-7 2 0,-5 11 138,-8 9 1,-1 5 200,1 9 1,-6 7 19,1 7 0,-1 6-99,0 8 0,4 8-268,-3 6 1,3 7 434,2 7 1,-5-1-851,-1-3 0,1 3 335,5-3 1,6-2-1053,3 1 1131,-3-5 0,6 2 0,-5-6 0</inkml:trace>
  <inkml:trace contextRef="#ctx0" brushRef="#br0">16848 7961 7998,'0'14'8,"0"1"185,0-1 0,2 6 54,3 4 1,-2 3-235,6 1 0,-5 6 77,0-1 1,3 1-121,-3 0 0,3-4 27,-3 3 1,-2-3-69,3-2 1,-4 1 107,-1-1 0,5-6-114,0-3 1,1-3-876,-1-2 542,-4-6 410,12-2 0,-11-12 0,4-2 0</inkml:trace>
  <inkml:trace contextRef="#ctx0" brushRef="#br0">16777 7876 8065,'0'-8'-57,"7"2"222,2 6 0,4 0-97,1 0 0,5 0 43,0 0 1,1 0-114,-1 0 0,-3 0 61,3 0 0,2 1-258,-2 4 1,-2-2 8,-7 7 0,1-6 203,-7 6 0,1-1-83,-5 6 0,0 5-1,0 4 1,-6 7 44,-4 3 1,-2 3-7,-3-3 1,-4-1 30,1-5 1,-1 1 122,4-1 0,1-6-70,0-3 1,4-8-36,1-1 8,6-7 1,-2 8-90,10-6 0,3-1 72,6-4 1,2 0-4,3 0 1,-2 0 51,7 0 1,-2 0-3,2 0 0,2 0 49,-2 0 1,-2 0-86,2 0 0,-7 0 188,2 0 0,-8 5 35,-1 0-12,-7 6 1,3-3-58,-6 6 0,-6 0-30,-4 0 1,-9 1-162,-4-1 1,-4 5-237,-1 0 1,1 0-488,3-5 0,-1-1 741,6-4 0,0-9 0,5-8 0</inkml:trace>
  <inkml:trace contextRef="#ctx0" brushRef="#br0">17360 7677 7295,'8'0'315,"-1"6"8,-7 4 0,0 9-302,0 4 0,-2 4 49,-3 2 1,-1 4-25,-4 0 1,-2 2 39,2-2 1,-1-3 0,2 3 0,2-9-3,7-5 1,0-4 13,0 0 0,2-7-166,3-4 1,-2-2 83,6-2 1,6-8-109,4-6 0,6-7-41,-1-7 1,2 1-186,3 3 1,-2-3 109,-4 4 0,4-3-172,-3 3 1,-4-1 46,-1 10 0,-3-4-73,-2 9 406,-6 3 0,-1-7 0,-7 5 0</inkml:trace>
  <inkml:trace contextRef="#ctx0" brushRef="#br0">17488 7705 8122,'0'16'0,"0"3"0,0 3-442,0 7 1,0 1 370,0 3 0,-1 5 402,-4 9 0,-1-3-314,-4 4 1,-1 1 70,6-2 1,-4-4-237,4-5 0,-4-7 73,4 2 0,0-4-706,5-5 259,0-4 522,0-12 0,2-3 0,2-10 0,0-8 0,5-6 0,-4-1 0,4 1 0,1-3 0,4-7 0,2-1 0,3-3 0,-2 2 0,7-7 0,-7 6-172,2-1 1,-3 3 330,-2 1 0,0 9 618,1 6-579,-7-1 1,-2 15 60,-6 0 1,0 10 8,0 14 0,-6 1-48,-4 13 1,-7 0-171,-2 4 0,-2-2 95,2 2 0,3-8-354,-3 4 0,4-4 47,0-5 0,1 1-117,0-11 0,5-5 104,-1-5 175,7-5 0,-10-4 0,5-8 0</inkml:trace>
  <inkml:trace contextRef="#ctx0" brushRef="#br0">17531 8203 8122,'14'9'-349,"0"1"1,1-5 620,-1 4 0,2-6-9,3 2 1,-4-3-371,4-2 1,-3 0 14,-2 0-815,1 0 265,-1 0 642,-6 0 0,-8-7 0,-8-1 0</inkml:trace>
  <inkml:trace contextRef="#ctx0" brushRef="#br0">17531 7606 8122,'8'-14'0,"4"6"-428,-2 3 1,3 3 213,1 2 0,-5 4 338,1 5 0,-6 5-85,6 10 0,-7 3-39,2-4 0,3 4 0,0 2 0</inkml:trace>
  <inkml:trace contextRef="#ctx0" brushRef="#br0">17829 7506 8122,'-1'19'-187,"-4"0"0,2 2 125,-6-2 0,-1-2 404,-4 7 0,0-5-139,-1 4 0,1-5-161,0 1 1,4-3 24,1-2-35,6-6-131,-3 4 1,12-10 107,3 3 0,4-4-115,1-1 1,5-6 85,0-4 1,6 2-226,-1-1 0,-2 4 6,2-4 0,-5-1 139,5-4 0,-7 0 11,2 0 1,-5-1-9,-4 1 1,1 0-58,-7 0 0,1 0 66,-5-1 0,0 1 40,0 0 0,-6 4-21,-4 1 0,2 1 169,-1-1-70,-1-4 1,1 7 210,-1-4-200,7 4 1,-3 12 151,6 4 1,0 4 23,0 5 1,0 3-105,0 6 1,5 6 32,-1-1 0,1 9-53,-5-4 0,0 6-216,0-6 1,0 2-119,0-2 0,0 1-153,0-6 1,-1 5 145,-4-4 1,2-8 247,-7-7 0,1-3 0,-5-2 0,-1-6 0,1-3 0,0-10 0,0-4 0,-1-9 0,1-1 0,2-4-98,2 4 0,-1-5 306,6 5 0,1-5 253,4 6 1,4-1-139,1 4 0,8 1 17,1 0 0,2 0-247,7-1 1,-4 1 129,5 0 1,-5 5-243,5-1 1,-7 7 49,2-2 1,-8 4-212,-1 1 87,-1 0 0,-1 7 106,-3 8 1,-4 5 75,-1 9 0,-6 1-59,-3 3 1,1-3 184,-2 3 0,7-5-78,-2-4 0,4 1-263,1-6 220,6-6 0,2-7-496,6-6 1,0-3-6,1-6 0,3-7-174,1-13 0,-4 3 170,-6 2 1,-1-3 410,2 3 0,2-9 0,-4-3 0</inkml:trace>
  <inkml:trace contextRef="#ctx0" brushRef="#br0">18071 7648 8122,'2'-9'392,"3"-1"0,2 3-332,8-3 1,-1-1 148,0 6 1,2-7-464,3-3 0,-3 1 203,3-5 0,-4 3-1076,0 2 789,-1 0 0,-2 5-189,-2-1 527,-4 7 0,-6-3 0,0 6 0</inkml:trace>
  <inkml:trace contextRef="#ctx0" brushRef="#br0">18185 7577 8122,'8'7'0,"0"1"-88,-4 6 1,-2 6 111,3 4 1,-4 3 507,-1 1 0,5 2-87,0 3 1,0-3-474,-5 4 1,0 0 3,0 0 0,0-1 8,0-5 1,0-1-53,0-3 0,0-4-354,0-6 1,1-6-302,4-3 511,-4-3 1,6-10-100,-7-6 1,0-7 104,0-7 1,0-1 95,0 1 1,0-1 40,0 1 0,5-1 14,-1 1 0,6 4 70,-6 1 1,8 5 186,-3-1 1,4 5 168,1 5 0,0-2-177,0 6 1,2 0 101,3 5 0,-8 6-55,3 4 0,-7 4-116,2 5 0,-6-3-25,2 3 1,-5 1-22,-5-1 0,2 5-9,-6-5 1,-1 6-181,-4-1 0,0-4-52,0-1 1,-1-4 50,1-6 1,0 2-113,0-6 1,4-4 49,1-10 0,6-4-19,-2-15 1,-2 1-74,3-11 0,-1 0-135,5-4 0,2-6 193,2 1 1,4-1 206,6 6 0,1 1 0,-1 3 0,5 3 0,0 7 0,6 4 109,-1 0 1,-4 12-122,-1-3 0,2 6 221,-2-1 0,0 4 88,-5 6 0,-6 2 155,-3 2 0,-4 6-172,-1 9 0,0-2-115,0 7 1,-8 0-203,-6 4 1,3-4 59,-8-1 1,11-5-94,-6 1 1,8-5 88,-4-5-360,7-2 0,-2-7 98,10 0 1,3-7-86,6-2 1,7-4 245,2-1 0,4 1 32,2 4 0,-3-2 248,-2 6 0,3 2-84,-3 8 0,-2 3 31,2 6 1,-7 6 19,2 4 0,-5-2 88,-4 2 0,1 1 14,-7 8 1,1-1-9,-5 6 0,-2-7-132,-2 3 0,-4 0-3,-6 0 1,-1 4-19,1-5 0,-5 0 14,0-5 0,-4-6-104,4-3 92,0-9 1,6-12-364,4-12 1,2-13-140,7-11 1,2 2-167,3-2 1,2 5 84,8-5 1,-1 6 474,0-1 0,7-3 0,1 0 0</inkml:trace>
  <inkml:trace contextRef="#ctx0" brushRef="#br0">18839 7478 8704,'0'14'387,"2"0"-179,2 0 1,-2 2-200,3 3 1,-4 2 64,-1 2 1,0 3-195,0-7 0,2 1 103,2-1 1,-2-3-207,3 3 0,-4-3-191,-1-2 179,0 0 0,2-1-59,3-4 0,-4-4-130,4-10 0,-3-4 424,-2-10 0,6-3 0,2-7 0</inkml:trace>
  <inkml:trace contextRef="#ctx0" brushRef="#br0">18896 7208 8023,'5'14'0,"-1"0"0,6 7 253,-5 2 0,4 6-26,-4 4 0,4 8 192,-4 6 1,0 7-143,-5-2 0,0 4-66,0 0 1,0 4-240,0-3 1,0 3 47,0-8 1,0-4-543,0-5 0,6-9 309,3-10 0,4 0-585,1-10 0,-4-3 370,-1-11 0,1-2 428,4-2 0,-6-11 0,-2-7 0</inkml:trace>
  <inkml:trace contextRef="#ctx0" brushRef="#br0">19010 7634 8023,'6'-1'218,"-5"4"166,4 16 1,-2-3-203,2 3 0,-3-4-65,2 0 1,3-1-622,-3 0 0,3-5 84,-2 1 420,-4-7 0,12 3 0,-5-6 0</inkml:trace>
  <inkml:trace contextRef="#ctx0" brushRef="#br0">19066 7336 8023,'15'-10'0,"-1"1"0,0 4 4,0-5 0,2 6 103,3-6 1,-3 2-150,3-1 0,-3-2 76,-2 6 1,0-4-286,0 4 216,-6-6-400,-2 9 0,-6-2 121,0 8 1,-6 4 62,-3 6 1,-10 7 250,-5 3 0,-3 4 0,-1 5 0,1-4-6,3-1 0,4-1-76,5-8 1,8 0 442,2-5-248,3-6 0,9-2 160,2-6 1,5-3-125,5-6 0,3-2-232,7-13 1,-6 0 3,1-4 0,-5-1-458,5 1 537,-7-1 0,4 1 0,-7 0 0</inkml:trace>
  <inkml:trace contextRef="#ctx0" brushRef="#br0">19223 7194 7808,'-8'14'-538,"-3"0"445,6 0 1,-4 7 79,4 2 0,-1 4 326,1 2 0,2 4-163,-7 0 1,2 0-291,-1-4 0,1-3 65,3-2 0,4-3-289,-4-7 191,3-6 146,2-2-12,7-6 1,-1-6-20,3-4 0,4-2-87,-3-3 1,-3 3 34,3 2 34,-1-2 55,6 4 0,-6 0-13,1 3-17,-7 4 0,3 2-75,-6 4 0,0 4 126,0 10 0,0 3 0,0 7 0,-2-1 80,-2 1 1,-3 1 119,-2 3 1,-4-1 533,4 5 0,1-3-329,-2 4 0,6-7-265,-6 2 0,7-9-149,-2-5 1,4-3 227,1-2-482,0-6 1,0-3 85,0-10 0,4-8-224,1-6 0,6-11 82,-1 2 0,-2-4-73,1 4 1,-4-1 263,4 1 0,-4-5 97,5 0 1,-6 4 23,6 5 0,-7 1 7,2-6 0,1 6 87,-1-1 1,4 7-109,-4-2 1,0 8 835,-5 1-495,6 7 1,-3-3 404,7 6-489,-7 0 0,8 6-96,-6 3 0,1 9-115,-1 1 0,-4 11 85,4-2 1,-3 5-181,-2 1 1,0-3 30,0 7 1,4-6-216,1 1 1,0 2-70,-5-2 0,0 0-82,0-5 0,0-4 405,0 0 0,6 6 0,2 6 0</inkml:trace>
  <inkml:trace contextRef="#ctx0" brushRef="#br0">19166 7762 8023,'14'-5'-224,"0"1"219,1-7 1,-1 4 71,0-2 1,-4 3 155,-1 6-395,-6 0-11,3 0 1,-6 1 118,0 4 0,-4 3-23,-1 6 1,-6 5 97,1 0 1,-2 1 109,-2-1 1,1-3-88,3 3 1,3-3 122,2-2 1,3-4-183,-2-1 1,8-6 23,6 2 1,9-3 0,3-9 0,6-1 0</inkml:trace>
  <inkml:trace contextRef="#ctx0" brushRef="#br0">19351 7364 8155,'0'-8'391,"1"2"-110,4 6 0,-2 0 30,7 0 1,-1 6-189,5 4 1,-4 7-183,-1 2 0,-5 6 14,0-1 0,-2-2-328,-2 2 1,0-2-127,0 2 358,0 2 0,-2-10-260,-2 3 85,2-3 37,-4-2 190,6-6 1,0-3-22,0-10 0,0-3 29,0-6 0,1 0 10,4 0 1,3-7-66,6-3 0,-1 2 136,-4-1 0,4 5 0,-5-15 0,6 3 0</inkml:trace>
  <inkml:trace contextRef="#ctx0" brushRef="#br0">19578 7250 8155,'0'15'-351,"0"-1"1,0 5 139,0 0 1,0 8 512,0 1 0,0 0-112,0 6 0,0-4-281,0-2 1,0-1 59,0-3 0,0 1-176,0-6 0,-4-5-65,-1-4 280,0-7-149,5 3 1,-5-8 104,1-2 1,-1-9-84,5-6 0,0-1 92,0 1 1,0-4 20,0-5 1,1 0 34,4-1 0,3 5 12,6 1 0,0 5 60,1-1 0,-1 5-64,0 5 1,5-2 209,0 6 0,0 0-5,-5 5 0,-1 7 14,-4 2 0,2 4-136,-6 1 1,0 2 155,-5 3 0,0 3-136,0 6 0,-6 1 26,-4-1 1,-3 2-124,-1 3 1,-6-1 84,-4 6 1,2-5-180,-2 5 1,2-7 87,-2 3 1,-1-4-176,6-2 1,2-1-157,7-3 0,2-9-672,4-5 621,2-7 0,-3-3-50,10-9 1,3-10-284,6-5 678,0-3 0,7-14 0,1-3 0</inkml:trace>
  <inkml:trace contextRef="#ctx0" brushRef="#br0">19777 7492 8125,'0'16'545,"0"3"1,0 3-111,0 6 0,-6 6-136,-3-1 0,1 5-47,-2-5 0,7 5-23,-2-5 0,4-5 199,1-4-437,6-7 1,7 2 45,6-9 0,1-5-410,-1-10 0,-2-5 230,7-9 1,-5 2-602,5-7 0,-7 1 359,2-6 0,-3-4-432,-2 0 1,-4 1 282,-1 9 1,-6-3 533,2 7 0,-10 0 0,-3-1 0,-6-2 0</inkml:trace>
  <inkml:trace contextRef="#ctx0" brushRef="#br0">19877 7378 8086,'14'-8'57,"0"-4"148,0 2 0,2-2-119,3-3 1,-1 1 108,5 0 1,-4 0-344,5 0 0,0-5 126,4 0 0,-4 0-79,0 5 0,-7-1-21,2 1 0,-3 5-127,-2-1 32,-6 7-145,-2-3 1,-12 6-7,-4 0 0,-2 4 116,-3 1 0,1 6 200,0-1 1,5-2 51,-1 1 0,5-1 20,-4 1 64,6 4-92,-4-5 268,7 6 84,0 0 1,5 5 295,0 0 1,4 7-244,-4-3 1,0 10 139,-5 5 1,0 5-123,0 4 0,0-6-237,0 7 0,0-7-5,0 6 0,0-4-94,0-5 0,0 1-98,0-5 0,0-1-377,0-5 1,0-6-6,0-3 1,0-3-1337,0-2 842,0-6 0,0-8 895,0-9 0,0-17 0,0-4 0</inkml:trace>
  <inkml:trace contextRef="#ctx0" brushRef="#br0">20175 7506 8086,'7'-14'0,"1"6"0,6 3 0,0 5 786,0 5 1,1 3-247,-1 6 0,2 5-329,2 0 1,-2 2-417,3-2 1,2-2 204,-2 7 0,0-7 0,-5 4 0</inkml:trace>
  <inkml:trace contextRef="#ctx0" brushRef="#br0">20602 7449 6541,'0'15'-440,"-2"-1"637,-2 0 1,2 0-111,-3 0 0,2 1-20,-2-1 0,4 5-68,-4 0 1,-1 0-12,1-5 1,0 0-338,5 0 79,0-6 270,-6 5 0,4-11 0,-4 4 0</inkml:trace>
  <inkml:trace contextRef="#ctx0" brushRef="#br0">20730 6966 7945,'8'0'0,"3"6"43,-6 4 0,-1 9 137,-4 4 0,0 4-41,0 2 1,-1-1 81,-4 1 1,2-1-391,-7 1 0,2-1 40,-1 0 1,-2-6-82,6-3 225,0-3 82,5-2-199,0-6 0,4-8 82,5-9 1,1-4-76,9-1 1,3-2 102,1-3 0,-1 3-65,2-2 0,0 2 57,4 2 1,-1 1-46,-3 3 1,1-2-47,-6 2 1,0 4-128,-5 1 0,-4-1-145,-1 1 79,-6 0 1,2 5 283,-10 0 0,-3 0 0,-6 0 0,-2 0 0,-2 0 0,2 0 0,-3 0 0,-2 0 0,2 0 0,0-1-124,5-4 0,0 2 124,0-7 0,-1 6 37,1-6 1,6 6 220,4-6 40,2 7 1,2-2-54,0 10 1,0 3 73,0 6 1,0 8-32,0 7 0,-5 1-78,1 7 1,-8 6-20,3 4 1,-4 7 21,-1-2 1,0-3-99,0-1 0,-1-1-163,1-4 1,5-2-182,-1-8 0,6-9 74,-6-1-156,7-12 85,-3-4 1,6-10-61,0-7 0,6-4 53,3-10 1,4-3-48,1 4 0,5-4 77,0-2 1,6 1 42,-1-1 1,3 1 145,1 0 1,1 1-113,-1 3 0,-1-1 110,-3 6 1,1 5-60,-6 4 1,-5 7 442,-4-2 0,-7 5-54,2 5 0,-4 9 62,-1 10 0,-11 3-155,-3 1 0,-3 5-97,2 1 0,-4 3-351,0-3 0,-4-1 121,4-5 0,-5-4-107,5 0 0,0-7-104,5 2 1,0-10-524,0-4 840,-1-3 0,1-2 0,0 0 0</inkml:trace>
  <inkml:trace contextRef="#ctx0" brushRef="#br0">20758 7577 7945,'21'0'-371,"3"0"1,2 7 565,3 2 0,4 1 442,0 4 1,0-8-361,-4 8 0,4-3-248,0 4 0,-6-6-200,-8 1 0,2-7 125,-3 2 0,-3-4-1155,-6-1 576,-6 0-203,4-6 828,-7-2 0,0-13 0,0-1 0</inkml:trace>
  <inkml:trace contextRef="#ctx0" brushRef="#br0">20943 6994 7945,'8'-6'-81,"5"5"0,-7-4 430,4 10 0,2 2-73,-2 8 1,-2-1-227,1 0 1,0 0 162,6 1-213,5-1 0,2 6 0,7 2 0</inkml:trace>
  <inkml:trace contextRef="#ctx0" brushRef="#br0">21355 7009 8427,'-7'14'333,"-6"5"-298,3 0 1,-7 6-31,-2-1 1,-1 3-252,1 1 1,1-4 100,-5-1 105,5 1 0,-1-2 136,10-3 1,1-3-14,3-2 1,4-4 23,-4-1 1,5-6-90,5 2 0,2-3 39,8-2 1,5 0 6,4 0 0,3-7-153,1-2 0,5-5 57,1-5 0,5 3-58,-1-3 0,-3 2-39,-2-2 1,-9 3-234,-5-3 0,-5 3-100,-5 2 1,-2 0 158,-7-1 0,-2 8 303,-3 2 0,-4-2 0,-10 3 0,-2-6 0,-2 6 0,-3-6 0,7 5 0,-1-6 0,1 2 0,8 1 0,-3-2 0,9 7-20,-2-3 1,7 9 86,0 7 0,2 1 371,3 12 1,-4 6-143,4 4 1,-3 6-169,-2-1 0,0-1-34,0 1 0,0-1-74,0 6 1,0-2-40,0-3 0,-2 2-303,-3-7 0,-1 0-76,-3-5 0,-4-1 163,3-3 1,-2-4 234,-2-5 0,-1-7 0,1-4 0,0-2 0,0-5-26,0-7 0,6 1 75,3-10 1,2-2 166,-2 2 0,3-4 211,-2 4 0,8-5-34,6 5 0,1 0-99,-2 5 0,9-2-196,-4-3 1,5 8 101,0-3 1,-2 4-101,7 1 1,-7-2 0,2 6 1,-3 0-123,-2 5 1,-6 7 59,-3 2 1,-3 10-10,-2 5 0,-2 3 212,-3 1 0,-7 5-148,-7 0 1,0 2 218,4-2 0,6-4-58,0-1 1,5-6-11,0-7-291,2-1 1,8-6-304,4-4 0,9-4-98,5-4 1,9-11-1055,5-8 1501,-4-4 0,14-2 0,-4 1 0</inkml:trace>
  <inkml:trace contextRef="#ctx0" brushRef="#br0">21825 6938 7944,'0'-15'-374,"0"7"-537,0 2 898,0 19 0,0-2 427,0 13 1,-5-1 87,0 6-301,-6 5 0,8 0 70,-7 8 1,1-2-139,-5 7 1,0 4-111,-1 1 0,1 2 106,0-2 0,1 1-319,4-5 0,-2-2 122,6-9 0,-1-7-811,1-6 407,3-6 21,-4-4 1,6-11 137,0-13 1,5-7 312,0-16 0,12-10 0,-1-7 0</inkml:trace>
  <inkml:trace contextRef="#ctx0" brushRef="#br0">21810 7122 7944,'13'2'-52,"-3"3"0,1 4-99,-7 10 1,6 5 744,-5 9 1,1-1-183,-1 6 0,-4-2-531,4 2 0,-2 3 66,2-3 0,-4-3-439,4-2 0,-3-5-325,-2-4 323,0 3 1,0-12 122,0 4 371,-7-9 0,0-4 0,-8-6 0</inkml:trace>
  <inkml:trace contextRef="#ctx0" brushRef="#br0">21711 7492 7944,'-14'-14'15,"6"0"333,3-1 225,3 1-272,2 0 0,8 1-551,7 4 0,0-4 174,9 4 0,0-2-687,4 1 1,-1-6 762,-3 7 0,3-13 0,-5 6 0</inkml:trace>
  <inkml:trace contextRef="#ctx0" brushRef="#br0">22010 7122 7944,'14'-6'0,"0"3"-175,0-7 0,7 3-293,2-3 1,3-3 853,-3 4 0,4-2-117,-3 1 1,-4-2-682,-1 2 0,-3 4-124,-2 1-50,-6 4 460,-1 1 0,-9 0 126,-3 0 0,-3 6 0,-12 2 0,-2 6 0</inkml:trace>
  <inkml:trace contextRef="#ctx0" brushRef="#br0">22123 7137 7944,'7'14'0,"-4"6"23,6 4 1,-6 5 150,2 4 0,-3-2 237,-2 7 1,0 5-124,0 4 1,0-6-380,0-8 1,-5-3 81,0-1 0,0-7-84,5-3-103,0-10-116,7-2 0,-1-9 86,4-3 0,2-7-159,-2-7 0,-2-8-68,1-1 0,-4-2 214,4-8 0,1 1 239,4-1 0,-5-1 0,1 6 0,-1-5 0,6 5 0,-1 1 0,0 8 0,0-1-46,1 6 0,-1 5 184,0 4 1,-5 7 280,1-1 0,-7 4-71,2 4 1,-4 11-100,-1 8 1,0 4-128,0 2 1,0-1 73,0 0 0,-4 1-357,-1-1 0,0 1-183,5-1 0,-5-4-693,1-1 1037,-1-5 0,-1 9 0,-2-5 0</inkml:trace>
  <inkml:trace contextRef="#ctx0" brushRef="#br0">22137 7407 7944,'10'-13'-279,"-1"4"0,1-2 59,4 6 0,0-1 687,1 1 0,4 3-169,-1-3 1,6-1-366,-5 1 1,0 1-22,-5 4 0,-4 0-64,-1 0 219,-6 0 0,4 6-2,-7 3 0,-2 9 27,-3 1 1,2 6-57,-6-1 1,1 1-62,-2-1 0,-2 3 54,2-4 1,4-2-189,1-2 0,2-3-176,-2-2 12,4-6 0,1-8 134,9-10 0,4-13-114,1-6 0,0-14 59,1 1 0,-1-10 244,0 0 0,0-2 0,0 2-243,1-4 1,5 6 0,2-7-1</inkml:trace>
  <inkml:trace contextRef="#ctx0" brushRef="#br0">22493 6966 7944,'14'-27'-570,"0"3"1,1 6 685,-1 8 1,-5 4 520,1 6 1,-7 3-247,2 6 1,-5 6-157,-5 8 0,-3 6-185,-6-1 0,0 1 102,-1 4 1,3-3-187,2-2 0,-1-4-46,6 0 0,-4-7-237,4 2-103,0-3 279,5-8 1,7-8-225,2-10 1,4-2 109,1-3 0,0-4 109,1 0 0,4 2 15,-1 8 1,3-3 287,-2 8 0,-2-1 49,7 5 1,-7 0 53,2 0 1,-3 8-98,-2 6 1,-1 7 60,-3 7 0,-4 1 111,-6-1 1,-6 5-51,-4 0 1,-3 5-66,-1-5 0,-6 5-62,-4-5 1,-3 5-111,-1-4 0,4-3-48,0-7 1,2 1-165,-2-6 1,4-2 133,6-7-100,-1-4 1,6-14-303,0-6 0,5-8 191,0-11 0,8 1-214,6-6 0,2 0 0,3-4 0,0 5-552,4 4 1007,4 3 0,5-5 0,0-1 0</inkml:trace>
  <inkml:trace contextRef="#ctx0" brushRef="#br0">22763 7122 7971,'14'-14'-41,"5"0"41,0 0 0,2 1 0,-2 4 0,3-4 581,6 4-319,1-4 0,-1-6-209,1 0 0,-6 0-305,1 5 0,-7 0-197,2-1 1,-5 1 226,-4 0 0,-2 4-418,-3 1 429,-4 0 0,4 1 45,-10 3 0,2-1 166,-6 1 0,-1 0 0,-4-1 0,0-2 0</inkml:trace>
  <inkml:trace contextRef="#ctx0" brushRef="#br0">23033 6810 6188,'8'12'836,"0"4"-452,-3 13 0,-4 7 14,4 7 1,-3 1-94,-2 8 0,0-2 66,0 3 1,0 2-272,0-3 1,0-1 136,0 1 1,0-7-216,0 3 1,0-6 149,0-4 0,0-4-941,0-11 30,0-2 230,0-13 1,0-4-204,0-8 0,0-11 288,0-8 1,0-10 423,0-5 0,-7-10 0,-1-2 0</inkml:trace>
  <inkml:trace contextRef="#ctx0" brushRef="#br0">23019 7080 7933,'0'20'72,"-5"2"10,0 7 1,-6-1 115,2 1 1,-4-1-206,-1 1 0,0 1 85,0 3 1,-1-3-243,1 3 1,0-8-26,0-1 1,6-7-5,3 2 0,-1-8-212,1-1 405,0-7 0,12-9 0,1-10 0</inkml:trace>
  <inkml:trace contextRef="#ctx0" brushRef="#br0">23062 7165 7971,'14'6'563,"0"4"0,-4 3-201,-1 1 1,-4 2-139,4 2 0,-4-2 6,4 3 0,-5 2 274,0-2-1176,4 0 0,-5-7-521,7-2-447,-7 2 1640,3-10 0,-6-8 0,0-10 0</inkml:trace>
  <inkml:trace contextRef="#ctx0" brushRef="#br0">23204 6923 7971,'14'-14'-214,"0"0"1,0 6 85,1 3 0,-1 4 622,0 1 0,2 0-115,3 0 0,-3 0-487,3 0 12,-4 6 0,-2 2 3,-3 6 1,1 0 24,-7 1 0,6 4 129,-5 0 0,-1 6-147,-4-2 1,-1 4 60,-4 2 0,2-1-284,-7 1 0,1-1 73,-5 1 0,-1-7-573,1-3 809,0-4 0,-7 6 0,-1 1 0</inkml:trace>
  <inkml:trace contextRef="#ctx0" brushRef="#br0">23161 7137 7971,'8'-15'0,"5"1"0,-4 0 0,-1 1-73,2 4 0,-6-2-262,6 6 372,-1 0 11,5 5 1,-6 2-259,-3 3 0,-3-2 78,-2 6 1,0 1-8,0 4 0,-7 0 125,-2 0 0,3 1-16,1-1 1,-2 0 161,3 0 0,-1-4-124,5-1 1,0-4 438,0 4-278,6-5 1,2 2-60,6-6 0,2 0-105,3 0 0,-3 0 8,3 0 1,-3-5-62,-2 0 1,-5-6-245,1 2 0,-7 1-172,2-1 1,-4-1 463,-1-4 0,0 0 0,0-1 0</inkml:trace>
  <inkml:trace contextRef="#ctx0" brushRef="#br0">23218 7037 7971,'-9'0'0,"-1"0"0,7 2 117,-2 2 1,-1 6 160,1 9 1,0 3 155,5 6 0,0 7-88,0 3 0,0 3-234,0 2 0,0 4 30,0 1 1,0 4 28,0-5 0,0-4-61,0-5 1,0-7-201,0 2 1,2-9-52,3-5 1,-4-8-740,4-1 338,3-7 0,-2-5 217,4-12 1,1-2-15,-7-8 0,6-4 26,-5-5 0,4-5-62,-4 5 0,4-2 178,-4 2 0,1 8 214,-1-4 1,-3 15 183,3 0 1,-2 9-124,1 0 304,-2 4 0,4 7-179,-6 3 0,5 10 37,0 5 0,0-3-58,-5-2 1,4 1-251,1-1 0,4-5-167,-4-4-254,6-7 0,-3 3 489,6-6 0,-6-6 0,-1-2 0</inkml:trace>
  <inkml:trace contextRef="#ctx0" brushRef="#br0">23445 6952 7971,'15'-14'-261,"-1"-1"0,-5 7 105,1 4 0,-1 2 1335,6 2-823,-1 0 1,0 6-174,0 4 0,-4-2-89,-1 1 0,-4-4-213,4 5 0,-5-6 53,0 6 0,-2-5 205,-2 4-145,0 0 1,-6 10 67,-4 0 0,-9 2-241,-5-2 0,2-3 66,-1 3 0,-1 1-127,-5-1 0,3 3 92,2-8 1,5 4 82,10-9 125,-4 4 0,13 0-77,0-4 0,6-3 52,8-6 0,7-1-58,3-4 0,-1-3 29,6-6 1,-4 0 15,8 0 1,-8-2-160,-1-3 0,-5 3 24,5-3 0,-7 3-259,2 2 177,-9 0 23,-4 0 247,-6 6-108,0 1 1,-6 9 211,-4 3 1,1 7 96,-6 7 0,4 7 94,-8-3 1,2 6-88,-2 4 0,3-3 65,-3 3 1,4 2-230,0-2 0,3-1 84,2-9 0,2 2-432,4-6 0,2-4 88,-3-6-1046,4 1 221,1-2 364,0-2 1,1-8 111,4-2 490,3-4 0,6-13 0,0-1 0</inkml:trace>
  <inkml:trace contextRef="#ctx0" brushRef="#br0">23616 7236 7834,'8'-8'-31,"-2"8"579,-6 10 1,0 4 5,0 5 1,0 3-166,0 6 1,0 2-125,0 4 1,-1-4-29,-4 3 1,3 0 110,-2-5 1,2 2-154,2-11 1,0 0-155,0-4 0,6-8 138,4-2 0,3-3-157,1-2 0,0-2-380,0-3 0,5-4 233,0-10 0,5-8-617,-5-6 1,0-5 321,-5 5 0,0 0-490,0 4 1,-1 1 909,-4-1 0,4 1 0,-5 0 0</inkml:trace>
  <inkml:trace contextRef="#ctx0" brushRef="#br0">24156 6667 7901,'5'-9'0,"0"0"0,1 4 0,-1-5-140,-3 7 33,4-3 372,0 6 0,-4 6-99,2 4 0,3 2-250,-2 3 0,-1 0 125,-4 4 1,-4-1-80,-1 5 1,-2-4-53,3 5 1,1-7-161,-7 2 1,1-3 56,-6-2 1,6 1-145,-1-1 0,1-2 61,-5-2 0,0 1 276,-1-6 0,1 6 0,0-3 0</inkml:trace>
  <inkml:trace contextRef="#ctx0" brushRef="#br0">24000 6966 7901,'14'-2'-194,"0"-2"0,7-4 184,3-6 0,3-2 136,1-3 0,2-2-87,3-2 0,-3-4 92,3 3 0,-3 4-269,-1 1 0,-1 0 20,1 4 1,-7 0-79,-3 10 194,-10-6 1,-2 11-36,-7 0 1,-4 1 50,-5 9 0,-2 6 12,-13 7 1,0 4 3,-4 2 1,4 1-5,1 3 0,0-3 60,0 3 1,-2-3-27,6-2 1,0-4 11,4 0 0,7-11-68,4 1-86,2-10 1,4 3-15,2-7 1,9-2 107,6-3 0,5-2-65,-5-8 0,1 1 40,-1 0 1,-1 0-141,5-1 0,-4 1 85,5 0 1,-7 0-87,2 0 226,-3 6 96,-2-5 1,-7 13-3,-7 0 0,-2 6-111,-7 9 0,-2 4 194,-8 0 0,3 6-34,-3-2 0,3 4 17,2 2 0,0-1-150,-1 1 0,7-6-237,4 1-109,2-7-121,2 4 1,0-15 140,0-6 1,5-6 42,0-8 0,6-7-186,-2-3 0,-3 2-164,-1-1 551,-3-1 0,4-4 0,2-1 0</inkml:trace>
  <inkml:trace contextRef="#ctx0" brushRef="#br0">24142 7009 7901,'-14'14'0,"4"5"320,1 0 0,6 0-125,-2-5 1,5 0-238,5 0 0,4-1 3,10-3 1,2-4-263,3-6 1,2-6 109,-2-4 1,3-3 97,1-1 0,2-2-124,4-3 1,-6 5 121,0 0 0,-1 1-196,-8 9 248,-6-7 1,-7 11 0,-6 0 1,-8 6 10,-6 8 0,-6 7 32,-9 2 0,-4-1 309,0 2 0,-5 5-129,5 4 1,-7 0 177,2-5 1,2 6-97,-2-1 1,2 5 1,-2-5 0,9-2-124,10-7 0,5-3-164,5-7 0,5-6 99,14-4 0,7-4-11,17-4 0,2-9-198,7-6 0,1-6 66,3 1 0,-3-3-231,4-1 0,2-2 90,2-3 1,2 7-95,-2-2 0,-3 9-60,-6 0 0,-11 3-71,-4 2 0,-14 5 239,0-1 0,-10 7 194,-4-2 0,-8 4 0,-11 1 0,-10 6 0,-7 2 0</inkml:trace>
  <inkml:trace contextRef="#ctx0" brushRef="#br0">24313 7165 7696,'6'8'116,"-3"5"116,7-4 1,-6 5-16,6 5 0,-2 5 118,1 9 0,2 3 13,-6 7 0,0 8-67,-5 6 0,1 1-9,4 8 0,-3-4-83,3 4 1,2-6-251,3 2 0,3 3 111,1 1 0,2-8-617,2-1 0,-2-16 1,3-3 0,-8-6-210,-1-4 1,-5-6 228,4-3 547,-6-9 0,-3 2 0,-8-4 0</inkml:trace>
  <inkml:trace contextRef="#ctx0" brushRef="#br0">24938 7890 7895,'10'0'0,"-1"0"0,-6 0 0,10-6 0,-5-2 0</inkml:trace>
  <inkml:trace contextRef="#ctx0" brushRef="#br0">14204 8743 8199,'-19'-20'0,"0"-4"0,-6-3 65,1-1 0,2 1 311,-2 3-191,1-3 0,-6 11-7,1-3 27,-1 4 1,1 5-204,-1 1 0,-5 6 55,-4-2 1,-5 3 0,-4 2 1,-4 7 82,-6 2 1,0 12-310,1 7 0,0 7 125,4 7 0,5 6-57,9-1 1,-3 7 76,3-2 1,1 3-116,0 2 0,7 0 153,1 0 1,2 6-7,8 3 0,2 5 236,7 5 1,3 2-194,4-38 1,1 0-1,1 3 1,2 0-102,-2-1 0,2 1 0,2-1 1,2 0 212,3 1 0,3-1 1,11 35 184,6-10 1,7-1-162,3-9 1,8-5-321,1-14 0,15-3 97,4-7 1,-25-16-1,2 0 37,6 0 1,1-1 0,0-2-1,0-2-175,2 1 0,0-2 0,-3 1 0,-2-1 200,1-3 1,-1-1-1,3 0 1,1-1-219,4-3 0,-1-1 1,-2-1-1,-1-1 130,-3-4 1,-1-1 0,-3-1-1,-1 0 42,-5-3 1,0-1 0,0-2 0,1-2 109,1-2 1,0-1-1,2-1 1,-1-3-56,-3-1 0,-1-3 0,0 2 0,-2-2 75,-6 0 0,-2-2 1,0 1-1,-3-2-12,4-38 1,-2 1 108,-12 4 1,-6 3-40,-3 6 0,-17-7-235,-6-2 0,2 28 0,-2 0-84,-2-2 1,-2 0 0,-5-2-1,-2 0-198,-2-1 1,-4 1 0,-6-3 0,-3 0-260,-1-1 1,0 2-1,0 1 1,0 2 365,2 2 1,0 2-1,2 4 1,-1 1-32,-5 2 1,-1 3 0,-1 5 0,-2 3 271,0 6 0,-2 3 0,0-1 0,0 3 0,1 5 0,0 1 0,-2 0 0,1-1 0</inkml:trace>
  <inkml:trace contextRef="#ctx0" brushRef="#br0">21313 9070 8359,'0'-14'-69,"0"0"114,0-1 0,-2 1-117,-2 0 119,-4 0 1,-7-5 61,1 0 0,-2-2-151,-3 2 1,-3 4 195,-6-4 1,-1 3 22,1 2 1,-2 1 155,-3 3 1,3-1-105,-3 7 1,3 1 116,1 7 1,1 4-232,-1 6 1,-4 7 8,0 3 0,0 4-83,4 5 0,-4 4 112,0 5 1,0 7-381,4 3 1,6 5-62,-1 5 1,2 1 101,-2 3 1,-3 4-221,4-4 1,2 2 382,2-2 1,10 9 69,4-4 1,3 3 166,2-3 1,2-6-143,3-4 0,9-8-18,10-6 0,7-4-43,2-5 0,8-1 87,2-8 1,9 1-212,15-11 0,0-7-164,-27-8 1,1-3 0,35-1 236,-36-2 0,0-1 0,30-6 90,1-10 1,-9-3 14,-1-7 1,-2-1 125,-2-3 1,-2 0-115,-3-10 1,-8 4 158,-6-8 1,-13-4-73,-1-1 1,-8-10-177,-7-4 1,-4-4-4,-10-1 1,-4-3-153,1 34 1,-3 0-1,-3-2 1,-2 0 112,-5-8 1,-1 0-1,1 3 1,-2 0-250,-2-3 0,-2 0 0,1 3 0,0 2 178,-2 4 1,-1 2 0,3 3-1,0 1-26,0 3 0,0 2 0,-23-14 46,-8 11 0,2 17-104,-12 16 209,1 13 0,-7 9 0,35-8 0,0 0 0,-1 0 0,-1 1 0</inkml:trace>
  <inkml:trace contextRef="#ctx0" brushRef="#br0">16379 10108 8571,'0'-8'-1686,"0"2"2053,0 6 1,0 6 195,0 3-325,0 10 0,-1 4-4,-4 5 0,3 2 174,-2 3 0,-3-1-164,3 6 0,-1-2-38,5 2 1,0 1-239,0-5 1,0-1 138,0-5 0,0-6-646,0-3 1,0-3-406,0-2-389,0-6 671,0-2 58,0-25 604,0 2 0,6-18 0,2 7 0</inkml:trace>
  <inkml:trace contextRef="#ctx0" brushRef="#br0">16365 10122 8450,'8'-14'0,"5"6"-598,-4 3 0,5 4 72,5 1 1,-3 0 1328,3 0 1,-3 6-370,-2 3 0,-5 4-332,1 1 0,-7 5-108,2 0 0,-4 2-15,-1-2 1,-6-3-4,-3 2 0,-4 3-8,-1-2 1,0 0-76,-1-5 1,6-1 53,-1-4 0,7-1-71,-1-3 1,0-4 42,0 4 33,2-3 0,2 3 21,10-1 1,2 1 11,2-5 1,2 0 16,3 0 0,-3 0 11,3 0 1,-3 0-48,-2 0 0,-5 5 19,1-1 1,-7 3 193,2-2 1,-5-2-120,-5 6 1,-3 2 128,-6 8 0,-7-1-124,-2 5 0,-3-4-42,3 5 1,-3-7-425,7 2 185,0-9-283,5 2 1,6-12 498,4 0 0,2-12 0,2-10 0</inkml:trace>
  <inkml:trace contextRef="#ctx0" brushRef="#br0">16721 10236 8450,'14'0'-323,"0"0"0,-5 0 613,1 0-31,-7 0 1,3 6 346,-6 4 1,-1 4-456,-4 5 0,-4 1-429,-10 4 0,3 1-181,-3-6 1,3 5 42,2-5-60,0-6 310,6-1-226,1-10 260,7 4 0,7-6 220,2 0 1,9 0 138,1 0 1,0 2-68,-5 2 0,0 0 68,0 5 0,-1-4-38,-4 4 0,-1 1 135,-3 4 0,-4 0-54,4 0 0,-3 1 457,-2-1-225,-7-6-393,6 4 0,1-12-145,9 0 0,10-8-406,5-11 1,8-4-1377,1-10 1817,6 3 0,-2-18 0,5 4 0</inkml:trace>
  <inkml:trace contextRef="#ctx0" brushRef="#br0">3299 14700 8090,'-36'-14'0,"2"-1"-261,11 1 0,4 5 0,8 1 367,1 1 311,7-4-103,-3 10 0,12-4-119,4 10 0,9 1 98,4 4 0,10 7-61,5-3 0,3 4 144,2-4 1,0-2-147,-1-2 1,1 1-4,0-6 1,6-1-158,3-4 1,9-1 76,6-4 0,12 2-360,-39-1 0,0-2 0,3 2 0,0-1 204,32-9 1,-35 5 0,-1-1 5,1 1 1,1-1 0,4-2-1,2 0 72,4 3 0,2-1 1,-1-2-1,-1 1 55,-4 1 0,0 1 0,0-1 0,0 2-55,-3 3 0,2 1 1,2-2-1,2 1 10,1 2 0,2 1 0,-2-1 1,0 1 38,-3 2 1,-1 0 0,-2 0 0,-1 0-35,-2 0 1,1 0 0,1 0 0,2 0 88,6 0 0,0 0 0,1 0 1,0 0-61,2 0 1,-1 0 0,-5 0-1,-1 0-26,-3 0 1,0 0 0,2 0-1,0 0 3,5 0 0,1 0 1,1 0-1,-1 0 3,-3 0 1,0 0 0,-2 0 0,-2 0 37,35 0 0,-37 0 0,0 0-37,-1 0 1,0 0 0,1 0 0,0 0 17,-1 0 1,-1 0-1,36 0-107,-7 0 0,-8 0-54,-11 0 0,-4 0 142,-10 0-90,-4 7 12,-5-6 0,-1 5 75,1-6 1,-7 5-25,-3 0 1,-3 0 63,-2-5 396,0 6-621,-6-4 0,5 4-1126,-4-6 807,-3 0 0,5-2 414,-6-2 0,6 2 0,-3-4 0</inkml:trace>
  <inkml:trace contextRef="#ctx0" brushRef="#br0">3498 12880 8019,'-8'-28'0,"-5"-1"-832,4 1 472,3 6 0,-1 1 488,7 7 1512,0 0-911,0 6-325,0 1 1,7 9 135,2 3-196,4 9-208,1 8 0,0 13 55,0 3 0,-4-2-109,-1 2 0,-1 5-190,2 4 1,-4-1-17,-6-8 0,0 1-346,0-6 0,0 1 144,0-6 0,0-6-806,0-3 701,0-3 1,-1-8 24,-4-3 0,3-5-155,-3-5 561,-2-9 0,5-9 0,-6-5 0,3 0 0,4-7 0,-4-3 0,3 2 0,2-2 0,2 0 0,3-5 0,-2 2 0,6 3 0,-1-1-83,2 6 94,2-1-21,-4 6 1,7 1 750,-1 3-292,6 4-185,-4-1 1,6 5 122,-3-2 0,-3 3-147,3 6 1,-3 3-85,-2 6 0,0 1-20,0 4 0,-4 11-100,-1 12 0,-6 8-153,2 12 1,-5 6-91,-5 2 1,2 4-68,-6-7 1,4-6 33,-4-4 1,4-4-93,-5-11 0,2 2 58,-1-11 1,-2-4-51,6-6 1,-6-6 35,2 2 288,2-10 0,-12-3 0,4-6 0</inkml:trace>
  <inkml:trace contextRef="#ctx0" brushRef="#br0">3626 13008 8122,'6'14'0,"-3"2"79,7 3 0,-2-2 175,1 7 0,-1 0-2,-3 4-48,-3 1-52,4-1 1,-6 0-261,0 1 1,-6-1-165,-4 1 0,-3-1-175,-1 1 0,5-1 216,-1 1 1,5-12-213,-4-3 443,0-9 0,-6 7 0,1-4 0</inkml:trace>
  <inkml:trace contextRef="#ctx0" brushRef="#br0">3583 13292 8122,'24'2'0,"0"3"0,-1-2 29,6 6 1,1 1 208,3 4 1,-3 0-346,3 0 0,-3 1 107,-1-1 1,-2-1-985,-4-4 454,4 4 530,-11-12 0,4-1 0,-5-8 0</inkml:trace>
  <inkml:trace contextRef="#ctx0" brushRef="#br0">3953 12852 8122,'14'6'0,"-4"0"-185,-1 4 1,-1 2 146,2-2 0,-4 3 596,-6 1 1,0 2-217,0 2 0,0-2-159,0 3 0,-5 2-76,0-2 0,-6-2-215,2-7 26,3 2 0,-2-10-230,3 3 1,3-12-264,-2-7 1,7-2 251,1-7 1,8-1-2,-3-5 0,4 3 116,1 2 1,0-1 37,0 6 1,5 0 235,0 4 1,-5 8 254,-4 2-142,-1 3 0,1 2 242,-1 0 0,-6 7 172,2 2 1,-3 5-240,-2 5 1,-2-3-137,-3 3 1,-1 3-208,-3 2 1,-4-2-349,4 2 0,-4-7-7,-1 2 0,4-3-825,1-2 1169,6-6 0,-10 4 0,5-4 0</inkml:trace>
  <inkml:trace contextRef="#ctx0" brushRef="#br0">4138 12980 8122,'22'-21'0,"0"4"-73,-3-7 0,-2 5-91,7-5 1,-5 5 507,5-4 0,-7 1-13,2-2 0,-3 8-470,-2 7-280,-6-1-326,-2 2 423,-6 2 0,-1 6 322,-4 0 0,-9 6 0,-8 2 0</inkml:trace>
  <inkml:trace contextRef="#ctx0" brushRef="#br0">4237 12496 8248,'7'29'608,"-4"-1"109,6 1 0,-1 7-245,2 7 0,2 12-16,-2 11 0,2 5-448,3 5 1,-1-3 235,0 3 1,0-4-223,1-1 0,-6 0-25,0 0 0,-1-12-90,2-7 0,1-13-30,-6-5 0,4-6-377,-4-4 1,1-10-346,-1-9 94,-4-4 1,6-9 217,-7-6 0,0-6 533,0-9 0,0-6 0,0-1 0</inkml:trace>
  <inkml:trace contextRef="#ctx0" brushRef="#br0">4550 12695 8149,'2'-12'-126,"2"2"1,4-1 900,7 6-408,-1-6 1,2 0-474,3-3 0,-2-8 25,7 8 0,-5-5-378,4 0 1,-5 3 52,1-3 1,-4 3-624,0 2 619,-8 0 410,0 6 0,-1-5 0,2 5 0</inkml:trace>
  <inkml:trace contextRef="#ctx0" brushRef="#br0">4621 12397 8149,'0'-8'-403,"0"2"0,7 9 1142,2 6-205,-3 1-208,7 16 0,-10 3-101,7 9 0,-7 1-67,1-1 1,-2 10-166,-2-1 0,0 2 111,0 3 0,5-3-101,0-2 1,-1-1-81,-4-13 1,2-6-377,3-8 0,-4-3-474,4-2 495,-3-6-41,-2-2 47,0-6 0,0-6 186,0-3 0,0-10 240,0-5 0,0-3 0,0-1 0,0-5 0,0-1 0,0-11 0,0 0 0</inkml:trace>
  <inkml:trace contextRef="#ctx0" brushRef="#br0">4735 12383 8149,'8'-15'-145,"-2"7"1,-4 2-171,2 6 1,-2 8 395,3 6 1,-4 7 422,-1 7 1,0 2-276,0 3 1,2 4-68,3 5 0,-4 1-5,4 0 0,3 6-144,-7-5 1,11 8-129,-8-9 1,3 1-31,-3-11 0,0-5-319,5-4 1,-6-11 124,2 1 1,-4-8-750,-1 4 1088,0-7 0,-6-3 0,-2-8 0</inkml:trace>
  <inkml:trace contextRef="#ctx0" brushRef="#br0">4635 12809 8149,'0'-14'-64,"7"0"1,1 6 144,6 3 0,0-1 44,0 1 1,1 0-51,-1 5 1,0 0 47,0 0-374,0 0 0,-4 5 147,-1 0 1,-6 6-172,2-2 0,-3 9-104,-2 0 108,-7 1 219,0 2 1,-8 1-65,1 7 1,-6-1 96,-4 0 0,2 1-24,-2-1 1,2-1 68,-2-3 0,5-4 200,10-5 0,1-3-10,3-2 26,4-4 1,1-6-141,9 0 0,10-8-18,5-6 0,-2-2-241,2-8 248,-1 7-126,6-10 0,-2 11-122,-4-3 1,3 0 87,-7 5 1,-5-2-64,-5 12 233,-6-1-49,4 5 1,-9 8 86,-3 6-152,-3 7 13,-6 7 1,-5 0 194,0 1-152,0-1 38,-1 1 1,-1-1 29,-2 1 1,2-6-56,7 1 0,6-11 52,3 1-113,-3-9-21,7 1 13,7-19 0,8 4 48,10-10 1,1 3-277,-6 2 242,6 0-61,-9-1 0,5 3-20,-7 2 1,-4 4 146,-1 6-31,-6 0 1,3 2 10,-6 2 0,-1 9 9,-4 6 1,-3 6-33,-6-1 1,0 3 19,0 1 0,-1 5-119,1 0 0,0 1-54,0-6 0,4-4-216,1-1 1,6-10-261,-2 1 267,3-9 0,2-5 338,0-9 0,13-17 0,3-4 0</inkml:trace>
  <inkml:trace contextRef="#ctx0" brushRef="#br0">4820 13235 8149,'7'-7'-222,"-4"0"-35,6 7 0,-4 0 353,4 0 0,-4 2 267,5 3 0,-6 2-469,6 8 1,-5-1 74,4 0 1,-1-4-814,1-1 382,4-6 462,-5 4 0,6-7 0,0 0 0</inkml:trace>
  <inkml:trace contextRef="#ctx0" brushRef="#br0">5048 12454 8149,'8'-7'0,"-2"6"0,-12-4 0,-4 10 0,-4 9 72,-5 10 1,2 2-70,-7 3 1,-5 6-133,-4 3 1,5-4 83,4-1 1,7-7-19,-2-3 0,9-10-92,6 1-283,-4-9 187,6 1 0,-4-12 156,6-3 0,5 1 61,-1-2 0,7 2 5,-1-1 1,4-2 2,5 6 1,-2 0 74,7 5 1,-7 2 242,2 3 1,-3 4-33,-2 10 1,-1 5 185,-3 9 0,-4 2 48,-6 3 0,0 3-132,0-3 1,0-2-252,0 2 1,-2-5 44,-2 5 1,2-7-110,-3 3 0,4-9-220,1-1-835,6-7 627,-4 3 1,5-13-310,-2-7 1,-3-13 54,3-11 1,-2-2 634,1-3 0,-2-4 0,3 0 0,1-7 0,-1 2 0,1 2 0,-1-2 0,-2 5 0,6-5 0,-4 7 0,5-3 0,-6 11-3,6 4 1,-5 3 201,4 2 1,-4 1 304,4 4 1,-4-2 177,5 6-169,-7 0-375,9 5 1,-8 0-152,5 0 1,-6 8 124,2 6 0,1 2-174,-1 8 1,4 1 75,-4 8 0,6 3-73,-1 7 0,2 1 258,3 4 1,-1 1-142,0 3 0,0 1 106,0-5 1,1 6-40,-1-2 1,0 3 42,0 2 0,1-7-87,-1-2 0,-5-7-118,1-8 101,-7 0-328,3-17 111,-6-2 1,0-14 58,0-9 1,0-5 93,0-5 0,-6-4 0,-2-5 0</inkml:trace>
  <inkml:trace contextRef="#ctx0" brushRef="#br0">5403 12468 8156,'0'-14'-490,"0"6"-698,0 1 1299,0 7 0,-1 4 4,-4 5 0,3 2 157,-2 13 1,-3 1 4,2 8 1,-1 4 9,1 5 0,4 1-165,-4-1 0,-1 6 20,1-1 0,-1-4-25,1-5 1,3-7 27,-2 3 1,2-6-211,2-4 113,0-4 0,2-12-213,2-3-43,-2-4 106,11-7 1,-5-8-182,6-10 1,0-9 85,0-5 0,5-5-68,0-4 0,-2 3-47,-7-4 0,3 4-135,-4 2 1,-1 4 446,1 0 0,-5 6 0,2-3 0,-6 7 0</inkml:trace>
  <inkml:trace contextRef="#ctx0" brushRef="#br0">5517 12439 8156,'0'16'-251,"0"3"1,0 0 340,0 10 1,0-3 125,0 12 0,0 0 111,0 5-108,0 6-55,0 1 0,0 7-226,0 0 0,0-2 54,0-3 0,-5-1 6,0-4 0,-4-2 35,4 2 0,-4-9-220,4-5 1,-1-3 11,1-1 0,3-7-427,-2-3 19,2-10 309,-4-3 77,4-6 1,-4-7-50,6-8 0,0-10 246,0-8 0,5-7 0,-1 2 0,7-1 0,-1 1 0,7-3 0,2 3 0,2 2-25,-2-2 0,1 6 56,4-1 1,-4 9 636,-5 5-317,-1 4 1,0 7-7,0 1 0,-6 15-58,-3 7 1,-3 2-124,-2 11 1,0-2-37,0 7 0,-7 3-194,-2 2 1,-9 2 30,-1-3 0,0 3-297,5-7 0,0 0-268,0-4 0,1-7 239,4-3 0,-4-3 361,4-2 0,-4-6 0,-1-2 0</inkml:trace>
  <inkml:trace contextRef="#ctx0" brushRef="#br0">5517 13193 8156,'28'0'0,"1"0"0,6 0-25,2 0 0,0 0 215,1 0 303,-7 0-328,10 0 0,-11 0-115,4 0 0,-4 1-472,-2 4-126,-6-3-23,-1 4 1,-9-12-208,-2-4 778,-4-2 0,-12-3 0,-2 1 0</inkml:trace>
  <inkml:trace contextRef="#ctx0" brushRef="#br0">5531 12226 8148,'14'-5'8,"1"1"0,-1-1-168,0 5 0,5 0-283,0 0 0,1 11 310,-1 3 1,-3 10 220,3 0 0,-3 2-618,-2 3 530,0-1 0,7 7 0,1 1 0</inkml:trace>
  <inkml:trace contextRef="#ctx0" brushRef="#br0">5929 12482 7488,'7'14'447,"-6"0"266,4 1 1,-2 5-255,2 4 0,-4 3-127,4 1 0,-2 5-276,2 1 0,-3 3 49,2-3 1,3 4-276,-3-5 1,3 5-156,-3-5 1,0-2-255,5-7 0,-6-3-176,2-7 183,-3-6 1,-2-10 222,0-12 1,0-13 131,0-11 0,0-5 139,0-4 0,0 1 78,0-6 0,0 6 125,0-1 0,4 4 50,1 5 0,4-1 71,-4 6 1,6-5-31,-1 5 1,2 6 75,3 8 1,-6 3 11,1 2 0,-1 6-68,5 3 1,1 10 143,-1 4 1,0 12-114,0 7 1,0 7-193,1 8 0,-6-4-95,1 4 1,-6-4-275,6 9 1,-5 1 122,4-2 0,-6-1-142,2-8 0,1 1-153,-1-5 0,0-8-873,-5-7 1339,0-3 0,-13-2 0,-3 1 0</inkml:trace>
  <inkml:trace contextRef="#ctx0" brushRef="#br0">6128 12695 8148,'8'13'-479,"3"3"335,-6 12 0,4 7 508,-4 3 0,0 0-68,-5 4 1,0-2-133,0 7 1,-2-4-35,-2-5 0,0 1-114,-5-6 1,4 1-110,-4-6 0,6-6-108,-2-3 1,-1-3-1307,1-2 1507,0-6 0,-1-2 0,-2-6 0</inkml:trace>
  <inkml:trace contextRef="#ctx0" brushRef="#br0">6256 13022 8148,'21'0'235,"2"0"0,0 5-57,0 0 1,-5 6 15,1-2 0,-4 2-14,0-1 1,-3 2-131,-2-2 1,1-2-609,-6 1 0,1-6 118,-1 2-278,-4-3 0,6-9 718,-7-2 0,0-10 0,0-3 0</inkml:trace>
  <inkml:trace contextRef="#ctx0" brushRef="#br0">6455 12553 8099,'7'16'-153,"2"3"0,2-2-310,-1 7 1,2 0 596,-2 4 0,-2 0 670,1 1 0,-6-1-743,2 1 1,-3-2 24,-2-4 1,0-2-724,0-7 49,0 0 343,0-6 1,0-3-10,0-10 1,-2-6 253,-3-13 0,-3-6 0,-6-12 0</inkml:trace>
  <inkml:trace contextRef="#ctx0" brushRef="#br0">6498 12098 8099,'14'8'0,"0"6"0,-1 2 384,-4 8 1,4 6-58,-3 8 0,1 3 59,-2 1 0,2 6-5,-6-1 0,6 8 41,-2 2 0,4 8-689,1 11 0,1 3 391,-8-36 0,0-1 0,0-1 0,0-1-38,0 0 1,0 0-1,7 35-234,1 0 1,-6-8 123,1-6 1,-7-9 45,2-4 1,-4-10 17,-1-5 1,-6-9 35,-4-5 0,-9-5 121,-4-5 1,-6-2 8,-4-7 0,-8 0-691,-6 0 1,-7-7-228,2-2 0,-5-9 712,-5-1 0,5-1 0,-6 1 0,-2-5 0,1-3 0</inkml:trace>
  <inkml:trace contextRef="#ctx0" brushRef="#br0">7763 14785 8025,'-14'0'198,"6"-6"104,-4 4 173,10-4 0,2 7-162,9 4 1,4-2-15,1 7 0,2-1-17,3 6-134,-3-1 1,9-2 105,-6-2 1,11 2-4,-1-2 0,10-2 6,4 1 1,6-6 122,8 2 0,-1-3-202,1-2 0,0-2 60,0-3 1,0-2-174,0-8 1,6-4-204,3 0 0,9 1 241,0 3 1,4 1 38,-8 0 0,4 1 6,-9 4 1,-1 2 53,1 7 0,-1 0-1,1 0 0,4 5-63,-4 0 1,-4 4-10,-5-4 1,-2 6 113,-8-1 0,5-2-100,-4 1 0,10-1 5,-1 1 1,3-2-12,-3-7 1,-5 4-20,0 1 0,-6 0-16,2-5 0,-11 0-156,-3 0 1,-6 0 21,-4 0 247,3 0-599,-12 0 648,6 0-422,-13 0 1,-3 0-125,-10 0 0,2-5-374,-7 0 0,1 1 70,-5 4 0,4 0 586,1 0 0,-7 0 0,-6 0 0</inkml:trace>
  <inkml:trace contextRef="#ctx0" brushRef="#br0">17389 12510 8050,'-52'-14'0,"-1"0"0,3 5-518,-2-1 201,3 1 0,6-6 1067,1 1 0,-7 2-352,-4 2 0,-5-4-246,-8 0 1,-9-1-381,31 6 0,-2-1 0,6 4 0,0 1 302,-1 0 1,1 1 0,-34 1 107,3-2 1,-7 5-3,38 2 0,0 1 0,-1 1 0,0 1-64,0 4 0,1 1 1,-1 1-1,0 0 20,3 3 1,0 1-1,-31 19 55,7 4 1,5 2-1,5-2 1,3 9-77,6 1 1,7 5 3,3 4 0,6 0-162,8 0 1,6 0 131,13 0 0,2 4-129,3 1 0,4-4 126,10-1 0,5-3 1,9 7 0,-1-2-64,6-2 0,-5-7 47,5-2 1,0-4-63,4-1 0,9-6 90,6 1 1,7-6-50,-26-15 0,0-1 0,1-1 1,0-1-80,1-2 1,0-1 0,1 2-1,0 0 97,35 5 0,-34-8 1,2-2 2,0-3 1,2-1 0,2 0 0,2-1 5,4-3 1,1 0 0,0 0 0,0 0-253,-3 0 0,0 0 0,2-3 1,0-1 225,0 0 0,1-1 0,1-1 1,0-1-71,3 0 1,0 0 0,-2 2-1,-1 1 41,-6-1 0,-1 0 1,4 1-1,2-1-83,1-3 1,1 1 0,-3 2 0,0 1 74,1-1 0,-1 0 1,-8 1-1,-1-1-5,-2-2 0,0 0 1,-2-1-1,1 0-121,4-2 0,-2 1 0,-3 1 1,-1 0-87,1-1 1,-1-1 0,27-12 160,-5-2 1,-16-4-23,-8-5 0,-10-7 27,-9-12 0,-6-2-7,-13-12 1,-3 0 34,-7-5 0,3 30 0,-3 0-86,-5-2 0,-3 0 1,-3-7-1,-3-1 42,-3-1 0,-2 0 0,-3-1 0,-3 0 50,-5-2 1,0 1-795,3 2 1,-1 1 712,-7-2 0,0 1 0,8 2 0,2 0 209,-3-1 1,0 3-657,0 6 1,-3 3 547,-7-4 0,-2 4 0,3 14 0,-2 4-100,-5-2 1,-1 3-1,3 8 1,-1 4-23,2 1 1,-2 4 0,-4 5 0,-1 3-115,-6 3 0,0 3 0,3 2 0,2 4 215,-1 5 0,1 3 0,3-2 0,2 0 0,1 3 0,1 0 0,-1 0 0,-1 0 0</inkml:trace>
  <inkml:trace contextRef="#ctx0" brushRef="#br0">16422 11487 8114,'-8'1'0,"3"4"-554,4-3 158,1 10 380,0 3 0,1 4 380,4 9 1,1-1-224,4 11 0,2 1 16,-2 9 0,-2-4-354,1 3 1,-4 2-685,5-1 763,-7-7 1,3 0-1,-6-5 1</inkml:trace>
  <inkml:trace contextRef="#ctx0" brushRef="#br0">16337 11800 7966,'1'20'-173,"4"4"0,1 7 416,4 3 0,2 7 415,-2 1 1,2 3-8,3 7-232,5 0-252,-4-8 1,5 0 24,-7-15 0,5-6 45,0-13 0,6-4-51,-1-6 0,3-14-75,1-10 1,-1-10-195,-3-14 0,1 2-166,-6-6 0,0 0-1967,-5-5 2216,0 7 0,7-6 0,1 6 0</inkml:trace>
  <inkml:trace contextRef="#ctx0" brushRef="#br0">8432 16193 8244,'-8'-7'889,"1"6"-859,7-6 1,0 9 80,0 3 0,0-2 114,0 6 0,0 1-37,0 4 0,0 0-3,0 0 0,5 2 17,0 3 1,0 3-45,-5 7 1,4 10-40,1 4 0,1 3 44,-1-4 0,-2 7 28,7 3 0,-6 5-201,6 5 0,-2-4-144,1 4 0,2 3-40,-6 1 0,6-8-80,-1-1 0,-4-16-260,-1-3 0,1-8 190,-1-6 1,0-8-12,-5-7 1,0-7-319,0-2 1,0-13 208,0-10 0,-2-11 464,-3-4 0,-3-9 0,-6-4 0</inkml:trace>
  <inkml:trace contextRef="#ctx0" brushRef="#br0">9882 15155 8710,'0'14'291,"0"0"-273,0 0-43,0 1 97,0 5 0,0 1 28,0 2 1,0 4 60,0-3 0,0 7-45,0 3 1,0-1-71,0-5 0,1 1 19,4-1 1,-2-4-80,7 0 1,-1-2 124,5 1 1,2 3-93,3-7 0,-1-1 137,5-3 1,1-1-4,4 0 1,2 0-12,4 1 0,-3-6 3,7 1 1,-3-3-20,7 3 1,0-2 17,10-3 0,12-4-130,12 4 0,2-4-170,2-1 1,-2-6 96,-2-3 1,-35 0 0,1-1-98,-2-2 0,1 0 1,1 1-1,1 0 216,5-1 1,-1 0 0,-6 1-1,0 0 12,0 0 1,-1-2-1,28-13-22,-7 2 0,-4 3 2,-5 2 1,-4 4 14,-11 0 0,-2 7-651,-6 4 734,-7 2-239,-2 2 0,-10 0-192,-1 0 1,-7 2-329,-2 2 0,-6-2-33,-9 3 1,-1-4-40,-2-1 681,2 0 0,-17-12 0,3-4 0</inkml:trace>
  <inkml:trace contextRef="#ctx0" brushRef="#br0">11503 15297 8073,'0'8'0,"6"-2"0,3-6 145,10 0 1,-1 0-74,5 0 0,1 0 368,5 0 1,4 0-66,0 0 1,6 5-157,-1 0 1,-1-1-40,1-4 1,-7 0-13,2 0 0,-7 5 47,-3 0 0,-10 6-9,1-2 1,-9 6 47,0 3 0,-5 5-64,-5 5 0,-5 5-241,-9 0 0,-14 13-146,-9 2 0,13-19 0,-1 2-271,0 2 1,-1 0 0,-2 1 0,-1 0 347,1-1 1,0 0 119,4 2 0,1 0 0,-2-4 0,0 1 0,2 1 0,-1 0 0,-1-1 0,0-1 0</inkml:trace>
  <inkml:trace contextRef="#ctx0" brushRef="#br0">11460 12240 8155,'-10'-23'0,"1"-1"0,6 5 53,-2-5 152,-3 7 438,7-4-31,-6 7-388,14 6 0,1 15 33,6 12 1,0 9-160,0 10 0,-4 1-40,-1 14 0,-1-6-188,1 5 1,4-1 217,-3 1 0,2-5 10,2-9 1,1 1-346,-1-5 1,-1-1-533,-4-5 0,-3-4-1016,-6 0 947,0-7 848,0 4 0,-6-7 0,-2 0 0</inkml:trace>
  <inkml:trace contextRef="#ctx0" brushRef="#br0">11403 12681 8155,'8'11'-585,"6"3"239,0-3 133,7 16 1,-2 2 1498,0 9-528,6 3-337,-3 1 0,2 3 169,0 2 1,-2-3-275,1 4 1,3-11-64,-7-3 0,4-6-164,-4-4 1,5-10 91,-5-9 0,0-7-151,-5-7 0,5-13 76,0-16 0,0-11-573,-5-8 0,5-14 300,-10 29 0,1-2 0,3 1 0,-1 0-863,0-5 1,0 1 1029,2 6 0,-1 0 0,-1-4 0,0 0 0,-1 4 0,1 1 0,0-2 0,0 0 0</inkml:trace>
  <inkml:trace contextRef="#ctx0" brushRef="#br0">12939 15084 8198,'0'14'-32,"0"0"0,-2 2 589,-3 3 1,2 3-266,-6 6 1,-1 1-93,-4-1 0,0 1-438,-1-1 182,-5 1 0,4-1-64,-3 0 1,3-1-289,2-3 1,5-4-163,-1-5-377,7-1 600,-3-6 0,7-5 125,4-13 1,0-1 78,9-12 0,-1 4 159,10-5 0,-2 0-70,7-4 1,-2 1 53,7 3 0,-2-2 0,3 2 0,-6 2-15,0-2 0,-5 8 15,-9 2 0,0 0 0,0 6 0,0-6 0</inkml:trace>
  <inkml:trace contextRef="#ctx0" brushRef="#br0">13010 15325 8198,'0'8'0,"0"5"-108,0-4 1,0 4-161,0 1 0,-2 7 905,-3 2 1,4 11-112,-4 3 1,3 6-56,2 5 0,2 8-270,3 11 0,-2 4-279,6 5 1,-1-4 76,2 4 1,2-6-329,-2-9 0,3-1-119,1-12 1,-5-6 166,1-4 281,-1-6 0,5 3 0,1-7 0</inkml:trace>
  <inkml:trace contextRef="#ctx0" brushRef="#br0">13351 13036 8253,'-14'0'-1318,"-1"0"1543,1-6 119,0-2 0,1-6-160,4 0 0,3 4 40,6 1 0,0-1-49,0-4 1,0 0-52,0 0 0,1 0-122,4-1 1,-2-4 63,7 0 1,-1 0-15,5 5 1,0-2-23,1-3 0,0-1-110,4-4 0,4-1 92,5 6 1,2-5-15,3 5 0,5-4 6,9 4 0,-2 0 25,2 5 0,-3-1-62,-1 1 61,-7 0-40,5 0 1,-9 4 7,6 1 0,-5 4-12,5-5 1,0 7-13,5-1 1,-2 2 92,-3 2 0,3 0 3,-3 0 0,-4 0 160,-1 0 0,2 0-113,-2 0 0,1 0-10,-6 0 1,0 0-85,1 0 1,-1 0 0,1 0 0,-1 5 46,1-1 0,1 3-21,3-2 1,-3-2 60,3 6 1,2 1-14,-2 4 1,0 0-29,-4 0 0,-1 2 0,0 3 0,1-2-13,-1 7 1,-1 0 78,-3 4 0,1-4 3,-6 0 0,0-7-62,-5 2 0,5-5-4,0-4 0,0 1-56,-5-7-20,1 1 1,-1-5-88,0 0-35,0 0 218,-6-6-1563,-2 4 726,-6-4 1,-1 6-399,-4 0 1,-3 0 1144,-6 0 0,0-6 0,0-2 0</inkml:trace>
  <inkml:trace contextRef="#ctx0" brushRef="#br0">15085 12624 8253,'2'8'119,"3"-3"100,-4-4 0,12 4-67,-4 0 100,-2 6-70,5-9 1,-5 10 63,2-2 0,4-2-60,-4 1 1,4 0-118,1 6 0,0-1 12,1 0 0,-1 0 86,0 1 0,-6-1-208,-3 0 1,-4-5 28,-1 1 1,0-1-26,0 6 1,-6-1 42,-4 0 1,-4 0-54,-5 1 1,-3-3 30,-6-2 0,-1 2-4,1-2 0,-5 2 24,0 3 0,-1-6-116,6 1 0,4-6-612,1 6 1,5-2 723,-1 1 0,3 4 0,2-5 0</inkml:trace>
  <inkml:trace contextRef="#ctx0" brushRef="#br0">11787 10591 8057,'-6'-8'598,"4"-4"-397,-4 10 183,6-4-134,0 6-207,0 0 2,6 12-34,-4-2 1,4 17 8,-6-4 1,-2 9 50,-2 1 1,2 2-175,-3-2 1,-1-8-110,1 4 1,-4-10-190,4 0 1,-1-5-166,1-5 233,3-2 0,-9-9-481,7-3 452,-1-2 362,5-8 0,0-5 0,0-4 0,0 2 0,0-2 0,1 7 0,4-2 0,-2 3 7,7 2 0,-1-5 82,6 0 0,0-1-47,4 1 0,-3 1 197,3-6 0,2 1 164,-2-6-287,-1 7-136,-3 2 0,-3 6-214,-2-1 123,2 7-148,-10 2 0,4 12 158,-6 4 101,0 3 0,-6 13 0,-2 4 0</inkml:trace>
  <inkml:trace contextRef="#ctx0" brushRef="#br0">11872 10691 8057,'7'-8'-526,"0"-5"0,3 12 1485,-1-4-661,1 3 0,4 2-7,0 0-129,1 7 1,-1 2-27,0 10 0,0-2-5,0 7 1,1 0 18,-1 4 0,0 7-23,0 3 1,1 5-22,-1 4 1,2-1-129,2 6 1,0-2-115,6 3-1175,-1 2 1311,12-5 0,1 3-90,7-1 1,-4-3-193,4 7 0,1 0 273,-18-23 1,1 0 0,-3-1-1,0 1-34,19 33 0,-22-31 0,-1 0-24,18 31 1,-2-1 24,-2 1 0,0 4 33,4 1 0,-17-34 0,-1 0 163,18 29-155,-3-2-31,6-8 1,-11-8-4,3-10 0,-7-5-12,-3-9 1,-7-4-77,-2-6-45,1 1-52,-14-8 1,4 0 544,-10-7-737,4-7 521,-18 6 0,9-7-966,-9 3 488,-3 4 369,0-12 0,-7 5 0,1-6 0</inkml:trace>
  <inkml:trace contextRef="#ctx0" brushRef="#br0">12768 12397 8019,'5'14'306,"-1"0"1,8 2 438,-3 3 0,8 3-302,2 6 1,8 1-150,2-1 0,1 1-92,8-1 1,-1 5-53,6 1 0,0-1-101,-1-5 1,-1-1 34,-3-3 1,-3 1-162,-6-6 0,4 0 62,0-5 1,0-1 58,-4-4 1,1-2 176,3-7 1,-3 0-86,3 0 1,-3-2 16,-2-3 0,-5-4 19,-5-10 0,-8-2 103,-5-2 0,-4-9-152,-1 4 1,-8-10-152,-6 0 0,-8-5-1072,-11-4-176,3-4 1097,-5-6 0,0-1-987,-3-4 1166,4-9 0,-6 2 0,23 31 0,1 0 0,0-1 0,0-1 0,1-1 0,0 0 0,1-2 0</inkml:trace>
  <inkml:trace contextRef="#ctx0" brushRef="#br0">21398 13776 8089,'-9'-2'-13,"-1"-3"411,7 4-220,-3-6 0,9 7 223,6 0 0,2 0 396,13 0 1,1 0-431,9 0 1,3 0-271,11 0 1,-5-4-402,-1-1 1,-1-4-116,-8 4 0,-1-2-337,-8 3 1,-4 2 388,-6-3 0,-6 5-607,-3 5 974,-3-3 0,-9 17 0,-1-4 0</inkml:trace>
  <inkml:trace contextRef="#ctx0" brushRef="#br0">21441 14017 8089,'-14'8'170,"-1"5"0,9-11 310,6 2 0,8-4-82,11-4 0,11-3-108,13-2 0,-1-4-699,6 4 0,-1-4 118,-4-1 0,1 4-19,-11 1 1,0 6-62,-4-2 0,-7 3 371,-3 2 0,-3 7 0,-2 1 0</inkml:trace>
  <inkml:trace contextRef="#ctx0" brushRef="#br0">21441 13577 8012,'-14'9'-92,"-1"1"1,0 4 216,-4 5 1,1 1 444,-5-1-360,-1 3 1,-5 7 283,1-1-67,-7 7-399,-1-5 1,-7 5-131,1-7 0,0-4 262,5 0 1,-1-7 51,9 2 1,4-5-6,11-4 0,6 2-7,3-2 1,5 2-160,5 3 1,11-1 111,12 0 0,7-1-140,7-4 1,7 2-229,4-6 0,3 4-11,6-4 0,9 13 1,8-3-1</inkml:trace>
  <inkml:trace contextRef="#ctx0" brushRef="#br1">12640 8473 8552,'-6'-28'-327,"4"-1"1137,-4 7 0,11 11-247,-1 16 1,6 9-491,-6 14 0,1 15 55,-5 9 0,0 13-193,0 15 0,0-37 1,-1 1-170,-2 5 0,1 2 0,1 1 0,-1 2 421,-3 0 1,0 1 0,3 1 0,0 0 18,-3 1 1,0 0-1,3-3 1,-1 1-35,-2-1 0,1 1 1,2-4-1,1 0 80,-1 1 1,-1 0-1,0-1 1,0 0-55,0-1 0,1-1 0,-1-2 0,1-1-115,2-1 0,0 0 1,0-1-1,0-1 88,0 0 1,0-1-1,0 3 1,0-1-39,0-1 0,0-1 0,0 0 0,0 0-1,0 34 0,0-15-176,0 1 0,0-10-4,0-5 0,5-1-279,0-13 0,-1-6-1152,-4-8 1109,0-3 1,-1-8 440,-4-3 0,-3-15-505,-6-4 0,0-16-637,-1-3 0,1-8-216,0-7 1287,0-8 0,0-22 0,7 35 0,-1-1 0</inkml:trace>
  <inkml:trace contextRef="#ctx0" brushRef="#br1">12754 8828 8407,'22'-28'0,"5"7"298,-4 7 0,9 6-14,1 8 1,7 2 4,-2 3 1,0 3-69,4 6 0,-2 0-126,7 0 1,4-1 138,1-4 0,5-2-261,4-7 0,18-2 209,-32 0 1,1-1-1,3-1 1,1-1-346,2-4 1,1-1-1,1-1 1,1-2 226,0-3 1,0-1 0,4 2-1,1 0 15,2-2 0,0 1 1,1 1-1,0 0-47,-6 0 1,0 1-1,9 3 1,0 0 36,1 1 0,0 1 1,-1 2-1,0 0-80,-4 2 0,-1 1 1,0 0-1,-1 1 45,0 3 0,-1 0 0,0 1 1,-1 0-65,1 1 1,1 1 0,-5 0 0,0 2-47,-8 1 0,1 2 0,6-1 1,0 0 18,3 0 1,1 0 0,0 0-1,0 0 133,-3 1 0,-1-1 1,2-2-1,0-1-24,-4 1 1,1 0 0,4-4-1,2 1 8,7 0 0,1 0 0,-4 0 0,-2-2-27,-4 0 0,1 0 0,5 0 0,2-2 5,2 0 0,0 0 1,-1 0-1,0 1-313,-4-4 1,0 0 0,0 3 0,1 1 323,-1-1 1,0-1 0,-1 0 0,1 0-61,0 0 1,0 1 0,-3-1 0,-1 1-183,-3 2 1,0 0 0,2 2 0,0 1 154,1-1 1,-1 1-1,0 2 1,-1-1-52,-3-1 1,-1-1 0,-1 3 0,0 1 107,-4-1 0,1 0 1,4 0-1,1 1-1,0-2 0,-1 1 0,2 1 0,-1-1-11,-3-2 0,0-1 0,2 1 0,1 0-14,4 0 1,1-1 0,-1-1 0,2 0 2,0 1 0,1 0 1,-3-1-1,-1 0-55,-2-1 1,1 0 0,4 0 0,0 0 61,5 0 1,1 0 0,-4-1-1,0 0-54,-3-1 0,-1 0 1,0 0-1,0 0 60,3-2 1,-1-1 0,-1 3-1,0-1-4,2-2 1,0 1-1,-2 2 1,0 1-9,-6-2 0,1 1 0,4-1 0,2-1 0,3 2 0,0 0 1,-6-1-1,-1 1-21,1 2 1,-2 0-1,-8 0 1,0 0 157,0 0 1,-1 0-1,-6 2 1,0 1-340,7-1 0,-1 0 1,32 10 57,-38-8 1,-2 1 0,25 6 51,-8-1 1,-10 2 538,-3-2 0,-2-2-360,-8 1 0,0-1 305,-4 1 1,-1-1-314,1-3 0,-2-2 716,-4 7 0,-1-6-630,-3 6 0,-5-1 245,1 6 1,-3-1-332,-7 0 0,0 7-225,-5 2 1,-2 4 123,-2 2 1,-11 5-69,-8 4 1,-4 5 32,-2 4 0,1 1-24,-1 9 1,6-2-158,-1 11 0,2 0 432,-2 6 1,4-5 223,5 5 1,1-5-177,0 9 0,6-5-75,3-4 1,4-1-234,1 0 1,0-10-257,0 5 1,0-5 241,0 0 83,0 1 0,-5-5 0,0 1 0,2 0 0,2 3 0,1 0 0</inkml:trace>
  <inkml:trace contextRef="#ctx0" brushRef="#br1">12455 10876 8371,'0'-15'0,"8"3"945,6 2-517,7-2 0,12 10-167,0-3 1,11-3 18,-1-1 0,16 1-330,2-1 0,-22 4 0,3 0-243,2-2 0,2 0 1,2 0-1,0 0 195,2 0 1,0-1 0,-5 1 0,0 0 82,0 0 0,0 0 0,2 0 0,1 1 48,3 1 1,2 1-1,1-2 1,1 1 94,-3 2 1,0 1 0,-1-3 0,-1-1-82,0 1 1,0 1 0,1 0 0,2 0 68,6-1 1,0 0-1,-3 1 1,-1 0-268,2 0 0,0-1 0,-1-2 0,1 1 262,5 1 0,0 1 1,1 0-1,2 0-366,3-1 0,1 0 1,-3 3-1,-1 1 319,-1-1 1,0-1 0,4 0-1,2 0 3,5 1 0,1-1 1,-3 0-1,0 0-11,0 1 0,1-1 1,2 0-1,2 0-12,-24 0 0,0 0 0,-1-1 1,27-2-1,-2 0 10,-2 1 1,0 0 0,2 0-1,0-1-238,-21 3 1,0 0 0,0 0 0,-2-1 0,0 0-1,-1 1 250,23 0 1,-2 1-1,0-1 1,0 1-42,4 2 1,-1 0 0,-7 1-1,0 0-121,-2 1 1,-1 1-1,1 0 1,1 2 86,6 1 1,0 2 0,-9-1 0,-1 2 26,-5 0 0,1 0 0,1 0 0,2 0-65,6 3 0,0 0 0,-4-4 0,0 1 14,0 0 1,-1 1-1,1 0 1,0 0 28,2 0 1,0-1-1,-1 1 1,1-2-84,7-3 1,0-1 0,-4 0-1,-1 0 27,3-1 1,-1-1 0,-3-1 0,1-1-5,5 3 0,0-1 1,-5-1-1,0 0 21,0-1 0,0 0 0,0 0 1,0 0 31,3 0 1,-1 0 0,-6 0 0,-1 0 18,-4 0 1,-1 0-1,-1 0 1,0 0 162,6 0 0,1 0 0,-8 0 0,-1 1-97,-3 2 1,-1-1-1,-2-1 1,0 1 128,0 3 0,0 0 0,1-1 0,0 1-12,2 2 1,-1 0-1,-2 0 1,-1 1 155,-6-1 0,0 0 1,-1 0-1,-1 2-381,-3 0 1,0 1 0,36 5-18,-33-5 0,-1-1 0,34 7-196,0-2 0,-14-4 155,-6-1 1,-10-6 366,-3 2 1,-8 2-656,-12-3 1,-2 1 432,-7-5 0,-6 2-53,-3 2 0,-4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9014 2104 8087,'-20'8'0,"6"6"0,1 2 448,8 8 1,1-7-80,4 2 1,1-3-170,4-2 1,3-1-137,6-4 0,5-3-247,0-6 1,11 0-2,-2 0 1,4-6-223,-4-3 1,1-7-122,-1 2 206,-6-4-370,-1 10 241,-13 0 0,-11 10 450,-16 12 0,-10 13 0,-13 9 0,-1 7 0</inkml:trace>
  <inkml:trace contextRef="#ctx0" brushRef="#br0">8887 2559 8095,'-29'28'-296,"5"-1"-38,1-3 1,12-4 617,1-5 415,7-1 1,12-6-321,10-3 0,5-4-143,14-1 0,2-11-398,7-3 1,0-11 108,10-4 0,-3 2-379,8-1 0,-10 6 28,-5 8 0,-11 6 404,-7 3 0,-1-3 0,-6 0 0</inkml:trace>
  <inkml:trace contextRef="#ctx0" brushRef="#br0">9228 2388 8147,'0'15'-411,"0"5"287,0 4 1,-2 4 780,-3 5 1,-2 12-179,-8 12 1,1 4-443,0 5 0,-5-2 75,0-7 0,0-4-258,5-5 0,1-3 303,4-11 0,-2-8 204,6-7-1353,0-9 0,5-5 528,0-10 1,6-5-300,4-9 763,3-9 0,7-15 0,2-7 0</inkml:trace>
  <inkml:trace contextRef="#ctx0" brushRef="#br0">9199 2658 8077,'7'15'311,"-6"5"118,4 4 1,-3 9-127,-2 5 0,0-2 171,0 2 0,6-1-16,3 0 0,4-3-147,1-11 1,2-2-34,3-7 1,-2-6-1,7-3 1,4-5-229,6-5 1,0-4 91,0-10 0,-6-4-92,0-5 1,1-5 82,-5 0 1,-5-2-730,-5 2 0,-2 3-53,-7-3 1,0-1-362,-5 6 1,0-4-153,0 9 1,0-3 1161,0 3 0,-13-10 0,-3 3 0</inkml:trace>
  <inkml:trace contextRef="#ctx0" brushRef="#br0">9683 2019 8147,'6'-8'-370,"0"3"308,4 10 0,1 7 755,-6 7 0,-1 11-232,-4-1 0,5 9-187,0 0 0,0 3-311,-5 1 1,0-1 67,0-3 0,0 2-181,0-7 0,0-1 126,0-9 1,0-2-613,0-7 1,1-6 328,4-3 1,-2-4-421,7-1 1,-6-12 726,6-7 0,-7-7 0,3-2 0</inkml:trace>
  <inkml:trace contextRef="#ctx0" brushRef="#br0">9882 1933 8147,'14'0'-87,"0"5"-22,0 0 1,-4 8 563,-1 1 0,-1 2-94,2 7 1,1 3-41,-6 7 1,-1-2-51,-4 7 1,0-5-245,0 5 1,0-6 68,0 1 1,0 2-559,0-2 1,0-5 126,0-4 0,0-2-459,0 2-863,0 3 1657,0-11 0,0-2 0,0-8 0</inkml:trace>
  <inkml:trace contextRef="#ctx0" brushRef="#br0">10081 2189 8147,'20'-28'0,"-2"-1"-528,5 1 0,-4 1 237,5 3 0,-7-1 747,2 6 0,-3-4-112,-2 4 1,-1 4 62,-3 6 0,2 6 35,-2-2-273,-4 3 1,0 10-204,-6 7 0,0 11 123,0 12 1,-6 8-339,-3 2 0,-4 5 178,-1-1 1,4-3-508,1-1 0,1-6 245,-2-4 0,-1-8-173,7-6 0,-6-7 506,5 2 0,-6-9 0,3-4 0</inkml:trace>
  <inkml:trace contextRef="#ctx0" brushRef="#br0">10180 2232 8147,'15'0'-811,"-1"0"586,0 0 1,-1 2 281,-4 2 0,2-1-63,-6 7-677,0-1 683,-5 6 0,0 5 0,0 2 0</inkml:trace>
  <inkml:trace contextRef="#ctx0" brushRef="#br0">9853 2573 8147,'5'19'0,"0"0"0,1 11-134,-1-1 0,-2 7 98,7-3 0,-7 7 300,1-3 1,-2 3-117,-2-2 1,5 1-244,-1-6 1,6-1-40,-5-8 0,1-4-174,-1-5 0,-2-8-25,6-2 0,-1-5 148,2-5 0,1-9-46,-6-9 1,6-6 230,-2-4 0,-3 3 0,-1-3 0,3 3-23,2 1 1,-3-4 45,3 0 1,-1 0 58,6 4 1,0-1 247,4-3 0,2 3-24,3-3 1,2 8-134,-2 1 0,1 2 25,-1-2 1,3 4-36,-3 5 1,-2 3-9,1 2 0,-5-1-17,1 7 1,-3 0-25,-2 9 1,-2 5-61,-2 9 0,-4-2-119,-6 7 0,0 6-9,0 8 1,-11 3 92,-3 1 0,-3 6-60,2-1 0,1 0 80,0-4 0,0-7-412,0-2 0,4-6 138,1-4 1,-1-4-958,-4-6 1192,0-6 0,-7-8 0,-1-8 0</inkml:trace>
  <inkml:trace contextRef="#ctx0" brushRef="#br0">10109 2687 8147,'0'19'-306,"0"0"1,5 5 261,0-6 1,-1 8 43,-4-3 0,5 0 428,0 0 0,0-5-109,-5 1 0,1-4-642,4 0 0,-2-8-33,7-2 1,-6-3-622,6-2 977,-7-7 0,16-7 0,-3-8 0</inkml:trace>
  <inkml:trace contextRef="#ctx0" brushRef="#br0">10294 2715 8147,'-1'29'-46,"-4"-1"0,2 2-86,-7 3 1,1-3 562,-6 4 1,1-3-64,0 2 0,-2-3-447,-3 4 1,3-6 67,-3-4 1,4 1-63,0-6 1,1-5 148,0-4 22,6-7-101,2 3 1,7-6 68,4 0 0,8-6-142,6-4 0,8-4 99,1-5 1,0-1-1020,6-4 996,2-9 0,0 3 0,7-13 0</inkml:trace>
  <inkml:trace contextRef="#ctx0" brushRef="#br0">10934 2047 8173,'9'-22'-64,"1"3"1,-1 3-128,6 2 0,-1 1 461,0 4-128,0-4 1,0 5-435,1-6 0,-3 5-506,-2-1 798,2 1 0,-10-5 0,4-1 0</inkml:trace>
  <inkml:trace contextRef="#ctx0" brushRef="#br0">10991 1791 8173,'-5'21'0,"0"2"0,1 4-203,4 2 0,-7 1 214,-2 3 1,1 8 99,-2 6 0,1 1-148,-5-6 0,-1 1-176,1 0 1,2-7 93,2-3 1,-1-9 85,6-5 73,-6-3-75,10-8 92,-6-2 0,7-8-71,0-2 1,2-6 119,3-9 0,4 2-63,10-7 0,-2 5 4,7-5 0,0-4-256,4-5 0,2 0 81,4 4 1,-6 1-159,0-1 1,-2 7-154,-12 3 439,3 4 0,-15 0 0,4 1 0</inkml:trace>
  <inkml:trace contextRef="#ctx0" brushRef="#br0">10962 2175 8173,'0'14'0,"0"1"-748,0-8 1,0 1 0,0-3 756,0-3 1,0 6 126,0-4 1,5 4 201,0 6 0,0 2 37,-5 3 1,0-1-108,0 5 1,0-1-62,0 2 0,0 1-67,0-6 1,0 5-135,0-5 0,0 0-150,0-5-414,-7 0-432,6 1 752,-6-8 0,6-2-330,-4-10 568,3-2 0,-10-14 0,4-1 0</inkml:trace>
  <inkml:trace contextRef="#ctx0" brushRef="#br0">10891 2331 8173,'-8'15'-67,"-3"-4"181,7 3 0,-6-3 373,5 8-323,-6-3 0,5-2-168,-4 0-107,4-6 354,6 5-567,0-12 226,0 6-203,0-14 1,2-1 43,2-6 0,3 5-45,2-1 0,4 2 118,-4-1 1,6-4-81,4 4 1,-2-4 125,7-1 0,-5 1 46,4 4 1,-4-4 122,5 4 0,-7 2-31,2 3 0,-3-3 306,-2 3-103,-6-1 1,-2 6 78,-6 4 1,0 3-138,0 6 0,-3 0 111,-6 1 0,-1 4-102,-9 0 0,4 0-15,0-5 0,6 0-218,-1 0 0,6-1 37,-6-4-725,7-2 411,-3-7 0,6-4 356,0-5 0,6 0 0,2-12 0</inkml:trace>
  <inkml:trace contextRef="#ctx0" brushRef="#br0">11161 2161 8173,'22'-14'-319,"4"-5"-41,-7 0 1,0 0 371,-5 5 1,0-2 360,0-3 1,4 8 379,-4-3-536,3 3 0,-10 1-140,2 1 54,-3 5 1,-6 4-166,0 10 0,0 4 49,0 5 1,-6 9 57,-3 10 1,-6 3-24,-4 2 0,2 0-163,-7-1 1,7 1-10,-2 0 1,-2-7 84,3-3 1,3-9-205,6-5 0,4-5-100,-4-4-443,5 2 477,-8-10 0,6-2-34,-4-10 0,2-4 132,3-5 1,4 3 208,-4-3 0,3-1 0,2 1 0,0-5 0,0 5 0,0 0 29,0 5 1,7 5-30,2-1 0,4 7 321,1-2 0,2 4-62,3 1 0,-2 0 48,7 0 1,-5 0-118,5 0 0,-7 0-87,2 0 0,-3 1-410,-2 4 1,-5-2 186,1 7 1,-7-1 119,2 5 0,-16 7 0,-5 1 0</inkml:trace>
  <inkml:trace contextRef="#ctx0" brushRef="#br0">11062 2474 8136,'0'15'-2,"0"4"0,0 5 180,0 9 0,0 4 214,0 5 0,0-2-111,0 2 0,-2-4-180,-2 5 0,2-2 169,-3-8 0,4 5-234,1-5 1,0-4-148,0-6 1,0-5-783,0 1 585,0-3 0,0-10-265,0-6 0,0-6-61,0-9 1,0-5 339,0-4 0,0-3 294,0-1 0,0-5 0,0-1 0,0-8 0,0 4 0,12-13 0,4 7 0</inkml:trace>
  <inkml:trace contextRef="#ctx0" brushRef="#br0">11104 2602 8136,'21'-23'-449,"-5"-2"-55,3 6 0,1-4 742,-1 4 1,0 0-36,-5 4 1,4 6 107,-4-1 0,3 7 160,-7-1-334,3 2 21,1 2 1,-6 11-130,-4 3 0,-2 10 79,-2 0 0,0 4-86,0 5 0,0 4-117,0 5 0,0 1 39,0 0 0,0-1-124,0 1 0,0-7 40,0-3 1,0-3-441,0-1 0,0-6 69,0 1 511,0-6 0,0 2 0,0-6 0</inkml:trace>
  <inkml:trace contextRef="#ctx0" brushRef="#br0">11033 2730 8091,'15'0'0,"-1"-2"-535,0-3 0,0 2 154,0-6 1,2 4 887,3-5 1,-3 7-257,3-2 1,-8-1-207,-1 1-144,-1 1-333,-1 4 117,-2 6 1,-7 7 98,-4 6 1,-3 1 5,-6-1 1,-5-3 209,0 3 0,-5 1 25,5-1 0,0-1 205,5-9 302,6 4-349,-4-12 0,12 6 45,0-7 1,7-2 98,12-3 1,-1-1-32,5-3 0,0-4-324,0 3 0,3-2 104,-8-2 0,6 4-262,-5 1 0,-5 6-154,-4-2-35,-1 3 273,-1 2 0,-1 7 48,-7 2 0,-8 5 95,-7 5 1,0-1-81,-9 5 0,5 1 275,-5 4 0,2 1-65,-2-1 1,1-4 262,9 0 0,-4-5-29,9 4 1,2-10 571,3 1-653,2-3 1,8-3-50,4-3 1,9-5-307,5-5 1,4-4 91,5-10 1,-3-2-896,3-3 0,-1-1 834,1 6 0,-3-12 0,5 1 0</inkml:trace>
  <inkml:trace contextRef="#ctx0" brushRef="#br0">12029 2076 8045,'14'-15'87,"0"1"1,-4 0-586,-1 0 265,1 0 1,8-1 481,1 1 0,5-5-55,-5 0 1,6-5-345,-1 6 0,-2-6 96,2 5 0,-7 1-722,2 9 84,-3-4 692,-2 12 0,-6-6 0,-8 14 0,-8 1 0</inkml:trace>
  <inkml:trace contextRef="#ctx0" brushRef="#br0">12228 1862 8045,'0'8'-1585,"0"0"1310,0-3 393,0-4-98,0 6 6,0-7 348,0 0-355,0-7-14,0 6 13,0-5-98,0 6 494,0 0-105,0 6-199,0-5 59,0 6-66,0-1 20,0-4-8,0 4 3,0-6-10,0 0-21,0 6 1,0 9 15,0 8 1,-7 4-73,-2 2 1,1 5 3,-1 4 1,1-1-73,-2 0 0,-1-5 90,6 1 0,1-3-405,4-1 247,0-7-292,0-2 95,0-12 197,0-2 1,6-17-68,3-3 0,-1-8-154,2 3 0,-1-8 326,5-1 0,1-7 0,-1-8 0</inkml:trace>
  <inkml:trace contextRef="#ctx0" brushRef="#br0">12384 1777 6470,'0'16'880,"0"3"1,0 3-590,0 6 1,0 7-111,0 3 0,5 5-23,0 4 0,-1-1-107,-4 6 1,5-11-130,0 2 0,1-10-261,-1 0 0,-4-5 211,4-4 0,-3-8-457,-2-7 210,0-5 152,0 2 1,-7-6 10,-2 0 0,-5-2 22,-5-2 0,1-3 115,-5-2 1,-1-4 169,-4 4 0,1-6-172,3-3 1,-1 2 12,6-3 1,5-2 5,4 2 0,7 0 26,-2 5 1,4 0 54,1 0 1,1-1 114,4 1 1,3 2 120,6 2 1,0-1-191,0 6 0,5-4-69,0 4 0,5-4 0,-5 4 0,0 0 0,-5 5 0,-4 0 894,-1 0-535,-6 0-285,4 6 0,-7-2-83,0 5 0,-2 2 1,-3 8 1,-4-1-3,-10 5 1,2 1-58,-7 4 65,0 1 1,2-6-2,3 1 1,3-6-3,2 0 1,5-3-21,-1-6 19,7-3 1,-2-9-135,10-6 1,3-2 70,6-13 1,7 0-154,2-4 0,6-2 74,4-3 1,-3 8 27,3-4 1,-1 5 7,1 1 0,-3-3 21,3 7 0,-5 1 26,-4 3 1,1 3-25,-6 2 1,0-1 380,-4 6 1,-6 1 332,1 4 349,-7 0-696,3 6 0,-6 3-10,0 10 0,-6-1-281,-4 5 0,-4 1 114,-5 5 1,2 4-64,-7 0 1,0 2 40,-4-2 1,-2-2-148,-3 7 1,1-6 68,-6 1 0,0 2 21,-4-2 1,4 0 22,0-4 1,11-1 14,-2 1 1,6-1-60,-1 0 0,-1 6 62,6-1 1,0-5-244,5-4 0,-1-5 61,1 5 0,6-12-571,4 2 301,2-9 1,8 0-15,4-10 0,2-4 81,3-10 1,5-8 19,4-6 1,3-7 301,1 2 0,1-1 0,-1 1 0,5 3 0,0 7 0,5 1 0,-5 3 0,1 4 72,-6 5 0,-1 7-149,-3 4 0,1 2 578,-6 2 1,0 2-113,-5 2 0,-1 9 39,-4 6 1,4 6 67,-4-1 1,-2 8-46,-3 1 1,-2 5-256,-2-5 0,0 6 44,0-1 1,0 3-306,0 2 1,-2 0-155,-2-1 1,0-5-195,-5-4 1,-1 0 154,-4-5 0,2-2-43,2-12 1,-2-6-248,2-3 1,-3-4 183,-1-1 0,0-6 0,0-4 1,0-9 363,-1-4 0,1-11 0,0-2 0,0-6 0</inkml:trace>
  <inkml:trace contextRef="#ctx0" brushRef="#br0">12398 2516 8045,'10'0'-125,"-1"0"0,-6 2 121,2 3 1,-3 3 364,-2 6 0,-7 5-157,-2 0 0,-5 6-183,-5-1 0,-3 7 77,-7 2 1,1 1-157,-1-6 0,2-1 0,4-3 1,1-4 115,3-6 0,8-1-254,-4-4 185,11-2 0,-3-9-275,7-3 0,2-2 80,3-8 1,4-5 8,10-4 1,3-3 21,7-1 0,5 4-84,4 0 1,-3 2 184,-2-1 1,-4 2-69,-6 7 1,-2 4 502,-7 1-192,0 6 265,-6-4 0,-1 14-150,-7 2 0,-7 10-32,-2 5 0,-9 3-56,-1 1 1,-4 1-59,4-1 1,-5-4-215,5-1 1,2-4 130,7 5-1207,-2-7 860,10 4 0,2-15 292,10-6 0,9-12 0,3-10 0</inkml:trace>
  <inkml:trace contextRef="#ctx0" brushRef="#br0">12683 2417 8045,'0'9'146,"0"1"1,-7-1 102,-2 5 1,-4 5 413,-1 0 1,0 7-298,0-3 0,4 3-106,1-3 0,5 3-172,0-7 1,2-1 142,2-3 0,8-6-219,6 1 1,2-7-384,8 2 0,-1-10-1148,6-5 1519,-1-9 0,1-3 0,-1-6 0</inkml:trace>
  <inkml:trace contextRef="#ctx0" brushRef="#br0">13081 1919 8018,'0'14'356,"0"1"175,0-1 1,0 2-403,0 3 1,1-4 55,4 4 0,3-3-425,6-2 0,2-6 216,3-3 0,-2-5-677,7-5 1,-2-3 197,2-6 1,3-5-431,-4 0 933,-2-6 0,6 9 0,-5-4 0</inkml:trace>
  <inkml:trace contextRef="#ctx0" brushRef="#br0">13408 1919 8018,'-7'10'-659,"-2"-1"0,-4 5 1238,-1 5 0,-6 2-111,-4-2 1,-3 3-161,-1 6 1,-2 6-108,-4-1 1,3 0-100,-7-5 0,3-4-154,2 0 0,1-7 86,13 2 1,2-8 24,8-1 230,2-7-388,7 3 1,11-8-41,4-2 1,10 1-2,3-7 0,2 1 84,8-6 0,-5 0-97,5-4 0,-6 3-40,1-3 1,-3 3 82,-2 2 1,-5 1-289,-4 4 1,-4-4-233,0 4 345,-1 2 1,-6-1-188,-4 4 313,-2 2 1,-8-4 158,-4 6 0,-4 0 0,-5 0 0,3 0 0,-3 0 0,3-2 0,2-3 0,0-2 0,0-8 0,0 0 0,-1-4 0,3-2 0,2-3 0,-1-1 52,6 6-1,-4-5 126,4 6 0,1 3 196,4 6-274,0 6 0,1-4 326,4 7 0,-2 8-132,6 6 0,-4 4 196,5 10 0,-7 4-66,2 11 1,-4-1-136,-1 1 1,0 4-143,0 1 0,0-1-132,0-4 0,0-1 71,0 1 1,0-2-122,0-3 1,-5-3-500,1-7 1,-3-1 42,3-3-688,2-4 813,-11-12 0,7-3-85,-3-10 1,-4-3 72,3-6 0,3-7 379,-3-2 0,2 1 0,-1-2 0,-2 5 0,6-5 0,0 7 0,5-2 0,0 3 0,0 2 0,5 4 76,0 1 1,6 4 30,-2-4 1,9 4 197,1-4 0,1 5-87,-1 0 1,-3-4 21,3-2 0,-3 4 25,-2 1 0,0-1 12,0 1 54,-6 0-45,-2 5-334,-6 0 1,-1 7 107,-4 2 1,-3 5-100,-6 5 1,-2-1 28,-3 5 0,-4 1 38,-11 5 1,4-1-22,-3 0 0,3 1-5,2-1 1,6 1 79,3-1 1,4-6-46,6-3 1,3-8 31,6-1 1,1-7-22,4 2 1,4-4-9,10-1 0,4-6-48,5-4 0,0-2-7,1-2 0,-1-5-22,1 0 1,-2 1-123,-4 9 0,3-2-78,-7 6 183,-1-6 420,-3 9-265,-7-4 1,-2 12 102,-6 4 0,-6 4 104,-4 5 0,-4 3 92,-5 7 1,2 4-175,-7 0 1,0 6-38,-4-1 1,-1-3-382,1-2 0,-4-3 126,4-1 0,-2-2-199,11-4 1,-5-7 103,5-6 0,5-7-829,4 1 0,7-4 990,-1-4 0,8-11 0,4-7 0</inkml:trace>
  <inkml:trace contextRef="#ctx0" brushRef="#br0">13294 2687 8018,'21'0'44,"2"0"1,-1 6 89,2 4 0,0 2 220,4 3 0,1 4 543,-1-1 0,-1 6-1694,-3-5 1,2 5 796,-2-5 0,3 6 0,1-3 0</inkml:trace>
  <inkml:trace contextRef="#ctx0" brushRef="#br0">13891 1877 8043,'0'14'-708,"0"0"0,0 2 878,0 3 0,-1 3-34,-4 6 0,-3 1-132,-6-1 1,0-1-17,-1-3 1,1-5 23,0-10 1,4 2 245,1-6-238,6 0 0,-4-12-86,7-2 0,2-10 84,3-5 1,4-3-206,10-1 1,3 0 35,7-1 1,1 1 96,3-1 0,0 7 19,10 3 0,-4 3-28,9 2 0,-6 1 83,-4 4 1,-5 3-129,-9 6 267,-3 0 0,-9 1-6,-2 4 1,-7 3 13,-13 6 0,1 5-144,-10 0 1,-3 2 12,-2-2 0,-3 1-25,-1 4 1,1 1-238,3-6 6,-3 0 1,12-11-138,-4-3-68,9-4 425,4-1 0,6-6 0,0-4 0,0-2 0,0-2 0,0-1 0</inkml:trace>
  <inkml:trace contextRef="#ctx0" brushRef="#br0">14019 2005 8043,'0'20'-1157,"0"2"867,0 7 1,0 4 844,0 0 1,0 6-105,0-1 0,2 3-72,2 2 1,-2 0-215,3-1 1,1-5-88,-1-4 0,0-9-186,-5-5 1,4-4 104,1 0-253,0-8 0,-5-2 180,0-10 0,0-4-449,0-10 1,5 2 171,-1-7 0,1 0-4,-5-4 0,0 1 156,0 3 0,-2-7 201,-2 2 0,2 2 0,-3 4 0,4-1 0,1-4 0,1 1 68,4 3 1,3 3-149,6 7 1,2 0 241,3 0 1,-3 1 61,3 4 0,1 2 154,-1 7 1,0 2-250,-5 3 1,-6 4-78,-3 10 0,-3 3-39,-2 7 1,0-1 73,0 1 0,-7 1-25,-2 3 0,-4-3 7,-1 3 0,0-8-102,0-1 0,-1-7 0,1 2 0,0-3 20,0-2 0,4-1-87,1-4-312,-1-2 164,-4-7 0,6-7 81,3-2 1,4-4 161,1-1 0,1 0-93,4 0 1,3-1 98,6 1 0,2 5 6,3-1 0,-3 7 128,3-2 0,1-1-75,-1 1 0,-5 0 302,-4 5-224,-7 0 1,3 2-95,-6 3 0,-1 3 2,-4 6 1,-4 0 12,-10 0 0,-5 2-98,-9 3 1,1-2 29,-6 7 0,2 0-8,-2 4 0,3 1 87,7-1 0,1 1-1,3-1 1,4-6 169,6-3 0,1-3-17,3-2-87,4 0 0,14-6-45,6-3 0,8-5 191,11-5 1,5-4-149,10-10 0,4 1-167,10-5 1,-4 4-297,4-5 0,-4 2-84,-1-2 1,-13 4 70,-6 6 1,-13 1-182,-6 3-298,-3-2 512,-8 10 1,-10 2 309,-12 10 0,-6-2 0,-9 1 0,1 1 0,-1 4 0</inkml:trace>
  <inkml:trace contextRef="#ctx0" brushRef="#br0">14076 2502 8043,'14'6'-255,"-4"4"-39,-1 9 1,-4 0 448,4 9 0,-5-1 391,0 11 0,-2-5-456,-2 5 1,-2-6 20,-2 1 1,-3-5-277,-2-4 0,-2-3 101,6-7 1,-1-2-605,1-2 27,3-4 178,-4-6 0,6-8 463,0-6 0,0-6 0,0-9 0</inkml:trace>
  <inkml:trace contextRef="#ctx0" brushRef="#br0">14289 2374 8043,'14'6'0,"1"4"0,-7 7-201,-4 2 1,3 7 133,-3-3 1,1 9 787,-5 1 0,0 6-211,0-1 1,0 3-175,0 2 0,0 5-202,0-1 0,0-1-176,0-8 0,5 1 80,0-6 1,4-1-117,-4-8 0,1-4-1295,-1-6 1071,3-6 0,1-5-560,1-12 1,-2-4-24,1-15 885,-3 3 0,1-17 0,1 6 0</inkml:trace>
  <inkml:trace contextRef="#ctx0" brushRef="#br0">14460 2218 8041,'20'-14'-188,"-4"1"119,3 3 1,-3-1-148,-2 7 1,-4-1 467,-1 5 0,-1 1 536,2 4 0,-4 8-761,-6 6 1,0 1-20,0-1 0,0-1-103,0 5 1,-6-4 115,-4 5 1,4-7-204,1 2 0,-1-8-117,1-1 130,0-7 1,5 5-190,0-3-222,0-4 570,0 6 1,2-6-92,3 4 1,-2-2 279,6 7 1,-4-1-90,4 5 1,-4 7 69,5 2 1,-7 4 154,1 2 1,0-1 104,0 1 0,-2 2-125,3-2 1,-4 2 79,-1-7 1,0-4-386,0-1 0,0-8 110,0-1-842,0-7 564,0 3 1,-1-6-680,-4 0 438,3-6 1,-6-2-1046,4-6 1464,2-7 0,-10-1 0,4-6 0</inkml:trace>
  <inkml:trace contextRef="#ctx0" brushRef="#br0">14702 2303 8041,'28'-20'0,"2"-1"-93,3-3 0,2-3-44,3 4 0,-3 1-1,-7-2 1,-1 5 129,-3-5 0,-4 7-291,-6-2 143,-6 3-40,-1 2 1,-7 4 6,0 1 1,-7 6 110,-2-2 1,-4 4 112,-1 1 0,0 0 215,0 0 21,-1 0 0,1 1-85,0 4 1,6 3 72,3 6 0,-1 6-49,1 4 0,-6 3 286,2 1 1,-4 7-117,-1 3 0,0-2-35,-1 2 1,0 0-181,-4 5 0,3-5-114,-3 0 0,8-8-87,1-2 0,7-1 108,-2-8-72,4 0 0,2-11 33,4-3 1,3-4-67,6-1 0,7-8-50,2-6 0,4 0-209,2-5 1,-1-2 17,1 2 1,2 0-138,-2 5 1,2-5 118,-7 0 1,-4 2 26,-1 7 0,-3-1 275,-2 7-142,-6-7 1,-1 11 319,-7 0 0,-7 3 92,-2 11 1,-5-1 79,-5 10 1,-3 3 163,-7 7 0,1-2-226,-1 7 0,1 2 28,-1 7 1,6 2-11,-1 3 0,8-3-88,2-6 0,1-12 0,9-2 0,-1-10-341,5 0 1,1-10-139,4-4 1,8-5-173,6-5 0,5-4-44,-6-10 1,6-3-321,-5-7 0,5 1 139,-5-1 1,0 1 186,-5 0 1,0 1 101,0 3 1,-4 2 358,-1 3 0,1 3 0,4-4 0</inkml:trace>
  <inkml:trace contextRef="#ctx0" brushRef="#br0">15057 2587 8039,'0'10'0,"0"-1"-145,0-5 340,0 8 197,0-10 0,2 4 168,2-6-229,-2 6 0,6-4-66,-3 3 0,-2-2-15,6 2 0,-4-2-2,4 6 1,-4-4 0,5 4 0,-6 1-61,6 4 0,-2 0 57,1 1 0,4 4-190,-4-1 0,-1 3 39,2-2 1,-7-3-304,2 3 1,1-3-121,-1-2 1,-1-5-311,-4 1 0,2-6-136,3 6-442,-4-7 1217,6 3 0,-7 1 0,0 1 0</inkml:trace>
  <inkml:trace contextRef="#ctx0" brushRef="#br0">10820 6653 8206,'-14'0'-890,"6"0"1149,2 0 0,6 2 726,0 3 0,1-2-379,4 6-219,3-6-278,6 4 0,7-3 592,2 1-288,11 0-29,2-5 0,21 0 130,9 0 0,15-2-568,-37 0 0,2 0 0,-1 0 0,0 0 245,-3-2 1,1-1-1,3 0 1,1 1-54,3-3 1,0-1-1,4 2 1,1 0-9,2 1 1,0 0 0,-5-1 0,0 1 1,-7 3 0,0-1-522,2-2 0,-1-1 471,-3 5 1,1 1-1,5-4 1,0 0 30,-1 1 0,-1 1 1,-4 1-1,-1 1-5,-1-3 0,-1 1 0,29 0 163,-3 2 1,-7 0-96,-2 0 1,-2 0-143,-8 0 1,-1 5 45,-8 0-160,-3 6 222,-7-10 1,-6 7 42,-3-3 0,-8-3-1240,-1 2-1205,-7-2 1133,3-2 1,-6-2 1417,0-2 0,0-4 0,0-7 0</inkml:trace>
  <inkml:trace contextRef="#ctx0" brushRef="#br0">22479 5488 8207,'-15'-7'-111,"1"-1"-120,0-6 82,0 6 423,-7-4 1,4 8 556,-7-5 0,5-1-357,-4-4 1,-1 5-193,-5-1 1,1 2 337,0-1 0,-1 3-199,1 6 1,-2 1-229,-4 4 0,3 3-36,-7 6 0,6 2-119,-1 3 1,3 3 84,2 6 0,1 7-142,3 3 1,4 3 56,5 2 1,1 6 72,0 3 1,0-2-124,0 2 1,6 1 41,3 3 0,2 1 12,-2 0 1,3 6-140,-2 4 1,7-4 185,2-1 0,6-6 24,-2-3 1,9 0 3,0-5 0,8-7-92,-3-8 1,11-3 67,4-2 0,9-2-265,5-7 0,10-2-203,4-12 0,0 4 20,-4-4 0,0 0 68,-10-5 0,3-2-107,2-3 0,0-3 78,0-6 1,4-6-81,1-4 0,-7-5 228,-7-4 1,-6-3-87,-4-7 1,-9-1 650,-10-3 1,-4-9-71,0-5 1,-8-4 107,-2 8 1,-3-8-144,-2 9 0,-7-9 25,-2 3 1,-5-6-92,-5 2 0,-3-4-408,-7-1 1,-6 2 220,-2 3 0,-5 4 59,0 10 0,-10 3-184,0 6 203,-1 13-68,11-3 0,-6 19-115,1 0-72,-7 6 96,-3 8 0,-9 6-150,-10 3 0,4 9 145,-4 1 0,11 4 28,8-4 1,11 7 409,8-3-94,7 4-303,2 2 0,7 5-200,3 4-4,3 16-79,-4-2 1,7 18-399,4-4 0,2 4 292,7 1 395,0 0 0,-4 3 0,2 0 0,8 0 0,9 2 0</inkml:trace>
  <inkml:trace contextRef="#ctx0" brushRef="#br0">21242 4109 8090,'16'-13'511,"3"3"1,4-9-299,10 1 0,15-8 49,9-2-671,15-1 0,-5 1 708,-29 14 0,-1 0 1,25-15-408,-5 1 1,-10 6-296,1 3 0,-12 4 15,-7 6 1,-7 3 437,-8 6 1,0 6 0,0 2 0</inkml:trace>
  <inkml:trace contextRef="#ctx0" brushRef="#br0">21540 4265 8063,'0'8'-283,"5"0"-174,0-4 1,1-2 634,-1 3 497,-4 3 0,7-7-542,-3 4 1,-3-2-19,2 2-139,-2-4 1,0 6 96,2-7-50,4-7 1,6 4 45,1-6 0,-1 6 21,0-2 0,0 3-80,0 2 1,1 5 19,-1 0 1,-1 6 138,-4-2 0,-1 4-117,-3 1 1,-4 0 142,4 1 0,-5-1-38,-5 0 1,-3 0 141,-6 1 0,-2-6-222,-3 0 1,-1-5 30,-4 0 0,-6-2-134,6-2 1,-6 0-219,7 0 1,-1-6-341,5-4 322,0-9 145,11-3 1,2-11-1209,6 0 552,6-7 347,15 10 0,2-9-1,11 6 1,-4 1 426,3 8 0,-3-1 0,-2 6 0,1 2-7,-1 7 1,-6-1 6,-3 6 139,-3 1-29,-2 4 231,0 6 0,-4 0 344,-1 4 0,-5 7-232,0-3 1,3 10 140,-3 0 0,3 4-148,-3 5 1,-2 5-165,3 10 1,-4 9-96,-1 9 1,0-1-188,0 1 1,5-6 132,0 2-928,0-10 952,-5-3 0,4-13-250,1-3 81,0-9 183,-5-4 151,0-12 0,-2-1-108,-3-7-1,2-7-123,-6-2 1,-5-5 269,-5-5 1,-2 1-634,2-5 0,2-1-1554,-7-5 856,7 1 38,-4-7 933,1-1 0,5-5 0,-2 0 0,4 1 0,2 1 0,2 1 0</inkml:trace>
  <inkml:trace contextRef="#ctx0" brushRef="#br0">22308 3654 8019,'8'0'-661,"3"6"1160,-6 3-271,0 4 0,-5 8-83,0 2 1,-7 9-30,-2 1 1,-4 5-234,-1-5 1,-5 0 123,0-4 1,0-6-75,5 1 1,1-11 15,4 1 75,2-9-55,7 1 1,2-8-133,3-2 0,3-3 120,6-2 0,5-2 12,0 6 1,4-1 64,-4 1-49,7 3-1,-11-4 0,6 6 55,-7 0 0,-1 2 4,-4 2 1,-1 0 10,-3 5 0,-3 1 60,2 4 1,-4 2 175,-4 3 1,-6 0-119,-9 9 1,-3-3 69,-6 8 0,-7 4-124,-3 1 0,-8 4 4,-1 6 0,-1-4-262,6 3 0,5 1 34,4-6 1,9-2-781,5-12 491,10-6 1,4-9-325,10-13 1,9-14 150,10-15 568,3-12 0,7-3 0,3-5 0</inkml:trace>
  <inkml:trace contextRef="#ctx0" brushRef="#br0">22322 4137 8019,'8'21'-391,"-3"2"1,-3 1 644,-2 4 0,0-2 525,0 7 1,0 2-448,0-2 0,0 5-89,0-5 0,0-2-122,0-7 0,0 1-125,0-6-436,0-6-13,0-7-25,0-6 1,0-11 67,0-3 1,0-10-320,0 1 1,0-4 139,0-2 589,-7 1 0,6 6 0,-6 1 0,7 7 0,0 6 0,0 2 0,0 6 0,2 6 84,3 4 1,-2 7 146,6 2 0,-4 0-25,4-5 1,-4-1 87,5-4 1,-6 2-303,6-6 18,-1 0 99,-1-5 0,5-7-691,-4-2 238,-2-4 344,-1-1 0,0-13 0,2-3 0</inkml:trace>
  <inkml:trace contextRef="#ctx0" brushRef="#br0">22507 3895 8019,'14'13'-118,"-4"-2"-9,-1 13 1,-6-1 360,2 6 1,-3-1 357,-2 1 0,0 1-341,0 3-193,0-3 69,-7 5 0,4-12-81,-6 1 0,4-7 25,-4 2 0,5-8-218,0-1-55,2-7-461,2 3 441,0-18 1,2-4-78,2-13 0,4-5-399,7-4 300,-1 3 177,6-6 1,2 5 5,7-7 1,-1 5 133,1 0 0,-6 8 123,1 2 1,-2 6 110,2 7 0,1 3 346,-6 2 1,0 4-181,-5 6 1,-6 8 56,-3 6 1,-3 8 255,-2 11 1,0-3-177,0 4 1,-5 2-369,0 2 0,-6-2-158,2 2 1,-4-5-279,-1 5 0,-1-6 118,1 1 1,0-3-144,0-2 1,0-6-50,-1-3 0,6-9-364,-1-5 1,6-5 785,-6-5 0,1-9 0,-5-8 0</inkml:trace>
  <inkml:trace contextRef="#ctx0" brushRef="#br0">22706 3995 8019,'8'14'-242,"-3"0"1,-4 7 477,-1 2 0,0 6 399,0 4 0,-6-1-334,-3 6 1,-9-1-231,-1 6 1,-4-2 48,4-3 0,0 2-205,4-7 0,8 0-229,2-5 0,-2-5 153,3-5-618,-1-8 416,11-4 130,2-12 1,6-10-116,1-12 0,-1-1 28,0-4 1,5-2 319,0 2 0,-5 6 0,-4 8 0,-1 10-73,-1 3 0,-2 12 110,-6 3 0,0 15 307,0 4 1,-4 4 62,-1-3 0,0-1 208,5 0 1,0-5-304,0-5 1,6-8-78,4-5 1,4-4-66,5-1 0,-1-12-275,5-7 0,1-8-282,4-6 0,1 1 217,-1-6 1,-1 5-380,-3-5 1,-2 6 154,-3-1 0,-3-1-282,3 0 676,-10 1 0,10-2 0,-3-1 0</inkml:trace>
  <inkml:trace contextRef="#ctx0" brushRef="#br0">23232 3639 8019,'0'15'0,"0"-1"0,-1 5 389,-4 0 0,-3 6-57,-6-1 1,0 4 95,-1 5 1,-5 4-160,-4 5 0,-3 1-164,-1 0 1,-1-1-41,1 1 1,0-5-222,-1 0 1,2-8-107,4-2 0,4-6-968,9-8 382,-3-6 1,13-8 336,0-9 0,7-10-10,7-5 521,0 4 0,7-7 0,-5 5 0,4-7 0</inkml:trace>
  <inkml:trace contextRef="#ctx0" brushRef="#br0">23019 4052 8019,'14'-8'0,"0"1"-91,1 7 0,-1 2-66,0 3 0,-6 9 705,-3 10-167,-4 3-16,-1 1 0,0 0 157,0 1 0,0-1-269,0 1 1,0-6-212,0 1 0,0 0-33,0 4 1,-4-1-248,-1-3 1,-2 1-126,3-6 1,2 0-1286,-3-5 1648,4 0 0,1-6 0,0-1 0</inkml:trace>
  <inkml:trace contextRef="#ctx0" brushRef="#br0">23147 4251 8019,'16'-29'-104,"3"1"1,3-1-141,6 1 1,5 4 636,1 1-99,5-1-113,-9-5 0,10 3-280,-7 2 1,-2 2-94,-7 3 0,-3 3-142,-7-3 1,-6 8 105,-4 2 1,-2 4-422,-2-5 557,0 7 1,-2-3 91,-2 6 0,-4 0 0,-6 0 0</inkml:trace>
  <inkml:trace contextRef="#ctx0" brushRef="#br0">23431 3838 7448,'-14'-7'-981,"5"2"1587,-1 10 0,7 4-178,-2 10 1,2 8-55,-2 6 0,4 6 153,-4-1 1,-1 3-137,1 2 0,-1 1 105,1 4 1,3-4 11,-2 3 1,-3-2-55,2-3 0,1-1-175,4-3 0,6-3-17,4-7 0,4-7-77,5-7 0,-2-6 0,7-8 0,4-9-169,5-10 0,7-10 68,-2-13 0,-2-7-497,2-4 0,-5-2-301,5-2 0,-5 0-39,5 1 0,-1-1 269,0 0 1,-2 0-617,-6 0 1100,-1 7 0,1-3 0,-1 8 0,-3 2 0,-6 2 0,-6 3 0</inkml:trace>
  <inkml:trace contextRef="#ctx0" brushRef="#br0">10067 9781 8291,'-16'0'0,"-3"0"0,3 1-244,-3 4 1,8-2 265,2 7 1,4-1 705,-5 6-502,7-1 0,-3 0 363,6 0-105,0 0-378,6-6 1,4 3 48,9-6 0,3 0-1,6-5 0,1 0-140,-1 0 0,2-6 94,3-4 0,-3-3 11,3-1 0,-3 6-167,-1 4 5,-1 2-34,1 8 1,-7 4-74,-3 9 1,-3 3 160,-2 6 0,-2 1-103,-2-1 1,1-6 75,-6-3 0,6-3-16,-2-2 1,-1-4 6,2-1 10,-1-6 9,5 4 0,2-7 267,3 0 23,3-7-200,7 6 0,-1-12 31,1 4 1,-1 1-109,0-2 1,1 6 3,-1-6 0,1 5-19,-1-4 1,-6 1-18,-3-2 1,2-4-46,-2 0 0,1-3 85,-1-12 1,-3-2-265,3-12 211,-3 0 33,-2-6 1,0-1-15,0-7 0,-4 0 17,-1 0 1,-5-1-186,0-4 1,-7-1 173,-2-3 0,-7 2 8,-2 8 0,-2 0 48,-8 4-38,0 3-6,-4 13 0,4 1 319,0 7-304,1 6 62,-12-5 0,0 11 158,-3-3 0,-3 9-147,3 6 1,-3-3 109,-1 3 0,1-1 143,3 5 0,-2 5-170,7-1 1,1 7-125,9-1 1,-3 7-8,7 2 1,-1 7-138,1-3-60,3 10 162,-4-3 0,5 12-82,1-5 0,-5 5 54,0 0 0,0 6-16,5-1 0,5 7 39,-1-2 1,7 1-20,-2 0 0,-1 2 58,1-3 0,2 2 44,8-2 1,0 3-39,9-3 0,-3-3 36,8-1 1,3-10 123,2-5 1,-1-5-95,6-4 1,-2-5 20,10-10 0,8-4 6,7-10 0,9-9 8,6-10 1,2-9-2079,2-5 1846,-6-9 59,-8 3 1,-2-10-1227,-3 7 603,4-7-15,1 10 0,-27 17 1,1 0 665,31-20 0,-30 21 0,1 1 0,-1 2 0,2 0 0,3 0 0,2 0 0,2 0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1195 7563 8370,'-10'-13'-1305,"1"4"1727,-1-4 1,1 12-71,-1-4 0,6-1-67,-6 1 173,7 0-354,-10 5 0,10 2 308,-6 3 45,6-4 192,-4 5-163,1-6 67,4 0-121,-4 0-383,6 0 1,2 0 326,2 0-328,4 0 0,6 2 2,1 3 1,4-4-125,0 4 0,4-2 122,-4 2 0,8-3-189,1 2 0,3-2 145,6-2 0,-2 0 41,8 0 0,-8 0-21,7 0 1,-2 0 12,2 0 0,-4 0-38,0 0 0,-6 0 26,1 0 0,-3 0 7,-2 0 1,6 5 16,-1-1 0,6 7 3,-1-1 1,2-2 25,-2 1 1,7 1-42,-2 4 1,-2-5 70,-3 1 0,-5-2-56,5 1 0,-6-1 72,1-3 0,2-3-37,-2 2 0,6-2 5,-1-2 1,10-5-40,4 0 1,5-4 5,4 4 0,-5-1 20,5 1 0,-10 4-9,6-4 1,-5 2 66,0-2 0,9 3-60,1-2 1,11-3-352,3 3 0,-36 0 0,0 1 266,36-2 1,-7 2-12,-7-6 0,8 6 29,1-2 1,-29 3 0,1 1-13,0-2 0,-1 1 1,39 0-69,-10-2 0,5 2 80,-5 2 0,0 0-50,0 0 0,3 0 37,-31 0 1,0 0 0,37 0 96,1 0 0,-12 2-80,2 2 0,-3-2 4,3 3 1,8-4-2,-36-1 1,0 0 0,36 0 7,1 0 0,-6 0-45,-2 0 1,2 0 33,6 0 1,-39 0-1,0 0-28,7 0 1,-1 0 0,-5 0 0,-2-1 21,1-2 1,-1 1-1,34 0-34,-3-2 0,7-3 26,-38 5 0,0 0 0,4-1 0,-1 1-1,0 2 0,-1 0 0,2-2 1,-1-1-18,33-2 0,-5 1-160,-4 4 0,-1 0 117,5 0 1,10-2 55,-41 0 1,0-1-1,1 3 1,0-1 3,35-4 0,-8-1-10,3 1 0,0-6 16,-31 6 1,1 0 0,-1-1 0,0 0-13,5-1 0,0 0 0,-4 2 1,-1 0-15,36-4-260,-3-1 0,-2-4 169,0 0 106,0 0 0,3 6-98,-3 3 0,-3 3 83,-11 2 0,-3 0-23,-7 0 1,-1 0 9,-13 0 1,0 2 336,-4 3 1,-1-4-392,1 4 1,-3 1 172,-2-1 0,3 4-148,-3-4 0,-2 0 297,1-5 1,-5 0-253,1 0 1,-3 0-33,-2 0 0,-5 0 187,1 0-237,-7 0 249,3 0 40,-6 0 39,0-6 1,0 2-213,0-5 0,0 4 3,0-4 0,0 4-130,0-4 0,0-1 78,0-4-102,0 0 1,0-1 124,0 1 1,2 0-93,3 0 0,-4 0 7,4-1 0,-4 1 18,-1 0 0,5-5 44,0 0 0,0 0 2,-5 5 0,0-2 35,0-3 0,4 2-44,1-7 1,0 2 36,-5-2 1,5-3-25,-1 4 1,3-4 27,-3-2 1,-2 1 4,3 0 1,1-1 3,-1 1 1,0 1 6,-5 3 1,4-3 2,1 4 1,0 0 6,-5 0 1,1 4 5,4-5 0,-3 5-25,2-5 0,-2 6 6,-2-6 1,0 0-46,0-4 1,2 4 30,2 0 1,-2 1-7,3-6 1,-2-4 20,1 0 0,-2-2-4,3 2 0,1 3 78,-1-3 0,1-2-81,-1 2 0,-3 0 5,2 4 1,-2 6 6,-2-1 0,0 0-31,0-4 1,0-1-5,0 1 0,0 3-9,0-4 0,0 4-25,0-8 0,0-4-14,0-1 1,0-1 12,0 1 1,0-3 23,0 3 0,0 2-14,0-2 1,0 5 8,0-5 1,0 5 72,0-5 0,0 4-14,0-3 1,0 5 115,0-1 0,0-2-70,0 2 0,0-7 20,0 2 0,0 2-59,0-2 0,0 5 17,0-5 0,-2 2-60,-2-2 1,2-2 51,-3 7 1,4-6-17,1 1 1,0 2-11,0-2 0,0 0-8,0-5 0,4 0-19,1 1 1,0-1-4,-5 0 0,5 1-37,-1-1 1,3 0 63,-3 1 0,-2-1-88,3 1 1,1-1 64,-1 0 1,-1-4-17,-4-1 0,5 3 19,0 7 0,0 1 3,-5 4 0,0 8 8,0-3 1,-2 9 5,-3 0 0,2 3 148,-6 2 1,4 1-88,-4 4 0,-1-4 61,-4 3 1,4 4-43,1 1-130,-1-3 0,-4 2 11,0-3 0,4-2-14,1 6 1,0-5 34,-6 6 1,1-3-22,0 3 0,0 2-19,-1-3 1,1 2 26,0-2 1,-5 4 18,0-4 0,-6 3-13,1 2 0,-3 0-59,-1 0 1,-1 0-3,1 0 0,0 0-7,-1 0 1,5 0 43,1 0 0,-1 0-12,-4 0 0,-6 0 27,1 0 1,-6-1-32,1-4 1,-5 2 6,-4-6 0,-2 5 3,-3 0 0,-4 0 5,4 0 1,3 2 38,2-3 0,1-1 6,-1 1 1,-4-1-54,-6 1 1,-6 4-264,-3-4 1,-4 2 358,-1-2 1,6 3-78,4-2 1,-4 2 85,-1 2 1,-4-1-67,-1-4 1,-10 3 74,41 0 1,0 0-1,-36 0-52,10 2 0,1 0 5,-1 0 0,-10 0-4,0 0 1,35 0-1,-2 0-12,-2 0 0,0 0 0,5 2 0,0 1-14,-1-1 0,1 0 0,0 4 0,-1-1 17,1 0 1,0 0 0,-3-1-1,-1 0-19,-3 1 0,-1-1 0,4 0 0,0 0 15,-4 1 1,1 0-1,5 1 1,0 0 6,2-1 1,0 0 0,-2-1-1,0 0 4,-5 1 0,-1-1 0,1-1 0,-1-1-186,-4 3 0,0-1 0,7-1 0,0-1 235,2 3 0,1 0 0,1-4 0,0 1-52,-2 0 0,0 1 1,-2 0-1,-1 0-4,-2-1 0,1 1 1,-1-1-1,1 0 12,2-2 0,0 0 0,-1 2 0,0 1-39,4-1 1,-1 1 0,0 0 0,-1 0 34,-3 0 1,-1-1-1,0-1 1,0-1-22,1 3 0,-1-1 1,2-1-1,1 0-4,-36-1 0,39 2 0,-1 0-3,-4 1 1,-1-1-1,-1 1 1,0-1 4,1-2 0,1 0 1,4 0-1,1 0-8,-39 0 1,6 0-3,-1 0 1,-3-2 15,36 0 1,0 0-1,3 0 1,0 0-117,-1-2 1,1-1-1,-31-3 115,5-1 1,3-4 19,11 4 0,-5 1 45,-5-2 0,4 1 8,-4-6 1,4 6-24,1 0 1,6 5 10,4 0 1,4-3-91,5 3 0,-1-1 292,6 5 0,-2 0-273,2 0 0,3 0 424,-4 0 0,3 0-495,-2 0 1,7 0 305,-2 0 1,4 0-202,1 0 0,-3 0-10,7 0 1,0 0 16,5 0 1,5 1-237,-1 4 217,1-3 0,-1 9-142,1-6 1,6 6 78,-2-2 0,-1 4-106,1 1 0,0 0 28,5 0 1,-5 5 43,1 0 0,-1 5 34,5-5 0,-5 6 34,0-1 0,-1 4 79,1 5 1,4-1-100,-4 6 1,-1 0 69,1 5 1,-1-1-23,1 1 1,3-1 18,-2 1 0,-3 5-61,2-1 0,1 0 5,4-4 1,-5 1-4,0 4 0,-1-3-8,1 7 0,4-4 35,-4 4 0,-1-6-20,1 1 0,-2 2 161,3-1 0,2-1-152,-3-4 1,2 1 181,-1 3 0,0-1-57,-5 6 0,6-4-32,-2 4 1,2-7 58,-2 3 0,4 1-77,-4-2 1,2 5 3,-2-4 0,3-1 6,-2-4 1,0 6-107,0 3 0,2 3 86,-3 2 1,-1 0-73,1 0 0,-4 3-63,4-3 1,-6 3 136,2-8 1,2 8-25,2 1 0,-1 6-7,1-6 1,-4 1-15,4-5 0,0 0 30,5 0 1,0-2-51,0-3 1,0 3 20,0-3 0,0 4-7,0 1 1,0-5 11,0 0 0,-1-6-4,-4 1 1,4-3 12,-4-1 0,3-2-2,2-3 1,0 1 69,0-6 1,0 5-67,0-4 1,0 0 2,0 0 1,0-4 7,0 3 1,0-8-16,0-1 1,0-7-293,0 2 1,0-3-413,0-2 1,7-1 143,2-4 540,10 4 0,3-12 0,7 6 0</inkml:trace>
  <inkml:trace contextRef="#ctx0" brushRef="#br0">8702 2587 8346,'-27'0'-14,"3"0"14,4 0 0,10 0 565,1 0-240,5 0 451,-2 0-472,25 0 1,0-4-254,19-1 0,0-1 64,5 1 1,-6 3-30,1-2 0,-6 2 25,1 2 1,-3 2 12,-1 2 0,-7 4-98,-3 6 1,-10 1 72,-4-1 1,-4 0 188,-1 0 0,0 7-159,0 2 0,-7 6 78,-8 4 1,-5-3-60,-9 3 0,-1 2-116,-3-2 1,3 0 147,-3-4 1,3-2 24,2-4 1,5-2 146,4-7 0,8-1 112,2-4-373,6 4 0,-2-10 81,10 6 0,4-5-117,10 0 0,3-4 76,7-4 0,6-4-19,2-6 0,0-7-69,1-3 1,-2-3-197,2-1 0,1 0-169,-5-1 1,2 1 174,-8-1 1,2 7-573,-11 3 1,0 5-123,-4 5-1741,-1 2 2582,-6 7 0,-2 0 0,-6 0 0</inkml:trace>
  <inkml:trace contextRef="#ctx0" brushRef="#br1">13422 5360 8331,'-8'0'-1113,"2"-2"1594,6-3 0,-5 2-229,0-6 0,1 4-47,4-5 1,0 6-34,0-6 0,-5 5 19,0-4 0,-1 1 89,1-1 0,2-4-94,-7 3 0,1 4 105,-5 1 0,4 4-143,1 1 1,-5 0-168,-5 0 0,0 0 131,4 0 0,0 5 66,-4-1 0,3 3-31,-3-3 0,3 3 1,2 2 1,-5 4 88,0-4 1,0 6-116,5 3 1,0 0 16,-1 6 1,1-1-24,0 6 0,1-1-7,4 1 0,-2-1 10,6 0 0,0 6 18,5-1 1,0 5-79,0-5 0,2 0 67,3-5 1,4 1-135,10-1 1,-2-1 34,7-3 0,0-5 0,4-10 0,-3 2-5,4-6 0,-4 1-14,8-1 1,-3-3 35,-1 2 0,-5-4-1,-1-4 1,1 1 82,4-7 1,1 1-74,-1-6 1,1 1 146,-1 0 1,-1-2-127,-3-3 0,1-8-38,-6-6 0,0-5 54,-5 5 0,-1-6 1,-4 1 1,-3 1 5,-6-1 1,-1 7-18,-4-2 1,-9 3-101,-10 1 0,-4 6 98,-5-1 0,3 11-137,-4-1 1,-2 9 116,-2 1 0,3 2-540,2 2 1,0 6-5,5 4 1,2 1-171,12-2 1,2-1 655,2-3 0,10-4 0,8 6 0</inkml:trace>
  <inkml:trace contextRef="#ctx0" brushRef="#br2">14531 6554 8178,'-5'-14'-248,"0"-1"1,-1 1 295,1 0 0,4 4 537,-4 1 1,2 1-338,-2-1 0,2-2 70,-6 6-248,5 0 0,-8 5 130,2 0 0,2 0-212,-1 0 1,-1 0 122,-4 0 0,5 0-122,-1 0 0,1 5 17,-5 0 1,-1 4 25,1-4 0,0 6 72,0-2 0,-1-1-7,1 2 1,-2 1 137,-2 8 1,2-4-80,-3 4 1,3-1-16,2 1 1,0 1-6,-1 4 0,3 1-144,2-6 1,-1 6 65,6-1 1,1 1-11,4-1 1,0 1 47,0-6 1,6 5-28,3-5 0,9 5 1,1-5 1,6-5 5,-1-5 1,3-4-16,1 5 1,0-7 21,1 1 1,-2-2-32,-4-2 0,4 0 11,-3 0 1,1-6-2,-1-4 0,-2 2 19,-3-1 0,-3-1-6,3-4 0,-3 0-15,-2 0 1,0-5 6,0 0 1,-4 0-31,-1 5 0,-1-1 37,2 1 1,-2-2-31,-4-3 0,-2 2 20,3-7 0,-4 2 5,-1-1 1,0-4 49,0 3 0,-6 2 143,-4-2 1,-4 5-114,-5-4 0,2 4-47,-7-5 1,0 8-144,-4 2 1,1 1 156,3 9 1,-7 0-679,2 9 1,-7 5 28,3 9 0,1 3-787,9 6 1320,-4 7 0,11 1 0,-5 7 0</inkml:trace>
  <inkml:trace contextRef="#ctx0" brushRef="#br0">14062 4734 8570,'-14'0'-368,"-1"0"1,6 0 935,-1 0-370,7 0-51,-9 0 150,10 0-245,-11 0 55,5 0 1,-1 5 12,0 0 0,5 1-74,0-1 0,-3 3-18,3 6 1,-1-5-95,5 1 1,0-1 130,0 5 1,-5 5-120,0 0 0,1 0 109,4-5 1,0 1-141,0-1 0,0 0 113,0 0 0,0 1-11,0-1 1,0 0-12,0 0 1,0 0-11,0 1 0,1-6-4,4 1 0,-2-1-2,7 5 1,-3-4-51,3-1 1,3-4 26,-4 4 1,4-1 32,1 2 0,0-2 0,0-4 0,-4-2 354,-1 3 1,1-4-178,4-1 0,0-1-206,0-4 1,1 2 75,-1-7 1,0-1-1,0-8 1,1 2-73,-1-7 1,0 1 37,0-6 0,-1 2-20,-4 4 0,-1-3 4,-3 7 0,-3-4 1,2 4 1,-7 0 33,-2 5 1,-7-1 2,-3 1 0,0 6-191,-9 4 0,0 2 103,-4 2 1,4 0-188,0 0 1,7 2 26,-2 2 213,3 4 0,2 6 0,0 1 0</inkml:trace>
  <inkml:trace contextRef="#ctx0" brushRef="#br0">14019 5132 6684,'-8'0'1163,"2"0"-894,0 0-4,4 0-129,-11 0-32,5 6 0,-1-2-28,0 5 0,4 1 9,-5 4 1,6-5-64,-6 1 0,1-1 71,-6 5 0,1 1-6,0-1 1,-2-2-11,-3-2 1,3 3 81,-3-4 1,-3 4-46,-1 1 1,1-5 19,-2 1 0,5-1-67,-5 6 1,0 0 39,-4 4 1,4-3-84,1 3 1,1-3 75,-2-2 1,3-1 94,7-4 1,0 4-89,0-4 0,-1-1 18,1 2 0,5-6-71,-1 6 0,6-5 59,-6 4 0,5-6-224,-4 2 199,6 3-796,-4-6 523,7 4 0,2-8-897,3-2 1,9-6 1081,10-9 0,9-3 0,3-6 0</inkml:trace>
  <inkml:trace contextRef="#ctx0" brushRef="#br0">14062 5146 8562,'0'-8'-2312,"6"2"2600,-4 0 47,4 4-60,-6-4 26,0 6 368,0 0-577,0 6 1,0-3 118,0 7-6,0-7-54,0 10 0,2-7 146,2 3-170,-2 4 0,4-10 128,-6 7-186,0-1 44,0 5 1,5 1-124,0-1 0,-1-5 102,-4 1 1,5-1-132,0 6 1,1-3 72,-1-2 0,-3 2-24,2-2 0,3 2 22,-3 3 1,1-1 16,-5 0 0,2 0-8,2 0 1,-2 1 2,3-1 1,-4 0-6,-1 0 0,5 1-13,0-1-16,0 0 1,-1 0-18,1 0-12,0 1 0,-4-1 17,4 0 17,-3 0 0,4 0 20,-6 1 1,2-1-35,2 0 1,-2-4-9,3-1 1,-2 1-11,2 4 1,-4 0-1,4 0 1,1 0 10,-1 1 0,0-1-4,-5 0 1,4 0-29,1 1 0,0-4 30,-5 3 1,1-5-4,4 5 1,-3 1 1,2-6 0,-2 4 135,-2 1 1,2-1-102,2-4 1,-2 4 42,3-4-41,-4 4 0,4 1 4,0 0 0,-1-4-66,-4-1 0,2 1 66,3 4 1,-4-5-87,4 1 0,1-1 70,-1 6 0,0-6-82,-5 1 0,2-1 60,2 5 1,-2-4-3,3-1 1,-4 1-2,-1 4 0,5-5 1,0 1 0,-1-1 87,-4 6 1,2-1-87,3 0 1,-4 0 127,4 0-98,-3 7-7,4 1 0,-5 0-11,4-3 0,2-3 3,-3-2 0,1 0-6,-5 1 0,5-1 12,-1 0 1,3 0 24,-2 0 1,-4 1-27,4-1 1,1 0-32,-1 0 36,0 1 1,-1-1-56,1 0 48,0 0 1,-4 0-1,4 1 0,-3-6 30,3 1-22,-4-1 0,-1 5 129,0 1 0,5-6-105,0 0 81,-1 1 0,-4 4-80,0 0 1,0-4-27,0-1 0,2-4 34,3 5-26,-4-7 1,6 5-38,-7-4-41,0-2-1,0 4 72,0-6-507,0 0-546,0-6 415,0 4 620,0-10 0,0 4 0,0-6 0</inkml:trace>
  <inkml:trace contextRef="#ctx0" brushRef="#br0">14716 5018 8399,'-14'0'-1018,"4"0"553,1 0 1023,5 0-40,-8 0-349,10 0-39,-10 0-73,10 0 0,-9 7 15,6 2 0,-1 4-20,1 1 0,2 0-15,-6 0 1,5 2 51,0 3 0,-3-1-130,3 5 1,-6-1 60,5 2 1,-4 3 0,4-3 1,0 1-24,5-1 0,0 1-19,0-6 75,0 0 1,7-7-9,2-2 0,10-4 227,5-6 1,3 0-64,1 0 1,5-1-56,0-4 1,2-3-51,-2-6 1,-4 4-72,-1 1 0,-6-1 15,-7-4 1,2 0-9,-3 0 0,4 0-58,-9-1 1,-3-4 69,-1 0 0,-3-4-177,-2 4 1,0-7 99,0 3 0,-2 1-225,-3-2 1,-4 2 71,-10-2 1,3 4-140,-3 5 1,2 3-97,-2 2 0,3-1-440,-3 6 852,3 1 0,-4 4 0,-2 0 0</inkml:trace>
  <inkml:trace contextRef="#ctx0" brushRef="#br0">14574 5360 7788,'-8'0'-204,"0"0"309,3 0 141,4 0-239,-12 0 212,5 0-225,-6 0 0,0 0 82,-1 0 0,6 0-131,-1 0 1,1 1 7,-5 4 1,-1-4 24,1 4 0,0 2 40,0-3 0,-2 1-16,-3-5 1,3 5 19,-3 0 1,3-1-6,2-4 0,-5 5-18,0 0 1,0-1 12,5-4 0,-2 0-4,-3 0 0,2 5 10,-7 0 0,7 0 1,-2-5 0,2 4 50,-2 1 0,3 0-51,-3-5 0,3 0 72,2 0 0,-5 1-63,0 4 0,0-3 101,5 3 0,0-4-76,-1-1 0,1 2 25,0 2 0,0-2-58,0 3 0,-1-2 4,1 2 0,-2-4-88,-3 4 0,4-2 101,-4 2 0,-4-4-52,0 4 0,1 1 30,-2-1 0,2 2-51,-2-3 0,-1-1 38,6 7 0,-5-7 24,5 2 0,0 1-27,5-1 1,-5 4 1,0-4 0,2 1 53,7-1 1,-2-3-29,2 2 243,-2-2-242,-3-2 1,1 0 228,0 0-218,6 0-17,-5 0 1,10 0-75,-6 0-16,6 0-176,-10 0 257,11 0-455,-10 0 330,10 6 1,-4-2-348,6 5 0,1-6 461,4 2 0,9-4 0,8-1 0</inkml:trace>
  <inkml:trace contextRef="#ctx0" brushRef="#br0">14730 5360 8214,'0'-10'-1806,"0"1"1662,0 5 1,0-3 124,0 2 329,0 3-282,0-4 243,0 6 241,0 0-405,0 6 0,0-3-40,0 7 0,-2-2 1,-2 1 1,2 4-76,-3-4 1,2-1 125,-2 2-53,4-1 0,-5 5-11,6 1 1,-5-1 49,0 0 1,0 0-22,5 1 0,-4-1 0,-1 0 0,-1 5-66,1 0 1,3 5 58,-2-5 1,-3 6-121,2-2 0,-4 4 102,4 2 1,-1-2-56,1-4 1,4 4-16,-4-3 0,-1 3-4,1 1 1,-5 1 15,6-1 1,-7 0 1,1 1 1,4-1 34,1 1 1,-1-1-23,1 1 0,-5-1 26,6 0 0,-1-4-21,5 0 0,-2 0 63,-2 4 1,2 0-76,-3 1 1,4-5 5,1-1 1,-5-1 27,0 2 1,1 3-4,4-3 1,-2 1 56,-3-1 1,4 1-62,-4-6 0,3 5 4,2-6 0,-4 3-2,-1-2 1,0-3-42,5 3 0,0-3 49,0-2 0,-5 0 2,1 0 1,-1-4-23,5-1 0,0-4 14,0 4 38,0-6-5,-6 4-103,4-1 98,-4-4-713,6 4 645,0-6 0,12-6 0,4-2 0</inkml:trace>
  <inkml:trace contextRef="#ctx0" brushRef="#br1">25180 4791 8484,'-9'-8'-703,"-1"3"1,5 2 575,-4-2 0,4 4 139,-4-4 0,-1 2 394,-4-2 1,4 2-86,1-6 0,4 4-175,-4-5 0,4 6-20,-4-6 0,4 2 8,-5-1 1,7-4-34,-2 4 0,-1 1 155,1-2-303,-6 1 161,3-5 0,-4-1-175,2 1 0,-1 5 99,7-1-39,-8 7 1,5-8 13,-8 6-15,1-6 0,0 10 39,0-4 1,-1-1-7,1 1 0,5-2 61,-1 3 0,1 1-55,-5-7 0,-1 5 64,1-4 0,0 4-45,0-4 0,-5 4 59,0-5 1,0 6-58,5-6 1,-5 5 11,0-4 0,-5 4-49,5-4 0,0 6 39,5-2 1,-5-1-58,0 1 1,0-1 43,5 1 1,0 2 5,-1-7 1,1 7 77,0-2 0,0-1 3,0 1 0,-1-1-43,1 1 1,0 4 22,0-4 0,-1 3-21,1 2 1,0 0 0,0 0 0,0 0-123,-1 0 1,1-5 112,0 1 1,0-1-114,-1 5 1,-3 0 86,-1 0 1,0-2 0,4-2 0,1 2-25,0-3 1,0 4 5,0 1 0,-1 0-39,1 0 1,-2 0 44,-3 0 0,4 0-100,-4 0 0,-2 0 90,2 0 1,-1 0-122,1 0 0,1 1 92,-5 4 0,5-3-144,-1 2 0,3 0 82,2 0 0,0-1-11,0 7 1,0-7-28,-1 2 1,1 1 52,0-1 1,0 4 21,-1-4 1,6 6-28,-1-1 1,1-2-48,-5 1 1,4-1 42,1 1 0,1 4-40,-2-3 0,-2 1 30,2-2 1,2 4-15,-1-4 0,1 4 55,-1 1 1,-4-4-31,3-1 0,-1 0 81,2 6 0,-4-1-79,4 0 0,1 0 117,-2 1 1,3-6-98,-3 1 1,-3-3 15,4 3 1,1 1 49,-1-6 0,4 4 39,-5-4 26,1 6 1,-5-5-95,-1 4 1,1 1 7,0-6 1,0 4-4,0-4 1,-1 6-31,1-2 1,0-1 22,0 2 0,-5-6-3,0 6 1,0-2-11,5 1 0,-1 4-7,1-4 0,0-1-5,0 2 0,-1-6 14,1 6 0,0-2 81,0 1 0,0 4-74,-1-4 1,1-1 21,0 2 0,-2-2-3,-3 1 0,3 2 1,-3-6 1,-1 4 25,1-4 0,-5 5 3,5-6 0,-6 3 0,1-3 1,2 0-22,-1 5 0,-1-6-11,-5 2 1,1-2 8,0 2 0,-1-3 7,1 2 0,4-2-37,0-2 0,5 0-11,-4 0 0,4 0 2,-5 0 0,5 0-7,-5 0 1,5 5-14,-4-1 0,4 1 33,-5-5 1,2 0-24,-2 0 0,-3 0 17,4 0 0,-4 0-5,-2 0 0,1 2 5,-1 2 0,-4 0-142,0 5 0,-5-1 85,5 1 1,-5 4-110,5-4 1,0 9 25,4 1 0,-1 0 84,-3-5 1,8 0 14,-4 0 1,6-4-29,-1-1 1,3-1 115,7 2 0,0 2-75,0-2 1,0-2 12,-1 1 0,1 5-3,0 5 0,-5 0 10,0-4 1,0 5-10,5 4 1,-5 1-9,0-1 0,0 3-56,5-4 1,0 4 48,-1 2 0,6-3 54,-1-2 1,3 3 25,-3-3 0,4-2 10,6 2 1,0-6-12,0 6 1,0-6 141,0 1 1,0 1-12,0-1 1,4 2-128,1-3 1,5-2 7,-6 3 1,7-3 17,-1-2 1,3 0-93,1 1 1,0-1 31,0 0 0,0 0-16,1 1 1,4-6 41,0 1 1,1-6-13,-1 6 0,-2-6-25,7 6 0,-5-5 22,5 4 0,-5-4 7,4 4 1,0-4-5,0 5 0,4-6 21,-3 6 0,-2-5-17,2 4 1,4-6 23,5 2 0,7-4-35,-2-1 1,3 5-4,1 0 0,1 0-24,0-5 0,-1 0 42,1 0 0,-2 0-91,-3 0 0,1-2 70,-5-3 1,-1 4-57,-5-4 0,7-1 31,3 1 1,-2-1-5,2 1 1,5 3-25,4-2 1,1-3-6,-6 3 1,1-6 20,0 5 1,-6 1 7,1 4 0,-6-2-37,1-3 1,-3 4 28,-1-4 1,-1 3 19,0 2 1,1-4 31,-1-1 1,6 0 5,-1 5 1,5-5-17,-5 1 0,5-6 11,-5 6 0,6-6-18,-1 5 0,-3-6 4,-2 2 0,-3 1-39,-1-2 0,-1 6 36,1-6 0,-6 7-36,1-2 0,-7 2 32,2-2 1,2 4-2,-2-4 0,1 3-16,-1 2 1,-3 0 3,3 0 1,-3 2 6,-2 3 1,5-4-2,0 4 1,5-3 105,-5-2 0,6 0-94,-1 0 1,-2-5 17,1 0 1,-1-1 0,2 1 1,1 4 10,-6-4 0,5 2-16,-5-2 1,2 3 11,-2-2 1,-2-3-162,7 3 1,-5-3 137,4 2 1,-4 2-93,5-6 0,0 4 69,4-4 0,-1 4-11,-3-5 1,7 6 7,-2-6 1,2 5-5,-2-4 0,-6 1 7,1-1 1,-2-2-4,2 6 1,1-5 124,-6 6 0,2-3-117,-2 3 1,-2 0 45,7-5 1,-7 1-26,2-1 1,2-4-42,-2 3 1,1 3 28,-1-3 1,-3 2-1,3-1 0,-3-2-15,-2 6 0,0-1-12,0 1 0,-4 3-23,-1-3 1,1-1 34,4 1 0,-5-1-6,1 1 0,-1 2 8,6-6 0,-1-1-64,0-4 0,0 0 57,0 0 1,1-2-4,-1-3 0,0 3 7,0-3 1,0-3 4,1-2 1,-1 4 63,0 1 1,0-2-70,1 2 0,-6 0 167,1 5 1,-6 0-145,6 0 0,-7-5 70,2 0 0,-2 0-49,2 5 1,-4-2 3,4-3 0,-4 2-20,-1-7 0,0 5-12,0-5 0,0 5 67,0-4 0,0 0-43,0 0 0,-6-3-6,-3 7 0,-6-4 7,-4 4 0,2-2-40,-7 2 0,2 4-44,-1-4 1,-3-2-180,7 2 0,-4-1-42,4 1 0,-5 3-393,5-3 0,0 3 662,5 2 0,-7-7 0,-1-1 0</inkml:trace>
  <inkml:trace contextRef="#ctx0" brushRef="#br2">26616 4265 8239,'0'-14'-217,"0"-1"1,-5 6 296,1 0 0,-3 1-11,3-2 0,0-2 103,-5 2-22,6-3 0,-5-1 58,3 0 0,2 5-32,-7-1 0,6 5-30,-6-4 0,5 6 65,-4-2 1,0 3-264,-6 2 0,1 0 58,0 0 1,0 2 21,-1 3 0,-4-2-49,1 6 1,-6 1-91,5 4 1,-2 0-22,2 0 1,4 1 109,-4-1 0,3 0 2,2 0 0,-1 0 26,1 1 0,0 1 15,0 2 1,-2 0-12,-3 6 0,3-6 1,-3 6 0,3 0-49,2 4 0,-2-1-120,-3-3 0,4 3 77,-4-4 0,3 0-22,2 0 1,-1-1 221,1 2 1,0-3-163,0-7 1,0 2 174,-1 3 0,1-4-91,0 4 0,1-3 28,4-2 0,-4 1-26,4-1 0,-4 0 48,-1 0 0,0 5-99,-1 0 0,6 0 46,-1-5 1,3 0-57,-3 1 1,-1-1 36,6 0 1,1 0-22,4 1 1,0-1 16,0 0 0,-5 0-42,0 0 0,0 1 23,5-1 0,0 5-4,0 0 0,-4 0 1,-1-5 1,-1 0-3,1 0 1,-3 1 26,-6-1 1,-1 0-19,1 0 1,5-1 13,-1-4 0,1 4 14,-5-4 0,4-1 35,1 2-30,-1-1 0,-4 4 4,0-4 1,4 2-14,1-6 0,1 6 4,-2-1 1,-2-2-82,2 1 1,2-4 66,-1 4 1,-1-4-22,-4 5 0,2-6 13,2 6 0,-3-5-17,4 4 0,-4-4 4,-1 4 1,0-1 4,0 2 1,-1 1-66,1-7 0,-2 6 27,-3-5 0,4 6-43,-4-2 1,-2 2 60,2-1 0,-6 2 24,1-2 0,-1 2 33,1 3 1,-3-1-1,4 0 1,-3 5-12,3 0 0,-3 0 11,8-5 1,-3 0-27,2 1 0,3-1 11,-3 0 1,-1-5-12,1 1 0,0-2 9,5 1 1,-5 4-44,0-4 1,-5-1 27,5 2 1,-5-5 20,5 4 1,-6-1-14,1 1 1,-2 2 5,-3-6 0,5 6-17,1-1 1,-1-2 9,-4 1 0,1-1-10,3 1 1,2 3 11,3-8 0,2 6-33,-7-5 0,7 1 21,-2-1 1,3-4-6,2 4 1,-5 1 47,0-1 0,0 1 94,4-1 0,1-3-91,0 2 1,-5 3-19,0-3 0,-5 6-41,5-5 1,-4 4 50,4-4 0,-6 6-153,1-2 1,2-1 116,-2 2 0,2-1-34,-2 5 1,-3-4 17,4-1 0,1-1-9,-2 2 0,6 2 13,0-2 0,-3 2 4,2 3 0,-2-6 54,3 1 1,2-1-48,-3 5 1,1 2 56,-1 3 1,4-3-55,-4 3 0,-2-2 1,2 2 0,-5-1-31,6 5 0,-8-5-2,3 1 0,-3 1 8,3-1 1,-4 5 18,3-5 0,-1 1-37,1-1 0,-3-3 22,4 3 1,0-3 30,0-2 0,5 2-31,-1 3 1,2-3 178,-2 2 0,3 0-45,-3 1 1,3-3-31,2 3 0,0 3-28,0 1 1,4 4-4,1 2 0,-1-1-117,-4 1 0,5-1 108,-1 0 1,5 1-195,-4-1 1,6-1 42,-2-3 0,2 3 30,-2-4 1,4-1 37,-4 2 1,3-5-20,2 5 0,0-2 38,0 2 1,0 1-25,0-6 1,5 6 317,0-1 0,6-2-75,-2 2 0,-1-1-221,2 6 1,1-6 39,8 1 0,-2-5-17,7 5 1,-5-7-21,4 2 0,6 2-32,4-2 1,7 0 7,-3-5 1,3 0 19,-2 0 0,3-1 14,-3-4 1,1 4-4,-1-4 1,3 4 79,-3 1 1,-1-1-54,1-4 1,-1 2 5,6-6 1,4 5-10,1-6 0,6 6 6,-2-5 0,3-1-120,2-4 0,-2 0 110,-3 0 0,0 0-170,-9 0 1,9-1 87,-4-4 1,10 2 1,4-7 1,-1 3 16,-4-3 1,-5-3 129,0 4 1,-7 1-35,-3-1 0,4 1 175,-8-2 1,11-2-126,-6 2 0,9-3-23,0-1 0,6 0-193,-1 0 0,3-2-3,-8-3 0,2 3 24,-2-3 0,2-3 70,-7-2 1,9-1-26,0 2 1,1-4 19,5 3 1,0 3 20,-6 2 1,4-1 43,-7 1 1,-4-2 18,-2 2 1,-1 4 21,1-4 0,4 3-56,6 2 1,4 0-3,1-1 1,-1-4-58,-4 0 0,0 0-10,0 5 1,0-2 24,0-3 0,6 4-12,3-4 1,4 1-210,1-1 0,-3 4 226,-7-4 0,0 8 29,-14 1 1,5 1-78,-5-6 1,6 6 68,-6-1 0,7 7 10,-2-1 1,-2-3 6,2 2 0,-1 1-11,1 4 1,-3-5 1,-6 0 1,-5 1-5,0 4 1,4-2 111,6-3 1,1 4-112,-2-4 1,2 3-3,3 2 0,2 0 1,-7 0 0,1 0 238,-6 0 1,-4 0-217,0 0 1,-6 5 32,1 0 1,-2 6-55,3-2 1,-4 4-94,3 1 0,3 0 89,2 1 1,-2-1-7,2 0 1,-6-4-2,1-1 0,2 0 200,-2 6 0,0-6-69,-4 1 1,-1-1-51,1 5 0,-6-1-77,1-4 1,0 4 6,4-3 1,2 2-13,3 2 1,-1-4-98,6-1 1,1-4-91,9 5 1,-4-7 88,3 1 0,-3-2 89,-1-2 0,-5 0 7,0 0 0,-6 0 95,1 0 0,1 0-56,0 0 1,7 0 29,1 0 0,3 0-34,7 0 0,-5 0 20,5 0 1,-4 0-58,4 0 0,-2 0 27,2 0 0,-3 0-57,-6 0 1,1 0 35,4 0 0,4-5-7,9 1 1,-2-6 5,3 5 1,-6-4-2,-3 4 1,0-4 3,-5 4 0,-1-5 3,-4 6 0,1-7 5,3 1 0,-1 2-4,6-1 1,0 4-2,5-4 1,-5 4-2,1-5 1,-8 2 0,3-1 0,-9 1 51,-1 3 1,-5 2 4,5-6 1,2 4-28,7-4 0,-1 5 8,6 0 1,-1-3 37,1 3 1,1-3-43,-5 3 1,-2 2-122,-8-3 0,1 2 8,-6-2 0,7 2-100,-2-6 0,3 4 132,1-5 1,1 6-29,0-6 0,4 1 49,0-5 0,-4 1-39,-5 3 0,-6-2 131,1 2 1,-3-2-65,-2-3 1,-4 1 144,0 0 0,-7 0-39,2 0 1,-3-1 57,-2 1 1,0 0-91,0 0 1,1-5 2,-1 0 0,0-2-92,0 2 0,1 4 83,-1-4 1,-5-4-163,1 0 0,-1-3 130,5 3 0,-4-4-93,-1 3 0,-1-3 107,2-1 1,1 0-19,-6-1 1,1 2-31,-1 4 1,-4-9 3,4 4 1,-4-2-52,-1 6 1,-1-3-124,-4 3 0,-1-3 89,-4-1 0,-2 0 47,2-1 1,-1-4 134,2 0 1,-4-2-70,4 2 1,1-2 3,-2-3 1,1-3 12,-5 3 0,-1-1 154,1 1 1,0-2-140,0 7 0,-1 0-4,1 5 1,0-6-238,0 1 1,0 0 141,-1 5 0,1-2-171,0-4 0,-7 4 7,-2-3 0,1-2 102,-2 2 0,-1-5 64,-9 5 1,3-5 23,-7 5 0,2-5 6,-2 5 1,-3 0 171,3 4 0,-2 1-22,2 0 0,-1-1-83,6 1 0,-5-1-19,4 1 0,-3-1-22,3 1 1,-7 0-20,-1-1 0,-6 1-19,-4-1 1,-3-4-149,3 0 1,3 4 82,1 6 0,1-1 72,4-4 1,-7 1-32,7 3 0,-9-3 24,0 4 0,-3 0 11,-2 0 1,-6 1 31,-4-2 0,9 2 6,1 3 1,9-2 43,1-2 0,-2-4 137,2 3 1,-7 2-35,2-2 1,-3 2-115,-2-2 0,-3-1-110,3 6 0,-2-4 115,12 4 0,-2-5-53,2 5 0,1 2-5,-6 7 1,-5-3-101,-5 4 0,-4 3 34,4 1 1,-3-1-105,9 1 0,-3 0 132,12 5 1,-7-1 6,2-4 0,-3 3 13,-2-3 1,0 4-27,0 1 1,0 0 118,0 0 0,7 0-30,2 0 1,4 5 18,1-1 0,-1 7-52,-3-1 0,1-2-9,-6 1 1,1-1 15,-1 2 0,-3 2 4,3-2 0,4-2-127,6 1 1,1-1 100,7 2 0,-4 1-95,5-7 1,-1 6 71,0-5 1,3 4 8,-7-4 0,0 4 133,-5-4 0,5 1-127,0-1 1,2-2-21,-2 7 1,-1-7 14,6 2 0,-5-2 3,4 1 1,6-2-3,4 3 1,1-4-1,-6-1 0,1 5 1,-1 0 0,-1 0 0,-3-5 1,3 0-14,-3 0 1,-2 0-1,2 0 1,-2 0 12,2 0 0,3 0-3,-3 0 1,3 0 5,1 0 1,3 0-9,2 0 0,-3 0 107,3 0 0,2 0-62,-1 0 0,4 0 10,-5 0 0,2 0-23,-2 0 0,-1 0 6,6 0 1,-6 0-30,1 0 0,2 0 27,-2 0 0,2 0-147,-2 0 0,-3 0 125,4 0 1,-3 4-79,3 1 1,-4 0 60,3-5 1,2 5-6,-2-1 0,7 1 30,-2-5 0,-2 5 5,3 0 1,-1 4 210,4-4 0,6 1-60,-1-1 0,1 1-27,-5 4 1,4 2-59,1-2 0,4 1-377,-4-2 1,5 4-271,0-4 1,2 4 558,2 1 0,13 13 0,2 3 0</inkml:trace>
  <inkml:trace contextRef="#ctx0" brushRef="#br2">16749 3753 8580,'-10'0'-280,"1"0"-45,6 0 0,-11 8 428,-1 6-49,1 13 0,-13 5-72,4 6 0,-3-7-22,3 2 1,-4-3 33,3-1 1,4-2 17,1-4 0,3 3-30,2-7 1,-1 0 44,1-5 0,0 5-27,0 0 0,-7 0 0,-1-5 0</inkml:trace>
  <inkml:trace contextRef="#ctx0" brushRef="#br2">16351 4109 8515,'-5'28'-468,"0"0"0,1 2 234,4 4 0,0-3 942,0 7 0,-2-3-166,-3 7 0,4-7-496,-4 8 0,3-16-53,2-4 1,2-5 29,3-4 1,3-8 20,6-6 1,14-15-247,10-19 0,17-4-159,-20 13 1,2-2 58,4 2 0,1-2 0,4-4 1,2-1-1,1 0 0,1-1 1</inkml:trace>
  <inkml:trace contextRef="#ctx0" brushRef="#br0">24327 5189 7300,'-8'0'1148,"2"0"-850,6 0-191,0 0-194,0 6 1,0-3-36,0 7 94,0-7 1,5 5-246,-1-3 137,1-4 148,-5 12-66,0-11-77,-6 4 0,3-1 131,-7-1 0,1 1 0,-6-5 0</inkml:trace>
  <inkml:trace contextRef="#ctx0" brushRef="#br0">28393 5502 7931,'-16'-14'0,"-2"-1"0,2 6-942,-3-1 568,-3 7 1,4-3 488,-5 6 0,-3 0-55,-7 0 1,3 6 195,-3 4 0,1 9 31,-1 4 0,8 6 27,-4 4 0,10 5-166,1 9 0,2 2-44,2 3 0,1 8 47,3-3 0,4 3-12,6-3 0,0-2-170,0-2 0,6-5 86,4-5 1,10-8-80,9-7 1,6-7 146,7-12 0,7-2 3,3-7 0,4-2-26,1-3 1,-7-9 8,-3-10 1,-4-2-67,-5-3 0,-3 4 0,-7-4 1,-1 4-251,-3-8 0,-4-2 94,-5 2 1,-3-2-417,-2 2 1,-4 2 38,-6-7 490,0 0 0,-13-11 0,-2-2 0</inkml:trace>
  <inkml:trace contextRef="#ctx0" brushRef="#br1">8005 10293 8296,'-8'-7'-232,"0"6"480,3-4-254,4 3 1,-7 2 76,3 0-62,4 0 122,-6 0 1,1 7-13,-3 2 1,-6 10 21,-4 5 1,-3 15-4,-6 9 0,-8 12-82,-7 6 1,15-27 0,-3 0-355,-6 3 0,-1 1 0,-1 0 0,-1 1 299,-5 3 1,0 1-1,-1 2 1,2 2-365,0 0 0,2 0 0,3 0 0,1-2 213,4-7 1,1-1-715,3-2 0,0-1 867,-1 0 0,-1-1 0,4-5 0,1-1-104,0-1 0,2 0 0,-18 19-208,10-7 1,9-13 308,5-11 0,10-5 0,4-5 0,4-2 0</inkml:trace>
  <inkml:trace contextRef="#ctx0" brushRef="#br1">6939 10819 8309,'-15'28'0,"0"2"-326,-4 3 1,3 7 375,-3 12 1,3-3 601,2 13 1,0-1-892,0 10 1,-1 0 409,1 0 1,0 7-47,6-38 0,2 0 0,-2 35 56,3-9 1,3-4-91,2-15 0,4-6 227,5-8 0,2-9-285,13-5 0,1-10 134,8-4 0,5-11-275,10-9 1,7-11-55,6-12 0,-26 12 1,-2-2-314,1-2 1,-1-2-1,3-1 1,0-2 474,5 0 0,-1-1 0,-1-2 0,1-1 0,5-1 0,2-1 0,-1 0 0,1-1 0</inkml:trace>
  <inkml:trace contextRef="#ctx0" brushRef="#br1">2673 12127 8299,'-14'-10'-295,"0"1"0,0 4 527,0-5 1,-1 6 0,1-4 1190,0 1-862,0-4 0,-1 5-305,1-3 1,0 1-163,0 3 0,0 2 102,-1-7 0,0 2-182,-4-1 1,3-2-1,-3 6 1,3-4 209,2 4 1,-5-5-171,0 6 1,-5-6-29,5 6 1,-6-6-72,1 5 1,-4-4 73,-5 4 0,-4 0-168,-5 5 1,-1 0 121,0 0 1,-1 2-150,-3 3 0,7 1 4,-2 3 0,8 4 131,1-3 0,-2 2 29,2 2-57,-6 7 96,2-5 1,-5 4-8,-1-5 1,-1 5 26,-3 4 1,2-2 18,-2 2 0,3-1-38,1 6 0,7-1 13,3 1 0,3 4-55,1 0 46,-6 0-74,5-4 1,-11-1-258,3 0 298,-9 1-70,-4 6 0,1-5-21,2 3 0,4-2 68,2 2 1,5-2-9,4 2 1,5-3 33,4-2 0,2 1 14,3-1 0,8 0 20,-3 1-63,2-1 10,5-6 0,-4 5-12,6-3 34,-6 3-47,9 1 0,-9 1-5,6-1 1,1 1-19,4-1 1,-5 2-10,0 3 0,-1-3-13,1 3 0,4 4-10,-4 1 1,-2 1-7,3-1 0,-6 6 37,5-6 1,1 6 14,4-6-23,-7-3 81,6 6 0,-5-5-9,6 7 0,-5 1 25,0 4 0,-1-3 15,1 8 1,3 2-46,-2 2 0,1 3-138,-2-8 0,3 8 165,-3 2 1,2-1-18,-1-4 0,2 1 67,-3 4 1,4-2 8,1 6 1,0-6 9,0 2 1,0 1-37,0-1 0,0-1 14,0-4 0,0 7-10,0 2 0,0 3 10,0 2 0,0-1 127,0-4-891,6 4 740,-4-12 0,9 12-138,-7-4 0,7 4-47,-1 1 0,3-11 94,1-3 1,0-4 11,0 4 0,2-6-14,3-4 0,-2-3 33,7-1 0,0 0-4,4-1 1,2 1-14,3 0 1,4-2 11,5-3 0,6 1 70,-1-6-974,7 0 919,-4-11 1,3 4 2,-1-7 0,-5 1 69,5-1 1,-4-8-59,4 3 0,6-4-8,8-1 0,4 2 133,1-6 0,-1 0 47,-4-5-558,-3 0 381,-6 0 0,1-2 51,4-2 1,4-4 232,10-6 0,-3-2-251,3-3 1,-10 1-31,-4-5 1,-4-6 8,-1-4 0,3-6-5,6 1 0,1-5-11,-29 19 1,0 1 0,28-22-800,-4-2 808,-10 3-1,3-5 1,-11 0-128,4-3 1,-4-4 109,-2 4 0,6-5-24,-1-4 0,1 1 15,-6-7 1,1 6-4,0-5 1,-5 4 63,-1-4 1,-5 4 10,1-4 0,-8-1 16,-1-4 1,-6 3-64,1-3 1,-4 8-3,0-8 1,3 3 16,1-3 0,0-6-17,-11 36 0,-1 1 0,0-1 1,0 0-16,0 1 1,0-1 0,2 0 0,1 0-6,9-35 1,-9 35 0,-1-1-5,-2-1 0,0 0 0,0 1 0,0-1 8,1-2 1,-1 0 0,-2 4 0,-1 0-16,1 0 1,0 1-1,-2-39 17,-1 39 0,0 0 0,0-3 0,-2 0 38,0 1 0,0-1 0,0 1 1,0 0-4,0-1 0,0 1 0,-6-34 129,-4 5 0,-4 3-71,-5-8 0,2 5 19,-7 5 1,-1-2-83,-8 7 0,2-6-30,-2 6 0,-1 4-143,0 5 153,-5-1 5,-4 3 1,-7-7 12,-7 0-7,25 29 0,1-1-248,1-2 0,1-1 267,-3 4 0,1-1-227,-20-28 219,2 1-18,7 5 382,-1 2-153,1 6-65,-1 7 1,-6-3 107,-3 5-165,-4 1-403,0 5-591,-1 6 616,6 7 0,-3 4-503,7 7 197,6-1 267,0 5 25,5 13 272,-1 2 0,-2 4 0,6 3 0,1 10 0,2 9 0</inkml:trace>
  <inkml:trace contextRef="#ctx0" brushRef="#br2">9626 11714 8224,'-14'0'-1395,"-1"5"1193,1 0 0,0 4 0,-2-2 109,-3 1 1,-3 1 322,-6 5 1,-7 0-102,-3 1 0,-1-6 116,1 1 1,-3-3-137,3 3 1,-2-2 104,2-3 0,-1-2-71,6 6 0,-2-6-45,2 2 1,-4 1 11,-5-1 0,-6 6-36,1-1 1,-12-2-80,3 1 0,-5-1 43,5 1 0,3 4-145,1-3 1,5-3 127,-5 3 1,-2-7-111,-8 2 0,-5-2-151,27 0 1,-1-1 0,-33-1 241,33 2 0,1-1 0,-31 0-66,0-2 0,1 4 60,31-1 0,-2-1 1,1 1-1,-1 0 1,-1 0 0,-1-1 0,1-1 0,0 0 46,2 1 0,0 1 1,-33-2 95,7-1-128,6 0-9,-10 0 1,2-1 3,28-2 0,0 1 1,-35-1-1,35-2 0,0 0 0,-28 0 18,6-4 1,-1-1-243,2-4 1,-3 0 214,3 0 1,-4-5-7,-6 0 0,3-5 44,6 5 1,1-4-1,9 4 0,1-5 14,-1 5 1,0-5 9,-5 5 0,-5-4 32,1 4 0,-4 0-54,8 4 0,-3 6-58,8 0 51,3-1 1,0 1-121,6-1 120,-6 1 1,-1 1-848,-1 1 926,-10 1-82,8 4-2,-10-4 0,13 6 121,1 0-473,6 0 353,7 0 55,-5 0 0,9 6 240,-6 4 0,5 4-523,-5 5 246,0 3-95,-4 7 1,-1 1-160,0 3 0,1-3 156,-1 3 0,2 2-29,3-2 1,8 0 228,6-4 0,2-1-196,-2 0 0,4 1 632,6-1 0,4 2-555,1 3 1,1-1 353,-2 6 0,-1-2-305,7 2 1,-3 2-39,2-7 0,4 6-12,-4-1 0,4 3 1,1 2 1,0 0-34,0-1 0,0 3-114,0 2 1,-5-1-18,0 6-326,0 0 449,5-1 0,0 2 50,0-5-46,7-1 69,-6 2 1,10-6 10,-6-1 0,6 1-34,-1-5 0,2 4 13,2 6 1,1-4 54,-1 4 1,0 0 10,0 0 0,5-1-63,0-4 1,7 0 7,-3-1 0,4 1-100,2-1 1,5 3 66,4 2 0,-3-1-11,-2 6 0,2-1-171,-2 1 1,5-3 131,-5-7 1,0 1 1,-4 0 0,1-2 1,3-3 1,-3 1-3,3-6 0,3 7 43,2-2 1,10-2 3,4 2 0,2-5-19,-2 5 0,1-6 0,-5 1 1,4-3 123,-5-2 1,1 5-91,-6 1 0,3-6-31,2-4 0,8-1 8,7 6 1,4-5 37,-4-1 1,-1-1-37,-4 2 0,0 1 0,0-6 0,0 7 18,0-3 0,6-1 0,3 2 1,4-5-306,1 5 0,-2-5 275,-2 4 0,-9-4-38,-6 5 1,5-5 45,5 5 1,11-7-10,-2 2 0,0-3 4,0-2 1,-11 0-1,1 0 0,0 1 44,-5-1 1,3 0-16,7 0 1,1 0-12,4 1 0,0-1 7,0 0 0,-11 0-32,-3 1 0,-4 0-6,4 4 1,2-3-24,2 3 1,-1-6 36,7 1 1,-3-8-22,3 8 0,-6-3 1,-8 4 1,-3-1 0,-2 0 1,2 0 1,7 1 1,0 4 4,0-1 0,0 3 1,-1-2 0,-3-3 0,-1 3 0,-8-2 0,-1 2 0,-1-3 10,-4 3 0,3-3-10,2-2 0,4-2-18,1-2 0,5 3-2,0-4 1,-5-1 18,0 1 0,-4-1-4,-1 2 1,-7 1 113,-3-6 0,2 4-109,-2-4 0,2 6 78,-2-2-81,3 4 281,7-5 0,0 5-254,-1-4 1,4-1 2,-3 1 0,7-4 5,-7 5 1,-2-7 90,-3 1 1,-6-2-121,1-2 0,2 0 25,-2 0 1,8 0 0,2 0 1,-1 0-31,6 0 1,1 0 12,-2 0 0,0 0-28,-4 0 0,-2 0 14,-3 0 0,1 0-4,-5 0 1,0-2 12,0-2 0,0 1-1,4-7 0,8 2-2,-3-1 0,7-4-1,-2 4 0,2-2-4,-7 1 1,7-7 5,-7 2 0,-2-2-16,-3 3 17,-6 0-8,2-1 0,0-3 0,-1-1 1,6-7 27,-1 3 1,3 0-1,2 0 1,0-1-7,-1-4 1,-1-1 4,-3 1 1,2 1 21,-7 3 0,0-3-28,-5 4 0,1 1-32,-1-2 1,1 0 1,-1-4 1,2-2-6,3-3 0,-1 3-14,6-4 0,-2-2-96,2-2 1,3 2 58,-3-2 1,-3 2-17,-2-2 1,-5-2-24,-4 7 1,1-5 50,-6 5 1,0 0 108,-4 4 0,-3 2-53,-2 4 0,-2-4 113,-4 3 1,-2-1-96,3 1 1,1-3 106,-1 4 0,-1-4-72,-4-2 1,5-4 16,0 0 0,0-2-97,-5 2 0,0 2-14,0-7 0,0 6-12,0-1 0,0 4 39,0 6 0,-7-4-16,-2 3 1,-9 4 16,0 1-20,-8-3 19,4 12 1,-13-12 49,-3 13 1,-3-7-49,-1 6 0,-7 2 136,-3-1 1,3 4-122,1-4 1,4 4 39,1-5 1,-1 6-42,-3-6 1,1 6-4,-6-6 1,-5 1-102,-5-6 1,-4 6 106,4-1 0,1 1-12,4-5 0,5-1-15,0 1 0,3 0 69,-8 0 0,3 0-47,-8-1 0,-1-4 318,2 0-1336,-1 1 1044,12-3 0,1-1 11,6-7 1,7 1-21,2 0 0,3-2-7,-2-4 1,3 3-9,-4-7 0,4 0-95,2-5 0,1-2-28,3-8 1,-1 4-12,6-12 1,0 10 112,5-6 0,0 5 4,0 0 1,-1-3 3,1 3 1,0 1 55,0-1 0,4-2 19,1-7 1,-1 2 19,-4-2-713,6 9 644,-4-4 1,5 7-9,-2-3 1,-4-3 466,4 3 0,-2 1-380,1-1 1,-3 2-5,4-3 0,-2 4 9,1 7 0,-2 4-1,2 0 0,-2 6 126,-3-1 1,1 5-134,0 4 0,-5-3 6,0 4 1,-5 0 308,5 0 1,-6 1-426,1-2 0,-2-1 120,-3 6 1,-1-5-129,-3 5 0,1 0-9,-6 5 1,1 1-36,-6 4 0,-1 2 9,-4 7 0,-4 13-481,-9 6-1678,-11 13 2134,27-15 0,-1 2 0,-1 5 1,-1 1-274,-4 1 1,0 0-1,4 1 1,1 1 358,2 0 0,0 1 0,1 1 0,1 0 0,0 3 0,1 1 0,-1 2 0,0 0 0</inkml:trace>
  <inkml:trace contextRef="#ctx0" brushRef="#br1">13408 5644 11965,'0'-8'-410,"-2"-3"-770,-3 6 281,4-6 617,-5 3 1,6-1 469,0-1-79,6 7 1,2-9-1,6 4 1</inkml:trace>
  <inkml:trace contextRef="#ctx0" brushRef="#br1">23844 5431 8299,'0'-10'-24,"0"1"80,0-1 144,0-4-132,0 0 0,0 4 24,0 1 1,6 6-271,3-2 1,9-1-27,1 1 0,6 0 147,-1 5 0,3-5 21,1 1 0,0-1 4,1 5 1,-1-5-151,1 0 1,1-4 106,3 4 1,-1-6 0,5 2 1,1-1 22,5-4 0,0 8 2,-1-9 1,-1 4 3,-3-3 1,2 5 14,-7-1 1,-1 6-92,-9-6 0,-2 7 30,-7-2 1,-5 2-306,1-2 307,-7 4 89,3-6 0,-12 1 0,-2-2 0</inkml:trace>
  <inkml:trace contextRef="#ctx0" brushRef="#br1">24611 5118 8215,'-8'8'-1033,"2"0"1007,6-4 0,2 0 330,2 5 1,3-4-324,2 4 0,9-4 90,-4 5 1,3-6-233,-3 6 1,-4-6-155,-1 6 265,1-7 0,3 10 25,-4-4 0,-11 5-15,-12 5 0,-14 4 8,-15 5 0,-20 2-1,23-14 1,-1 1-239,3 0 1,-1 2 0,-9 8 0,0 2 0,4 0 0,1 0 0</inkml:trace>
  <inkml:trace contextRef="#ctx0" brushRef="#br0">15085 14927 8445,'0'19'289,"0"0"1,0 8-304,0 1 0,0 1-206,0 4 0,-4 2 157,-1-2 0,0-1 11,5-9 1,0 3-207,0-8-443,0 1 287,0-4 414,0-7 0,0-2 0,0-6 0</inkml:trace>
  <inkml:trace contextRef="#ctx0" brushRef="#br0">15157 15055 8397,'9'0'-287,"1"0"0,-1 0 287,5 0 0,0-6 0,1-2 0</inkml:trace>
  <inkml:trace contextRef="#ctx0" brushRef="#br0">15100 15140 8479,'-2'10'294,"-3"-1"0,4 1-500,-4 4 1,3 5-396,2 0 0,7 6 413,2-1 1,4 8 506,1 1-319,7 0 0,1-5 0,6 1 0</inkml:trace>
  <inkml:trace contextRef="#ctx0" brushRef="#br0">19123 14742 8226,'-14'-4'-179,"0"-1"179,-7 0 0,6 12-266,-4 2 0,8 5 109,1 5 1,5-3-209,-4 3 0,4 1-133,-4-1 498,5 0 0,-2-11 0,6 5 0,0-5 0</inkml:trace>
  <inkml:trace contextRef="#ctx0" brushRef="#br0">19351 14757 8226,'-7'8'0,"4"-1"-873,-6-2 773,-1-3 1,-2 6-427,2-4 342,-2-2 1,8 4 129,-5-6-10,6 0-28,-4 0 206,1 0-101,5 0 108,-6 7 1,7-4-117,0 6 0,0 1 236,0 4 1,0 5-22,0 0 1,0 11 25,0-2 1,2 10-119,3 0 1,-2 5 25,6 4 1,1 5-866,4 10 432,-6-4 1,4 6 0,-4-8-1</inkml:trace>
  <inkml:trace contextRef="#ctx0" brushRef="#br1">26716 11743 8138,'-2'-29'-144,"-3"1"0,-1 1-216,-4 3 1,-2 4 422,2 6 1,-2-1 325,-3 1 0,0 5-372,-4-1-80,3 1 0,-6-1 82,3 1 1,-3 6-107,-7-2 0,-1-1 73,-3 1 0,-2-5-11,-3 6 1,-3-1-9,3 5 1,-1-5 16,1 0 0,-3 1-17,3 4 0,-5 0 3,-4 0 0,-5 4 10,-10 1 0,-2 6-237,-8-1 1,1 2 279,0 3 0,5 0 29,0 4 0,4 3 120,-4 7 1,-2-1-112,30-13 0,0-1 1,-35 14-39,35-13 1,0-1 0,-31 9-37,7 1 0,1 0-6,8 4 0,-2-4-13,-2-1 1,-1 0 10,-4 0 1,-1 4-18,-3-3 0,4 1-126,10-1 0,1 4 133,4 1 1,3 5 89,-4 9 1,-2 0-67,-2-1 0,-4 7 102,0 3 0,-4-1-254,3 1 1,27-24 0,1 1 171,-18 33 0,-1 1-10,6-2 1,4 4-5,0 6 1,5-1 5,-5-4 0,0 2-7,-5-6 0,1 4 7,-1-4 0,21-26 1,1 2-7,0 0 1,0 0 0,2-1-1,1 1 105,1 0 1,1 0-1,-12 35 25,4-2 0,-1 2 15,6 2 0,9-33 0,2 0-127,3 3 0,1 0 0,-2-2 1,1 0 4,2-3 1,1 0 0,-1 0 0,1 1-9,2 1 0,0 1 0,0 36 11,0-3 0,7 0-113,2-5 1,5 1 52,5-10 0,10-7 29,9-7 1,9-4 87,5-2 1,8-4 3,2 0 1,4-1-48,-4 1 1,-1 1 19,-4-6 1,13 0-52,-33-18 0,2-1 0,6-2 0,3-2 4,1 0 1,1-1 0,0-4 0,0-1-60,-5-1 1,0-1 0,6-2 0,1-2-174,-3-1 0,1-3 0,4-1 1,0-2 164,0-4 1,1-2 0,-3 0 0,0 0 27,-5-1 1,1-1 0,1-1 0,1-1 17,0-2 0,0 0 0,1-1 0,2 1-8,2 0 0,-1-1 0,-2 1 0,-1 0 4,-6 0 0,0-1 0,3-4 0,0-2 24,-3 0 1,0-1 0,5-3 0,1-2-20,2 1 1,-2 0 0,-1-2-1,-2 0 19,-2 0 1,-2-1-1,0 1 1,-1-1-14,0 1 1,0-1-1,2-2 1,0 0 8,0 0 1,0 0 0,-1-1 0,0-1-8,-3 0 1,-1 0-1,-2 0 1,-2-1-1,-4-3 0,-2-2 0,0 3 0,-2-1 1,-6 2 0,-1-1 0,2 0 0,0-1 0,-4 0 0,-1-2 1,3-2-1,0-2 35,0-2 1,0 0 0,-2 0 0,0 0 4,0 2 0,0 0 0,-3 0 0,0 1 74,0-1 1,1 0-1,-2-1 1,0-1-31,-1 3 1,0-1 0,-2 1-1,0 2 68,0 3 1,0 2-1,-3 3 1,-1-1 17,11-35 1,-8 3 11,-1 6 1,-7 3-119,1 6 1,-8 11-44,-6 4 1,-9 8-252,-4 1 1,-14 5-404,-10 4 0,-10 8-1304,-14 7 1936,-7 6 0,4-4 0,-6 7 0,-1 0 0</inkml:trace>
  <inkml:trace contextRef="#ctx0" brushRef="#br2">30981 11899 8177,'-35'-36'-367,"-3"3"229,-3 9 1,-3 5 283,-3 10 1,-1-3 399,-9 8 1,5-1-417,-5 5-167,0 0 0,10 0 66,0 0 0,-1 0-164,10 0 1,-3-5 60,-1 1 1,-1-1 131,0 5 0,-6 0-130,-3 0 1,-2 6 45,2 4 0,-3 2-215,3 2 1,1 7 222,-1 3 1,-1 7 9,-9 2 1,27-12 0,-1-1-190,-4 2 1,-1-1 0,-1 1 0,1 0 192,-3 4 0,2 0 0,5 2 0,2 1 1,1 1 1,1 2 0,-2 3-1,-1 1 0,1-3 1,-1 0 0,-2 4-1,0-1 45,0-2 1,0-2 0,2 1 0,0-1-10,-3 1 0,2 0 0,3 1 0,2 0 70,0 4 0,2 0 0,4-2 0,1 1-49,3 0 0,2 2 1,-1-1-1,1 1-129,3-1 1,0 0-1,-1 0 1,-1 0 128,-15 33 1,17-33-1,1 1 0,1 1 0,2 1 0,1-2 1,2 1-79,-1 0 1,3 0 0,-3 35 105,1 0 0,7-2-134,-2-2 0,15 5 51,4 0 0,-3-36 0,2 0-119,10 36 0,4 0 96,2-5 1,4-5-4,0 1 1,-14-31 0,0 0 21,-3 5 1,1-1 0,2-1-1,2-1-2,-3 1 1,1-2 0,3 0-1,1-1 26,2 0 1,2-1 0,1-2 0,2-1-27,5-1 0,1-1 1,0-2-1,-1-2 69,1 0 1,0 0-1,-1-2 1,1 0-65,-1 2 1,1 0 0,3-2 0,2-1 0,4 4 0,0-2 0,2-4 0,1-2-159,6 1 0,1-2 0,-5-5 0,0-1 182,2-2 0,0-1 1,0-1-1,2-2-224,5-1 1,0-1 0,0 1 0,1-2 201,-1 0 1,0-1 0,-1-1-1,-2 1-24,-4 3 0,0 0 0,4-3 0,0-1 27,4 2 1,-1-1 0,-5-4 0,-1-1 0,-2-1 1,-2-2 0,-6 2 0,-1-1 45,1-2 0,-1 0 0,36-6-55,-38 2 1,0-2-1,0 4 1,-1-1 3,2-1 1,-1-1-1,-1-2 1,-1-1-6,33-18 0,-7-11 46,-8 1 0,1-4 2,-5 0 1,4-1 67,1-9 1,0 4-101,-29 22 1,0 0 0,0-1 0,0-1 71,-2 0 0,0 0 0,-1-2 0,-1-1-60,-2-2 0,-2 0 1,-1 1-1,-1 0 88,-1-3 1,-1-1-1,9-35-77,-12 36 0,-2 0 1,-2-1-1,1 0-1,2-4 0,0 0 1,-3-1-1,1 0-55,1-1 1,1-1 0,0 0 0,0 0 49,2 3 1,0 0 0,-1-1-1,-2 0 10,1 1 0,0 0 0,-1 2 0,0-1 0,1-1 0,0 0 0,-2 4 0,0 0 144,-2 1 1,-2 0 0,2-35-123,-3-1 1,-3 2-31,-2-2 1,-13 5-27,-6 0 0,-9 5-17,-10 4 1,0 5-1,-10 1 1,-2-1-7,-2 5 1,19 24-1,-2 0 27,-2 0 0,-2-1 1,-6-1-1,-2-1-4,0 0 0,-1 0 1,-1 2-1,-1 1-8,5 2 1,0 0-1,-4 2 1,-2 1 11,0-3 1,-2 0 0,-2 2 0,-2 2 1,-4-2 1,-1 1 0,4 2 0,0 2 1,4 0 1,-1 0-1,-5 3 1,-1 1-171,-5-2 1,-1 0 0,1 2 0,1 0 93,1 1 0,0 0 0,-4 2 0,0 0-121,-1 0 0,1 1 0,-1 2 1,0 2-221,0-1 0,1 1 1,0 3-1,0 1 38,4 2 0,0 2 368,-3-1 0,0 0 0,-2 0 0,0 0 0,1 0 0,-1 0 0,0 0 0</inkml:trace>
  <inkml:trace contextRef="#ctx0" brushRef="#br2">24839 13420 8415,'-10'-17'-176,"1"-7"1,6-4-353,-2 4 1,5 4 379,5 5 1,9 1-176,10 0 323,2 0 0,9 6 0,2 1 0</inkml:trace>
  <inkml:trace contextRef="#ctx0" brushRef="#br2">30483 13520 8130,'-22'-22'237,"2"-4"355,5 7-1812,8 7 211,-6 6 429,11 6 718,-4 0 1,12 4-139,4 1 0,15 12 0,5-1 0</inkml:trace>
  <inkml:trace contextRef="#ctx0" brushRef="#br2">782 3014 8302,'13'-22'-261,"4"-4"-59,17 8 0,2-6 866,7 5-365,6 0 1,0 3-44,3-3 0,11 3-502,3-3 1,-25 11-1,2 1 401,6-1 1,1 1 0,-2 3 0,1 1-41,3 0 0,0 1 0,-5 1 0,1 0 34,3 1 0,2 0 0,3 0 0,2 0-37,3 0 1,1 0-1,1 0 1,-1 0-297,-3 0 1,0 0 0,6 0 0,1 0 300,8 0 0,-1 0 0,-2 0 0,-1 0-8,0 0 0,2 0 0,-17 0 0,0 0 1,1 0 8,-1 0 1,1 1-1,-1-2 1,0 0 0,1-2-1,-1 1-243,0-1 0,0 0 0,1-1 1,2 0-1,1 0 0,1 0 305,1-1 1,0 0 0,1 1 0,2-1 0,0 0 0,0 0-301,-1 1 0,0-1 0,0 0 0,1-1 0,0 0 0,1-1 311,4 1 0,0-1 1,1 1-1,3 0 0,1-1 1,-1 1-38,-3 1 1,-1 0-1,1 1 1,2 1 0,1 0-1,0 0 63,-1-1 0,1 1 1,0 0-1,-4 0 1,-1 1-1,1-1-19,5 0 0,0 0 0,1 0 0,2 0 0,0 1 0,0 0-31,-2 2 1,1 0-1,0 0 1,-13 0-1,0 0 1,1 0-1,-1 0-186,17 0 1,-2 0 0,1 0 0,0 0 0,0 0 0,0 0 200,2 0 0,0 0 0,-1 0 0,-7 0 1,0 0-1,0 0-75,-12 0 1,1 0-1,0 0 1,0 0-1,18 0 1,0 0-1,0 0 27,-19 0 0,0 0 0,1 0 0,0 0 0,3 0 0,1 0 0,0-1 1,-2 1 7,15-1 0,0-1 0,0 0 0,-14 0 1,1 1-1,0-1 0,-1-1 2,-4 0 1,-1-1-1,0 1 1,1-1-1,1 0 1,1 1-1,0-1 1,0 1 36,-1-1 1,0 1 0,0-1 0,-1 1 0,15-3 0,0-1 0,1 1-19,-15 1 0,1 0 1,1 1-1,-2-1 1,12-2-1,-1 0 0,1 0 67,1 0 1,1 1 0,0 0 0,4 1 0,1 0 0,-1-1-81,-4 0 1,-1 0 0,1-1 0,2 1 0,-1-1 0,0 0-62,-5 0 1,-1 1-1,0 0 1,-6 0-1,0 0 1,0 1-148,1 1 1,1 1-1,-1 0 1,3 0-1,1 1 1,-2 1 94,-3 0 1,0 1-1,0 1 1,2-1 0,1 0-1,-1 0 81,-5 0 0,-1 0 0,1 0 0,0-1 0,1 0 0,0 1 0,0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27932 4949 6616,'6'-2'0</inkml:trace>
  <inkml:trace contextRef="#ctx0" brushRef="#br0">13948 3568 8112,'0'10'-508,"0"-1"1,0-4 180,0 4 0,0 1 676,0 4 1,0 0 26,0 1-219,0 5 1,-5-4-65,1 3 0,-1 1-2,5-1 1,0 7 33,0-3 1,0 4 19,0 2 1,0-1-40,0 1 0,0-1 30,0 0 0,0 2-71,0 4 0,0-4-16,0 3 1,0 2-127,0-2-47,0 6 185,0-3 0,0 2-174,0 0 172,0 0-82,0 5 0,0 0 12,0-1 1,0-4 16,0 0 0,0-5 9,0 5 0,0-6-8,0 1 0,0 2 9,0-2 0,1 2 15,4-2 1,-3-2 0,2 7 0,-2 0 22,-2 5 0,0-1 0,0 1 1,5-2 4,0-3 1,-1 3-9,-4-3 0,0-2 9,0 2 1,2-6-52,3 1 1,-4 2-7,4-2 0,-4 2-113,-1-2 147,0-3-19,0 11 1,0-5 27,0 7-23,0 0 21,0-7 1,0 5 13,0-3 1,0-2-7,0 2 0,0 0 13,0 5 1,0-2-14,0-3 0,-4 7-1,-1-2 0,0 5-40,5-1 0,0 2 39,0 3 1,0-3-213,0-6-308,0-1 454,0 1 1,2-5-11,3 0 1,-4 0 7,4 4 1,1 1-12,-1 0 0,0 4 16,-5 0 0,4 7 9,1-2 0,1 3-923,-1 2 921,-3 0 3,4 0 1,-6 5 33,0-1 1,5 7-67,0-1 1,-1-4-3,-4-2 0,0-2 36,0-2 0,2-5-4,3 0 0,-4-5 5,4 5 0,1 1 1,-1 3 0,1 1 0,-1 0 1,-2 0-11,7 0 1,-6 4-949,6 1 956,-7 0-50,10 1 1,-10 2-5,6 6 1,-4 0 224,5 0 1,-7 0-180,2 0 0,1-1 14,-1-4 0,4 5 2,-4 0 0,4 0 53,-4 5-489,6-3 422,-9-9 1,9 11 152,-7-4 1,6 6-260,-8-37 1,1 1-1,1-1 1,1 0 123,-2 5 1,-1 0 0,1-1 0,-1 1-11,-2 0 1,0 0-1,0-1 1,0 0-2,0 3 0,0 1 1,0-1-1,0-1 4,0 1 1,0 1 0,0 1-1,0 0 46,0-2 1,0 1-1,0-2 1,0 1-78,0 0 1,0 1-278,0 2 1,0 1 335,0-4 1,0 1 0,0 4 0,0 0 60,0-5 1,0 1 0,0 0-1,0 1-38,0 1 1,0 0 0,0 0 0,0 1-18,-1 1 0,2 0 0,1-1 0,0-1-1,1 3 0,-1-1 0,1-1 0,-1 0 8,-2 1 0,0 1 0,2-1 1,1 1 7,-1 2 1,0-1 0,1 0 0,1-2-70,-2-2 1,0 0 0,0 0 0,0 1 170,2 1 1,1 0-559,-3-2 0,-1 1 430,2 5 0,0 0 0,0-7 1,-1-1 45,0 2 0,1-1-184,3-4 1,-1 0 136,-4 4 1,0 0-1,2-6 1,2 0 36,-3-1 0,0 1 0,-1-1 1,0 0 1,4 33 1,-4 1 5,-1-5 0,0-4-48,0-1 1,0 0-11,0 5 0,0-6-319,0-3 0,0-4 357,0-1 0,0-2-1230,0-3 506,0-3 274,0 0 399,0-11 0,-5 11 0,1-9 0,1 1 0,1-5 0,2-4 0</inkml:trace>
  <inkml:trace contextRef="#ctx0" brushRef="#br0">9711 5175 8003,'-6'-14'-154,"-2"-1"0,-2 3 204,1 2 284,6-2 0,-3 8-102,6-5-253,0 6 234,0-10 48,0 12-293,0-6 1,6 9 113,3 3 1,-1 2 3,2 8 0,1 0-49,8 4 1,-2-3-111,7 3 1,-1 2 104,6-2 0,-1 4-104,1-4 0,1 2 56,3-2 1,-3-2 13,3 7 1,-3-7-16,-1 2 0,-3 2 33,-2-2 0,3 6 0,-3-1 1,-2-2 12,2 1 0,-6 3 6,6 7 1,-5-3-19,5 3 1,-5-1 0,4 1 1,3-3-33,7 3 1,-1-1 33,5 1 1,-3-6-14,4 6 0,-2-6 18,2 6 1,-3-5-2,-7-4 0,5 6 22,0-6 1,0 6 5,-4-7 1,-2 4-21,-4 2 0,6-1 6,-1 1 0,1-1-19,4 0 0,3 1 16,2-1 0,8 5-62,1 1 0,2 0 33,-1 0 0,-4-3-7,3 7 0,-7-5 26,-2 5 1,-5-5-2,5 5 1,-5-5-7,5 5 1,0-5 1,5 5 0,1-1 23,3 1 0,-3-4-20,4-5 1,1 1-88,-2 3 0,1-3 94,-6 3 0,-4-1-24,0 1 1,0 3 5,5 7 1,4 1-2,0 4 1,10 2-19,-5 7 1,7-2-310,-7-3 0,2 2 308,-2-7 0,-5 6-6,-9-6 1,3 0-174,-3-4 1,5 0 183,4-1 1,-1 1-1,6 0 0,0 4 2,5 0 1,-2 1-1,-2-6 1,-4 1 30,-7 0 1,1 4 1,-1 1 1,3-1-31,2-4 0,4 4 6,6 0 0,-2 5-15,-3-4 0,3-1 8,-3-4 1,-7-2-3,-3-3 0,-2 3 8,2-3 1,-2-2-4,3 2 0,-4-2 6,8 2 1,9 5-1,1 0 0,1 1-1382,-6 8 1377,3 0 0,-10-1 0,2 2-87,-9-5 0,3 4 84,-3-5 1,8 5-2,1-4 1,7 5 10,-2 0 1,3 2 0,2 2 1,-6-2 32,-4-3 0,1 2 7,-6-7 0,4 5 11,-8-4 0,3 1-41,2-2 1,6 2-25,3 3 1,5 4 11,-27-30 0,1 0 1,25 24-4,-25-24 0,-1 0 0,19 25-12,3 1 1,-4 3-4,-1-3 0,0 4-2,10 1 1,-29-27 0,0 1-13,5 0 1,0 0 0,-3 0-1,0-1 67,1-1 1,0-1 0,-2 1 0,0-1-40,28 29 1,-7-2 227,-2-3-216,-4 4 0,5-6 1,-23-19-1,0 1 0,5 2 0,0-1 0,-1-1 0,0-1-9,3 0 0,0 0 1,-3-2-1,0 0 1,1-1 0,0 1 0,-2-1 0,0 1-5,28 28 0,-5-1-12,0 1 1,-25-26 0,0 0 22,3 0 1,2 0-500,0 0 0,0-1 486,4-1 1,0-1 0,-1 0-1,-1 1 113,-1-1 1,0 1-106,2-1 0,0 1 277,23 21 0,-25-22 0,-1 1-263,-1-1 1,0 1 0,1 0 0,2 0 21,4 4 0,0 1 1,0-2-1,1 0-51,2 2 1,-1-1 0,-1-1 0,-1 1 40,-2-3 0,-1 1 0,-1-2 1,-1 1-2,0 0 1,0 1-1,1 1 1,0 1-72,3 0 1,2 0 0,0 1 0,1 0 62,3-1 0,-1 1 1,-3 0-1,0 1-429,-4-1 1,1-2 423,-4-3 1,0-1-56,0 6 1,0 0 0,28 18 95,-27-21 1,0 0 0,0-2 0,0-1-164,3-2 1,-1 0-1,-2 1 1,-1 0-190,30 20 1,-8 0-95,-2-4 381,-7 6 0,1-8 0,-6 3 0,-1-3 0,-1-3 0</inkml:trace>
  <inkml:trace contextRef="#ctx0" brushRef="#br0">12583 3710 8138,'0'-14'-1033,"0"6"1059,0 2 1,0 4 882,0-2-388,0 2-401,0-4 1,0 12 16,0 4 0,2-2-5,2 1 1,0 0-20,5 6 0,-1-1 4,1 0 1,3 2-15,-8 3 0,7-2-31,-1 7 0,1 0-163,-2 4 207,4 1-90,-11-1 0,10 0-97,-2 1 0,-2-1 78,1 1 0,-1 4 53,1 0 1,4 2-45,-3-2 1,1-1-11,-2 5 1,4 0 91,-4 1 0,4 3-18,1-3 1,0 4 13,0 6 0,1-9-39,-1 4 1,0-8 0,0 3 1,5-7 24,0 2 0,0-3-2,-5-1 1,1 4-22,-1 0 0,0 0-2,0-4 0,1 4-100,-1 0 0,0 5 93,0-5 1,-1 5-132,-4-5 0,4 2 60,-4-2 0,4-3-5,1 3 1,5-4 23,0-6 1,0 4-8,-5-3 1,1 3-18,-1 1 0,0-1-1,0-3 1,5 4-2,0 1 26,0-1-1,-5 13 0,2-5 7,3 7 1,-3-5-7,3 0 1,-3-2 0,-2 2 0,2 2 10,3-7 1,-4 5 3,4-5 0,2 5-7,-2-5 1,1 5-1,-1-5 0,-3 7 7,3-2-9,3 3 20,-6 1 0,6 1 3,-3 0 1,-3-6-20,3 1 0,1-1-2,-1 1 0,5 3-6,-5-3 0,2 3 3,-3 1 1,-2 3-45,3 2 0,-3-1-9,-2 6 0,2-6 26,3 1 0,-3-3 16,3-1 0,1-5-8,-1 0 8,0-7 4,2 17 1,-1-15 6,4 10 0,1-4-10,-6 4 1,5 6 6,-5 3 0,1 3-213,-1 2 1,-3-5-33,3 0 0,-8 0 35,-1 5 1,-1 0 92,5 0 1,1 0 235,-1 0-1069,-6-7 921,4 5 1,-4-9 73,6 6 1,1-6-37,-1 2 1,0-4 176,0-2 1,-1 6-59,-4-1 1,4 5 64,-3-4 0,2 5-222,2 0-707,1-4 783,-1 6 1,0-9-50,0 6 1,5-2-11,0 2 0,0 4-31,-5-4 1,5 9 13,0 6 1,2-7-9,-2 1 1,-2-4 47,7 10 1,-5-7 10,4 1 1,-4-5 50,5 0-69,-6 4 174,8 12 1,-10-3-171,3-3 0,-3-1 8,-2-3 0,5-2-1,0 6 1,0-4-3,-5 4 0,0 2-6,1 8 0,-1-8 2,0 3 0,0-3-7,1 3 1,-1 0 56,0 0 1,2 2-46,3 2 1,-2-3 77,7-1-75,-7 0 8,10-7 0,-3 3 7,9-1 0,-3 1-23,3 4 1,-3 0-5,-1 0 0,4-2-7,0-2 1,0 2-9,-4-3 0,-3 10 6,-14-36 0,0 1 0,1-2 1,1-1 6,10 38 0,-13-37 1,0 1-61,1 0 1,-1 1 0,1 0 0,0 1-1,2 1 0,1 0 1,-1 1-1,0 2 18,0-1 0,0 0 1,3 2-1,0-1 23,-1-3 0,1-1 1,2 3-1,1-1-170,-1-4 1,0 0 0,-1 2 0,1 0 184,-1 1 0,1-1 0,0 0 0,-1 0 1,1-2 0,0 0 0,-1 3 0,-2 0 71,-1 0 1,-1-1-83,0-3 1,0 1 28,1 5 0,-1 0 0,-1-4 0,1 0 62,-2 2 0,-1 0 0,2 0 0,0 0-52,6 33 1,-7-35-1,1-1 123,11 36 1,-11-35 0,0 0-140,1-1 1,1 0 0,1 4 0,1-1-11,0 0 1,-1 0 0,1-1 0,-1-1-49,-1-3 1,-1 0 0,16 35 60,-13-36 0,-1 2 0,-1 2 0,-2 1-58,2 1 0,-1 0 0,0-4 0,-1 1 41,6 35 1,4-5-281,-4 6 1,0-2-1,-5 2 0,-6-35 0,-1 1-752,0 3 1,0 0 1034,0-2 0,0-2 0,6 38 0,-1-3 0,-5-36 0,1 1 0,0 0 0,1 1 0</inkml:trace>
  <inkml:trace contextRef="#ctx0" brushRef="#br1">10522 5089 7928,'0'10'110,"0"-1"0,1-4 27,4 5-133,3-1 116,0 5 0,4 1-248,-2-1 84,2 6-34,-4-4 1,5 5-67,-4-7 0,3 5 35,-3 0 1,4 0-174,-4-5 1,-3 5 56,-1 0 0,1 0-86,-1-5 1,5 0 310,-6 0 0,1 1 0,1 5 0,-2-4 0,5 3 0,-6 1-42,2-1 0,-2 5-56,2-5 0,-3 5 190,2-5 1,3 0 157,-3-5 0,3 0-95,-3 0 0,-2 1 115,3-1 0,-2-2 39,2-2-173,-4 3 29,5-6-201,1 8-32,-6-1-16,6 0 0,-3-4-193,1-1 1,0 1 72,-5 4 1,2 0-117,2 0 1,-2 0 114,3 1 205,-4-8 0,5 12 0,2-3 0</inkml:trace>
  <inkml:trace contextRef="#ctx0" brushRef="#br1">10905 6056 8206,'7'14'0,"-6"-4"-310,4-1 5,-3 1 1,-2 4 182,0 0 62,0 0 15,0 1 1,4-1-162,1 0 1,0 0 153,-5 1 52,0-1 0,6 6 0,2 2 0</inkml:trace>
  <inkml:trace contextRef="#ctx0" brushRef="#br1">11048 6497 8206,'0'14'-504,"0"-6"564,6 5 1,-4-10-581,2 6 306,-2-6 95,-2 10 0,5-10-73,-1 7 0,3-2 124,-3 1 1,-2 4 67,3-4 0,3 4 0,-1 1 0</inkml:trace>
  <inkml:trace contextRef="#ctx0" brushRef="#br1">11190 6824 8206,'8'6'-216,"-2"2"1,-1 2-213,-1-1 0,3-4 154,-2 4 70,-4 1 251,5-2 0,-6 4-234,0-2 228,7 2-59,-6-4 0,6 5-92,-7-4 1,4-1 87,1 2 0,1-2-40,-1 1 33,-3 4 0,6-5-33,-4 6 1,0-5 64,5 1-19,-6-1-9,4 6 1,-3-6 24,1 1 0,0-1 0,-5 5 0,6 0 0,-4 1 0,2-1 0,3-5 0,-3 1 0,3-2 32,-2 1 0,-4 4 94,4-4 0,1-1 210,-1 2-154,0-7-59,1 9 0,-3-8-9,7 5-57,-7-6-30,3 10 1,-1-5 16,0 6 0,4 0-95,-4 0 1,1 2 50,-1 3 0,3-3 0,6 5 0</inkml:trace>
  <inkml:trace contextRef="#ctx0" brushRef="#br1">11517 7620 8150,'0'14'-383,"6"-6"450,-4 5 0,4-10-191,-6 6 87,0-5 72,6 8 0,-4-9-100,3 7-106,3-7 79,-7 10 1,7-7-234,-3 3 1,-2 4 131,6-3 0,-4 2-14,5 2 1,-6 1 206,6-1 0,-7 0 0,2 0 0,1 0 0,-1 1 0,0-1 0,-5 0 0,4 0 0,1 1 0,1-1 0,-1 0 0,-2 2 0,7 3 0,-6 1 0,6 4 0,-1 3-100,6-3 0,0 2 101,4 3 0,-1 1 1,5 3 1,-5-3-4,1 3 1,-3-3-1,-2-1 1,0-1 262,0 0 0,0 1-195,1-1 0,-3-1 23,-2-3 1,2 3-51,-2-4 0,1 0-13,-2 0 1,4-4-40,-3 5 1,-3-5-6,3 5 0,-5-7-124,4 2-36,-6-3 190,10 4 1,-10-4-276,7 3 201,-7-3-9,3 4 1,-1-4-11,0 3 0,4 2 77,-4-2 0,1-1 3,-1-3 0,-4-1 27,4 0 0,1 0-23,-1 1 1,5 4 36,-6-1 1,3 1-46,-3-4 1,0-1 116,5 0-78,1 0-33,-2-6 1,4 5 7,-2-4 1,-2 6-27,1 3 0,-1-2-6,1 3 1,4-1 42,-4 1 1,-1-4-6,2 4 1,-5-1 170,4 1-181,-6-4 65,10 12 1,-10-11 15,7 3 1,-6 3-79,6 2 1,-2-2 8,1 2 1,4-5-62,-4 4 1,4 1-245,1 4 287,0-5 0,7 10 0,1-3 0</inkml:trace>
  <inkml:trace contextRef="#ctx0" brushRef="#br1">12526 9767 8101,'8'22'-951,"-3"-3"1,-2-3 929,2-2 1,-4 2 595,4 3 0,-2-4-316,2 4 0,-3-1-120,2 1 0,3-4-490,-3 4 181,7-3 122,-9-2 0,9 1-504,-6-1 263,6 0 122,-3-6 0,0 5-35,-4-4 0,3 4 202,-3 1 0,6 0 0,-5 0 0,-1 1 0,-4-1 0,5 0 0,0 0 0,1 0 115,-1 1 25,-3-1-49,4 6 0,-5-2 203,4 5-197,-3-5-40,10 2 0,-8-1-10,5 0 1,-4 2-189,4-2 0,-1-2-22,2 7 0,2-7 95,-2 2 0,-2-3-2,1-2 1,-4 0 275,4 1-262,1-1 170,-2 0 0,0 2 216,-4 3 0,0-3-146,5 3 0,-4-2 137,4 2 0,-1-2-157,2 7 0,2-5-6,-2 5 1,-2-5-70,1 4 0,1-5-173,4 1 0,-2-4-370,-2 0 278,3 5 83,-6-4 0,6 4-272,-3-5 210,2 5 1,-5-4-16,2 3 103,4 3 0,-7-6 30,3 3 0,2-3-5,-6-2 0,2 0 6,-3 0 0,-2 0 30,3 1 1,1-1-284,-1 0 244,6 0 18,-10 1 0,7-1-248,-3 0 0,-3 0 275,10 0 0,-10 1 0,2-1 0,3 0 0,-2 0 0,1 0 0,-1 1 0,-2-1 12,6 0 1,-4 0-29,4 1 0,-5-1 339,0 0-115,4 0-77,-6 0 1,6-4 130,-4-1-55,-2 1-142,4 4 1,-4-4-9,3-1 1,-4 1-14,4 4 1,1 0-6,-1 0 0,1 0-34,-1 1 0,-3 0-162,2 4 1,3-3 100,-2 3 1,4-2-118,-4 2 0,4-1-166,-4 6 75,6-1 188,-3-1 0,1 5-9,1-3 1,-1 3 84,6 1 0,-1 1 0,0-1 0</inkml:trace>
  <inkml:trace contextRef="#ctx0" brushRef="#br1">13721 12781 8084,'14'55'-38,"0"-3"89,-6-3-36,11-6 0,-10-2 4,10-3 0,-3-2-17,-2-3 0,5-3 1,0 3 1,2 2-67,-2-2 1,-3 2-166,2-2 1,-2-3-110,-2 3 95,1-3 209,-1-1 0,0-6 33,0 1 0,1 0 0,-1 4 0</inkml:trace>
  <inkml:trace contextRef="#ctx0" brushRef="#br1">12469 3085 8074,'0'8'-529,"0"4"373,0-2 0,2 3 377,3 1-100,3 0 0,1 0-88,1 0 1,-6 5-5,6 0 1,-2 5-44,1-5 0,4 2-5,-4-2 1,-1-4-358,2 4 182,-7-3-17,9-2 1,-5 1-101,2-1 0,2 0 66,-6 0 245,6 7 0,-3 1 0,6 6 0</inkml:trace>
  <inkml:trace contextRef="#ctx0" brushRef="#br1">12740 3753 8074,'0'21'-110,"4"-4"52,1 7 0,1-7 260,-1 2 1,-3-2 244,2 2 0,0-1-232,0 5 1,-2-5-128,3 1 1,1-2-366,-1 2 0,4-3 208,-4 3 0,6 3-937,-2 2 524,4-4 234,1 7 0,0-10-95,1 7 0,-1-2 127,0 2 0,2 3 216,3-3 0,-6-2 0,5 1 0,-5-4 0,6 5 0,-8-7-225,-1 2 225,-1 3 0,-1-6 0,3 5 426,-6-7-251,6 0 120,-10 0-51,12 1 0,-10-1-22,7 0 1,-7 0-60,2 0 0,1 5-66,-1 0 0,4 5-150,-4-5 1,6 6-171,-2-1 1,-1-2-51,2 2 1,-5-5 272,4 4 0,7 1 0,6 5 0</inkml:trace>
  <inkml:trace contextRef="#ctx0" brushRef="#br1">13322 5061 7743,'8'22'-745,"0"0"640,-3-3 1,-3-3 135,2 3 0,-1-2 56,2 2 0,-2-3 30,7 3 0,-5-2-192,4 2 1,-4-3-222,4 3 1,-1-3 51,2-2 1,2 2 243,-2 3 0,2-3 0,3 4 0</inkml:trace>
  <inkml:trace contextRef="#ctx0" brushRef="#br1">13649 5715 8074,'10'22'-1150,"-1"-3"575,1-3 564,-2 4 0,4-2 388,-2 5 0,3-4-347,1 5 1,0-2-339,0 2 1,0-2 177,1-3 1,-6-3 129,1 3 0,-1 3 0,5 0 0</inkml:trace>
  <inkml:trace contextRef="#ctx0" brushRef="#br1">14019 6511 8074,'0'14'0,"0"2"107,0 3 1,0-3 175,0 3 0,0-2-150,0 2 1,5-3 76,0 3 1,6-3-1601,-2-2 1390,4 0 0,1 0 0,0 1 0</inkml:trace>
  <inkml:trace contextRef="#ctx0" brushRef="#br1">14332 7122 8074,'8'15'-516,"-3"-1"1,-2 0 257,1 0 0,0 1 258,5-1 0,1 0 0,4 0 0</inkml:trace>
  <inkml:trace contextRef="#ctx0" brushRef="#br1">14531 7592 8074,'8'14'-577,"0"0"-72,-3 0 0,-2 0 545,6 1 0,-4-6 132,4 1 0,-4-1-28,5 5 0,-1 1 0,5-1 0</inkml:trace>
  <inkml:trace contextRef="#ctx0" brushRef="#br1">14659 7791 8074,'9'14'-388,"1"0"-3,-7 0 0,5 0 261,-3 1 240,-4-1-27,6-6 1,-3 4-328,1-2 122,6 3-33,-3 7 0,6-3-250,0 7 405,1-6 0,5 8 0,2-4 0</inkml:trace>
  <inkml:trace contextRef="#ctx0" brushRef="#br1">14915 8217 8061,'8'14'-368,"3"1"22,-6-1 1,6 0-294,-2 0 639,-3-6 0,7 11 0,-5-3 0</inkml:trace>
  <inkml:trace contextRef="#ctx0" brushRef="#br1">15014 8359 8025,'2'10'-112,"3"-1"0,-4 1-165,4 4 195,3 0 75,-7 0 0,11 1-101,-8-1 1,7 0 10,-1 0 1,-2 0 104,1 1 1,-1-1 2,2 0 0,2 5-112,-2 0 1,-2 6 79,1-1 1,1 3-55,4 1 1,0 1-179,0-1 253,0 7 0,7 1 0,1 7 0</inkml:trace>
  <inkml:trace contextRef="#ctx0" brushRef="#br1">15142 8743 7731,'7'8'-14,"-4"3"-342,6-6 1,-4 6 122,5-2 0,-6 9-363,6 1 596,-7 6 0,10-3 0,-6 6 0</inkml:trace>
  <inkml:trace contextRef="#ctx0" brushRef="#br1">15270 9084 8013,'8'15'0,"0"3"0,-3 1 0,1 0 0,4-4 0,1-1-35,-7 0 0,7 5 9,-1 0 0,-2 1 95,1-1 1,1-3-97,4 3 0,0 3-257,0 2 149,1 3 92,-1 1 0,0 1-283,0-1 0,1 2 88,-1 3 0,0-3-196,0 4 434,0-4 0,1-2 0,-1 0 0</inkml:trace>
  <inkml:trace contextRef="#ctx0" brushRef="#br1">15612 9767 8013,'6'22'0,"-3"-2"-680,6-5 409,-5 5 229,8-4 1,-9 4-22,7-5 0,-5 4 124,4 0 0,-4 1-1,4-1 1,-4-3-25,5 3 0,-6-2-16,6 2 0,-5-3-24,4 3 1,-4-3-144,4-2 1,-1 2-193,2 3 175,-4-4 65,0 6 0,-3-10-124,7 3 142,-7-3 95,3 10 1,-1-7-21,0 0 1,1 0-17,-1 1 0,-2 4 10,7 0 0,-3 4 34,3-4 0,3 2-43,-4-2 1,-1-3 20,1 2 0,-5-2 0,8-1 0,-4-1-117,6 0 117,1 6 5,-1-4 0,0 6-13,0-3 1,-4-1 46,-1 5 0,1 0 74,4 0 1,-5-1-26,1-3 1,-2-3 169,1 3 0,4 0 224,-4-5-421,-2 4 212,-1-11 35,0 1-244,-4 5 1,9-10 13,-6 7 1,1-6-85,-1 6 0,-2-1-238,6 6 1,1 4-142,4-1 1,0 8 384,0-3 0,1 11 0,-1 2 0</inkml:trace>
  <inkml:trace contextRef="#ctx0" brushRef="#br1">16337 11274 8013,'0'14'0,"0"0"-49,0 0 72,6 0 1,-4 1 0,4-1-90,0 0 45,-4 0 54,10 1 1,-5 0-104,2 4 0,2-3-18,-6 3 1,4-3-485,-4-2 437,6 0 0,-8 1 82,7-1 0,-7 0 228,2 0-4,-4-6-148,6 5 1,-4-5 15,6 6 1,-4 5-49,5 0 1,-1 1 14,5-1 1,0-3-47,1 3 0,-1 2-211,0-3 1,2 1 105,3-4 1,-5-1-100,0 0 1,1 0 129,-6 0 114,4 1 0,1-1 0,-5 0 0,1 0 0,-2 1 14,1-1 1,4 6-25,-4 4 0,4 1 51,1-1 0,0 4 10,1 1 0,-1-1-19,0 5 0,0-3-14,0-1 1,1-2-136,-1-4 121,0 4-10,-6-11 0,5 9-5,-4-6 1,-1 2-1,2-2 0,-3-3-3,3 3 1,1-2 11,-6 2 1,4-3 2,-4 3 0,6 1 27,-2-1 1,-1 6 7,2-1 1,-2-2 253,1 2-278,4-7 5,-5 10 1,1-6 84,1 2 0,-2 4-4,1-3 1,4-2 10,-4 2 0,-1-5-59,2 4 1,-1-5 1,5 1 0,-1-3-201,-4-2 1,4-2-33,-4-2 181,-2 2 0,-1-4 0,-6 7 0</inkml:trace>
  <inkml:trace contextRef="#ctx0" brushRef="#br1">10920 2715 8353,'0'8'239,"0"5"1,4-5-241,1 6 1,5 0 82,-6 0 1,6 1-23,-5-1 0,4 5-87,-4 0 118,6 0-30,-10 1 0,7-4-25,-3 3 0,-2 2-29,7-3 1,-6 1-6,6-4 1,-2 4 33,1 0 0,4 1-10,-4-1 0,4-2 25,1 7 1,-4-5 3,-1 5 1,1-1 20,4 6-40,0-1 1,-6 1 0,5-1 40,-4 1-29,-3-1-6,7-6 0,-5 3 20,6-6 1,-4 2-54,-1-2 0,-1-3-7,2 3 0,1-4 10,-7 0 1,7-1-14,-1 0 1,-2 0 71,1 1-48,-6-1-1,10 0 1,-10 0 33,7 0-37,-7 7-10,10-5 1,-12 6 8,4-3 0,1-3 25,-1 3 0,1 1 5,-1-1 0,-2 5-23,7-5 1,-7 1-7,1-1 0,3-3 29,-2 3-15,6-3-12,-10-2 0,10 0 53,-6 0-52,0 1 1,-1-6 27,1 1-27,6-1 0,-9 5 19,3 0 0,1 1 2,-1-1 0,1 0-4,-1 0 1,-2-3 0,6 4 1,-6-7-46,2 10 47,3-5-18,-6 8 1,9-7-126,-6 0 125,-1 0-21,3 0 0,-4 5 0,6 0 0,-4 0 25,4-4 1,-4 4-2,5-1 0,-6 1-18,6-4 1,-2 0-1,1 4 1,2-3-53,-6 3 63,6-3-8,-9 4 1,9-4-51,-7 3 51,8-3 14,-11-2 0,12 0 1,-4 1 1,-1 4-18,2 0 0,-1 1 2,5-1 0,-4-2-3,-1 7 1,1-6 3,4 0 0,-5 3 141,1-2-126,-1 0-13,-1-5 1,3 5 54,-6 0-44,6 0-10,-3-5 1,2 5 8,-1 0 0,-1 2-15,1-2 1,4-4 1,-4 4 0,-1 2-2,2-2 1,-5 1-9,4-1 1,-1-3-43,1 3 1,3 2 47,-8-2 0,6 4 19,-6-4-18,8 7 20,-11-11 0,10 7 8,-6-3 1,4-1-23,-4 5 1,5-5 6,-6 1 1,6-2-24,-5 2 1,4-3 1,-4 3 0,4-3 46,-4-2 1,1 5-29,-1 0 0,-2 1 61,7-1-61,-7 3-24,9 1 1,-5 3 5,2-2 1,2 3 27,-6 1 1,6-4 5,-1 0 1,-2-5-4,1 4 0,0-5-3,6 1 1,-6 1-62,1-1 1,-1 0 44,5-5 1,1 1-51,-1-1 1,0 2 40,0 3 0,0-2-4,1 7 0,-3-7 14,-2 2 0,2 3-1,-2 2 0,1-4 19,-2-1 0,4 2 11,-3-2 0,-3 4-55,3-4 24,-7 0 1,10 2 0,-7-5-78,4 3 77,2-4-38,-10 0 1,9-1-6,-6 0 0,4 0-15,-4 1 1,6-1-15,-2 0 0,-1-5 44,2 1 1,-6-1 4,6 6 0,-5-6 110,4 1-115,-6-1-7,4 5 133,-1 0 0,-3 1-46,7-1 0,-7 0-26,1 0 0,3 1 10,-3-1 1,3 5 1,-2 0 1,-4 0-48,4-5 1,1 0-9,-1 0 1,1 1-97,-1-1 77,-3 0 1,9 0-8,-7 0 0,3-1 9,-3-4 0,0 4-6,5-3 1,-4 2 12,4 2 1,-1 5 1,2 0 1,1 7 8,-7-3 1,8 3 2,-3-3 1,-1 4 10,1-3 0,1-2-17,4 2 0,-4-2 18,-1 1-18,-6-2 11,10 0 1,-7-6-3,4 4 1,1-3-19,-7-2 1,6 1-3,-5-1 0,6 0 3,-2 0 1,-1 5-3,2 0 1,-6 2 1,6-2 0,-2-2 4,1 7 1,2-5 11,-6 4-13,6 1 12,-9-2 1,9 5 0,-7-3 1,6-4 6,-5-1 1,6 2 1,-2-2 0,-1 0-9,1-5 1,-4 0-1,5 0 1,-6 0-4,6 1 0,-5-1 2,4 0 0,-4-4-4,4-1 4,1 1-1,-2 10-24,4-4 23,-10 4 0,9-4-17,-6 3 1,4-3-4,-4 3 0,4 1 19,-4-1 1,5 5-2,-6-5 0,6 5 14,-5-5-16,6 0 0,-10 1 0,10-4 9,-6 3-10,6 3-9,-9-6 1,6 4-3,-4-5 1,0 0-1,5 4 0,-4-3-3,4 3 1,-4-2 5,4 2 1,-4-3-4,5 3 0,-6 2 14,6-2 0,-5 1-12,4-1 1,-4-3 29,4 3 0,-4 1-14,5-1 0,-3 0 5,3-4 0,1 4-8,-6-1 0,6 1 2,-2-4 0,-1 4 0,2 0 0,-3 4-2,3-4 1,3 5-1,-4-5 1,2 5-2,-1-6 1,2 6 5,-2-5-6,2 6-22,3-9 0,-6 6-2,1-3 0,-1-3-6,5 3 0,-4-2-6,-1 2 1,-1-3 27,2 3 1,1-3-6,-7-2 1,7 5 12,-1 0 1,-2 2 6,1-2 1,-4-4 3,5 4 0,-3-1-6,3 1 1,1-4 7,-6 4 1,4-1-7,-4 1 0,4-4 1,-4 4 1,5 2-5,-6-2 0,6 5 0,-5-5 0,4 0-5,-4-5 1,4 5 2,-4 0 1,4 0-4,-4-5 2,6 0 0,-9 7 1,9-6-1,-6 4 1,1-3 0,-1-2 0,-2 1-1,6-1 1,-5 5 0,0 0 0,3 0 0,-3-5 0,6 2 0,-5 3 0,6-4 0,-10 6 0,10-7 0,-6 0 0,4 1-32,-4-1 1,5 2-5,-6 3 1,7-4 14,-1 4 1,-2-3-5,1-2 0,-4 2 8,5 3 0,-3-3-6,3 3 1,3-3 7,-4-2 1,2 0 7,-1 0 1,2 0 0,-2 1 1,1 4 8,-2 0 0,4 0 5,-4-5 0,-1 0-10,2 0 1,-6 0 2,6 1 0,-2 0 3,1 4 1,4-3 2,-4 3 1,-1-3-52,2-2 1,-2 0 40,1 1 1,4 0-98,-4 4 87,-2-3 15,5 5 0,-5-2-4,2 0 0,2 6 4,-6-1 1,6-2 3,-2 1 1,-1-4 28,2 5 0,-2-7 15,1 2 1,2-3-38,-6-2 0,4 1 2,-4-1 1,5 0-21,-6 0 0,3 0 6,-3 1 0,0-1-5,5 0 0,-4 0 5,4 1 1,-4-1-7,4 0 1,-4 2-5,5 3 0,-6-3 7,6 2 1,-5 0 23,4 1 0,-4-3-11,4 3 0,-4 1 2,5-1 0,-6 0-10,6-5 0,-2 2 2,1 3 0,4-3-4,-4 3 1,-1 1-3,2-1 1,-2 2-1,1-2 1,4-4-4,-4 4 1,2-1-93,-1 1 96,2-3-4,-4 4 1,5-4-1,-4 3 1,4-3-2,-4 3 1,3-2-1,-3 2 0,4-3 2,-4 3 0,2 1 1,-1-1 1,2 2-55,-2-2 0,1-2 47,-2 7 0,4-5-7,-4 4 0,2-4 5,-1 5 0,3-2-10,-4 2 1,2 3 12,-1-4 1,1 0 2,-7 0 0,6-5 6,-5 1 0,6 1 6,-2-1 0,-1 2 6,2-2 0,-6-2-1,6 7 1,-1-5 140,5 4-151,-6-5 7,5 8 1,-7-5 3,4 3 0,2 3-2,-2-4 1,-2 3 1,1-3 0,-4 4 6,5-3 0,-3 1-3,3-1 0,3 1-17,-4-6 1,-1 6-6,1-1 1,1-2-13,4 2 0,-4-5 23,-1 4 1,1-1-9,4 2 1,0 3-7,0-3 0,0-2-1,1 2 0,0-1-10,4 6 1,-3-2-3,3-4 1,-3 4 11,-2-3 0,-1 1-2,-4-1 0,4 3 10,-4-4 0,4 4-3,1 2 0,-1-3 1,-4-2-4,4 3 11,-5-11 1,1 9 1,1-6 0,-5 2 28,4-3 0,-1 3 4,1 3 1,4 1-11,-3-6 1,-3 6 2,3-1 1,-2-2-52,1 2 33,4-1 1,-11 0 1,10 3-17,-2-2 16,-4-3 12,7 5 0,-7-5 4,3 3 0,2 1-23,-6-6 0,5 6 0,-6-1 1,6-2 21,-5 2 0,4-5 3,-4 4 0,4-5 48,-4 1-55,6 3 2,-3 0 0,1 2 1,1-1 0,-1-4-11,6 5 0,-6-2 4,1 2 1,-1 3-13,5-4 1,-1-1-2,-4 2 1,4 0-62,-3 4 71,2-6-8,2 5 1,1-5-8,-1 7 0,0-2 6,0-4 0,-4 4-18,-1-3 13,1-4-7,4 7 1,0-6 0,0 2 0,-4 4 24,-1-3 0,1-2 1,4 2 0,-5-2 36,1 2 1,-1 2-51,6-2 1,-3 3 200,-2 1 1,2 1-188,-2-1 0,1-4-57,-2 0 0,4-1 25,-3 6 0,-3-5-30,3-1 0,-2-1 2,1 2 0,2 1-5,-6-6 0,5 5 3,-6-5 21,7 6 9,-3-3 1,2 2 6,-1 0-31,1-7 40,-2 10 0,4-10 5,-2 7 1,1-2-18,-2 2 1,4 1-1,-4-6 0,4 6 5,1-1 0,0-2-1,1 2 0,-6-2 22,1 2 0,-1 2-1,5-2 0,1-2 159,-1 2-162,-6-7 3,4 10 1,-4-9 9,6 5 1,1-1-27,-1 2 1,0 1-5,0-6 1,1 5-53,-1-5 1,0 5-124,0-5 0,-4 0-80,-1-5 210,-6 0 16,10 0 0,-12-4-434,4-1-338,-3-6-410,-2 10 1212,0-11 0,-7 4 0,0-6 0</inkml:trace>
  <inkml:trace contextRef="#ctx0" brushRef="#br1">10991 6724 9428,'14'0'195,"0"0"44,0 0-132,1 0 0,0 0 231,4 0-192,3 0-1,1-6 0,3 3 26,-2-7 0,3 3 13,1-3 1,7-3 30,3 4 0,-2-5-65,2-5 1,-4 1-8,3-5 0,1-1-92,5-4 1,3-1 52,6 1 0,0-1-214,10 1 0,-9-1 270,0 1 1,-8 4-17,3 1 0,-10 0-47,-5 0 0,-3-3 12,-2 8 1,-1-3-63,-3 2 0,3 3 5,-4-3 0,0 8-121,0 2-71,-5-1 376,2 2 0,-6 0-315,1 4-29,-1 2 97,0-4 1,-5 6-2,1 0 0,-5 0-92,4 0-198,-6 0-340,4 0-106,-7 0 0,-5 1 748,0 4 0,-6 3 0,3 6 0</inkml:trace>
  <inkml:trace contextRef="#ctx0" brushRef="#br1">12768 6710 8697,'14'0'361,"0"0"0,1-1-159,-1-4 1,2 2 28,3-7 1,-2 5 70,7-4-149,-1 6-25,12-10 0,1 5 14,7-6 11,0 0-107,-1-7 0,3 4 18,2-7 1,-6 1 67,7-6 0,-7 2-27,6 4 1,-1-3 9,1 7 1,-3-4 4,4 4 1,-10 0-113,-5 5 85,-3-1-18,-2 7 1,-4-3-162,0 7-80,-7-7 234,4 3 1,-7-2 11,0 1 1,-4-1-143,-1-4 1,-1 5-551,1-1 99,-2 7-324,-1-3 837,-4 6 0,4 0 0,-6 0 0</inkml:trace>
  <inkml:trace contextRef="#ctx0" brushRef="#br1">13706 6497 8825,'0'14'434,"0"0"-275,0 1 1,2-1 33,3 0 1,-2 5-24,6 0 1,-6 0 5,2-5 0,2 2-91,-3 3 1,6-3-140,-6 3 0,6 1 121,-5-1 1,-1 0-9,-4-5 1,5-4 168,0-1-12,0-6 44,-5 4-129,6-7 1,-3 0 23,7 0 1,-6 0 114,6 0 0,-1-2-116,6-3-20,-1-3-7,0 1 1,0-6-196,0 3 1,2-2 77,3-2 1,-8-1-14,3 1 0,-3 5-231,4-1-553,-7 7-239,4-3-703,-10 6 1729,-2 0 0,-8 6 0,-6 2 0</inkml:trace>
  <inkml:trace contextRef="#ctx0" brushRef="#br1">10948 6369 8308,'-14'0'-415,"4"0"-411,1 0 623,6 0 477,-4 0 998,1 0-514,5 0-519,-6 0 0,14-5-120,2 0 142,4 1-201,1-3 0,6 4-106,4-6 0,8 1 76,1-2 1,0-1-142,-5 7 1,1-6 85,-1 5 0,-6-1-133,-3 1 0,-3 4 110,-2-4 0,-4 3-184,-1 2 189,-5 0 9,2 0 24,-6 0 0,0 2 190,0 3 25,0 3-98,0 6 0,0 0 173,0 0 1,1 2-102,4 3 0,-2 2 141,7 2 0,-2 4-187,1-3 1,4 3 20,-4 1 1,4 1-358,1-1 146,0-6 41,1 5 1,-3-11-1408,-2 3 1423,2-3 0,-4-2 0,7 0 0</inkml:trace>
  <inkml:trace contextRef="#ctx0" brushRef="#br1">11432 5800 8027,'14'15'-397,"0"5"777,0 4-159,-6 3 1,8 1-186,-7 0 0,7 6-8,-6-1 1,1 0-190,-2-5 221,4-5-15,-12 3 0,7-10 331,-3 3-312,-3-3 174,4-8 16,-6 4 0,-2-10-154,-2 3 1,0-5 24,-5-5 0,-1-4-51,-4-10 0,5 1 16,-1-5 0,7-3-146,-2-7 0,-1 3 26,1-3 0,1-2-202,4 2 113,6 0-150,-5 11 1,12-4-201,-3 7 1,2 2-29,2 8 1,1 2-654,-1 7 1150,0 0 0,0 0 0,1 0 0</inkml:trace>
  <inkml:trace contextRef="#ctx0" brushRef="#br1">11759 5928 8160,'7'8'-651,"0"5"542,-7-5 1,0 6 115,0 0-5,0 0-2,6 1 1,-4 3-1,2 1 0,4 0 0,0-4 0</inkml:trace>
  <inkml:trace contextRef="#ctx0" brushRef="#br1">12683 5615 8138,'-8'7'382,"1"1"-176,7 6 1,5 0-31,0 0 0,4 7-30,-4 3 1,6 9-122,-1 5 0,2-2 52,3 2 1,-6-2-124,0 2 1,-4-3-79,5-7-32,-7 1 277,10-1 1,-12-6-49,4-3 0,-4-8 266,-1-1-35,0-7 0,-1 2-77,-4-10 1,2-3-6,-7-6 0,7-7-151,-1-2 1,2-6-192,2-4 1,0-2-85,0-3 162,0-3-202,0 5 1,2 0-233,2 2 0,3 6 81,2 4 0,4 4-227,-4 6 0,4 1 158,1 3 0,0 4-460,0 6 924,-6 0 0,5 13 0,-5 3 0</inkml:trace>
  <inkml:trace contextRef="#ctx0" brushRef="#br1">13024 5886 7874,'8'9'-509,"-3"1"774,-4-7 16,5 9 1,-4-8 370,3 5 0,-2-1 153,2 1-335,-4 4-131,6-5-286,-7 6 0,0 0 102,0 1 0,-2-1-154,-3 0 0,4 0-194,-4 0 75,-3 1 52,6-1 0,-4-5-167,6 1 127,0-7 7,0 3 1,6-6 70,4 0 1,3-6-40,1-4 0,5-4-138,0-5 1,6 4 194,-1-4 10,3 3 0,1 2 0,0-1 0</inkml:trace>
  <inkml:trace contextRef="#ctx0" brushRef="#br1">23090 4734 8238,'6'16'210,"4"3"9,-4 3 0,5 13 260,-6 3-228,6 9-290,-9 4 1,9 10 155,-7 1 0,6-1 79,-5-4 1,1-6-114,-1-4 0,-2-9 133,6-5 1,-6-4-245,2-6 0,2-7 485,-3-6-105,1-7-1,-5 3 0,0-14-145,0-6 0,0-2 16,0-7 0,5-8-161,-1-6 0,12-6-265,-1-4 0,8-4 70,1-6 0,3 5-300,1 0 0,5 6-39,1-1 0,-3 10-152,-7 9-963,-4 6 789,-5 14 799,-8 8 0,-7 14 0,-7 8 0</inkml:trace>
  <inkml:trace contextRef="#ctx0" brushRef="#br1">23559 5175 8204,'0'9'132,"0"1"0,0-1 130,0 5 1,0 7 123,0 3 0,0-2-179,0 1 1,-4 0-110,-1 0 0,0 3-261,5-7-380,0-1 0,2-5 285,2-3 258,-2-4 0,17-12 0,-3-2 0</inkml:trace>
  <inkml:trace contextRef="#ctx0" brushRef="#br1">23673 5203 8204,'14'0'-454,"2"-1"318,3-4 0,1-3 401,4-6 1,3 1-192,-3 4 0,1-4-228,-1 4 1,-2 2-11,-3 2 1,-8-1-765,3 1 928,-9 1 0,1-3 0,-6-1 0</inkml:trace>
  <inkml:trace contextRef="#ctx0" brushRef="#br1">23886 4876 8204,'0'19'0,"0"0"0,5 8-80,0 1 0,-1 1 212,-4 4 1,0-3 236,0-2 0,0 4-359,0-3 0,0 1-512,0-12 88,0 1-516,0-4 248,0-7 682,0-2 0,0-6 0,0 0 0</inkml:trace>
  <inkml:trace contextRef="#ctx0" brushRef="#br1">24114 4635 8204,'14'1'-236,"0"4"0,-4 9 482,-1 10 1,-4 4 446,4 5 1,-5-1-261,0 6 1,-2 1-44,-2 9 1,0-4 27,0 3 1,0-4-172,0-5 0,0-5-142,0-9 0,0-4 343,0-5-278,0-1 18,0-6 1,1-8-122,4-10 0,-3-9-22,2-4 1,4-11-196,2-4 0,-2 2-484,1-2 1,1 5 328,4-5 0,-5 7-790,1-3 469,-7 4 115,10 8 1,-10 2-315,6 6 0,-4 4 146,5 1 679,-7 5 0,9 4 0,-4 8 0</inkml:trace>
  <inkml:trace contextRef="#ctx0" brushRef="#br1">24427 4933 8197,'14'0'0,"0"0"0,-5 0 204,1 0 0,-1 0 398,6 0 0,-6 2-117,1 2 0,-6-2-193,6 3 0,-7-2-7,2 2 1,-4 3-83,-1 6 1,-1 2-177,-4 2 0,-8 0 161,-6 6 1,0-5-148,5 4 0,2-5 35,2 1 1,-1-4-501,6 0 282,1-1 0,11-2-41,8-2 1,0-4-157,9-6 1,1-1 109,9-4 0,-4 2-31,3-7 1,-3 1-139,-2-5 0,-1 4-798,-3 1 1196,-10 5 0,-1-8 0,-5 4 0</inkml:trace>
  <inkml:trace contextRef="#ctx0" brushRef="#br1">22806 4777 8140,'-29'20'0,"6"9"-37,-1 9 68,13 3-273,-8 14 1,16-1 975,-7 12 1,5 4-284,-4 1 1,7 8-494,2-8 1,10-3 57,14-7 1,1-9-334,13-4 0,4-12-29,6-8 0,4-7 346,-5-12 0,13-9 0,-1-7 0</inkml:trace>
  <inkml:trace contextRef="#ctx0" brushRef="#br1">24910 4649 8032,'0'20'0,"5"2"253,-1 7 1,1 1 333,-5 3 0,-1 0-494,-4 10 1,-5-2-48,-9 11 0,-4 6-759,-10 9 0,-5 4 498,14-33 0,0 0 3,-20 28 0,14-30 1,-2-2-1,3-6 0,0 0 1</inkml:trace>
  <inkml:trace contextRef="#ctx0" brushRef="#br1">20773 5317 8376,'6'20'0,"2"4"0,6 9 0,-5 5 126,1 10 0,-7 4 225,2 9 1,-4-7-276,-1 3 1,0-14-68,0-1 0,-4-10 82,-1-4 0,-5-6-23,6-7 1,-3-6 151,3 1 1,2-9-184,-3-1 0,-1-8-191,1-11 0,-1-3-40,1-6 1,4-9-240,-4-5 1,11-7 163,8-8 1,2 2-36,8 3 0,0 3-147,4 6-477,7 7 922,-5 1 0,3 13 112,-9 3 1,1 9 0,-6 6 1,0 4 269,-5 4 0,-1 4-147,-4 6 0,2 1 37,-6-1 1,0 5 32,-5 0 0,0 0 409,0-5 0,-2 0-680,-3 0-98,4 1 319,-5-1-583,6-6-230,-7-2 187,6-6 0,-1-6 110,7-4 1,6-2-38,-2-3 0,4-4-416,1 0 259,0-6 170,1 9 0,-1-3 274,0 10 0,0-2 60,1 6 0,-1 0 190,0 5 1,-5 7-30,1 2 0,-7 5 176,2 5 0,-4 3-161,-1 7 1,0-1-18,0 1 1,0-2-107,0-4 0,0 3-295,0-7-844,0-1 1042,0-3 0,7-14 0,1-2 0</inkml:trace>
  <inkml:trace contextRef="#ctx0" brushRef="#br1">21555 5232 8306,'-7'-8'281,"-2"3"0,-1 11 5,-4 9 0,3 2 0,-8 11 0,-2-1-125,3 11 1,0-6 51,9 1 1,-2-5-245,6-4 1,2-3 138,7-7 1,6-5-508,9 1 1,-3-7 177,3 2 1,3-10-57,1-5 1,0-4-53,0-5 1,-1-3-282,2-6 1,1-1 75,-6 1 0,-1 4 534,-9 0 0,2 2 0,-6-1 0,6 2 0,-9 7 0,4 6 0,-6 13 0,0 9 0,0 5 0,0 0 0,0 1 0,0 4 0,0-3 0,0-7 0,0 0-157,0 0 281,0-6 0,2-2 290,2-6-414,-2-6 0,10-2 0,-4-6 0</inkml:trace>
  <inkml:trace contextRef="#ctx0" brushRef="#br1">21782 5118 8212,'14'14'0,"5"2"-11,0 3 0,6 3 28,-1 6 0,3 2 287,1 4 1,7-4 300,3 3 1,3-5-434,2-4 1,-1 3-356,1-4 0,-5-2-597,0-2 1,-8-5 311,-2-4 0,-5-4 468,-9-6 0,0 0 0,0 0 0</inkml:trace>
  <inkml:trace contextRef="#ctx0" brushRef="#br1">22265 4848 8190,'-15'14'275,"-4"10"0,-5 17 214,-9 16 1,12-21-1,-1 3-776,-3 6 1,-2 1 0,-3 5 0,0 2 508,-1 3 1,0 1 0,-3 9 0,0 3-525,12-20 1,0 2 0,0 0 0,-2 3 0,0 0 0,-1 1 301,0 3 0,-2 0 0,-1 1 0,-6 8 0,-1 2 0,-2-1 0,6-14 0,0 0 0,1 1 0,-1-1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4763 3867 8107,'0'-27'-210,"0"3"0,0 9-1123,0 5 1767,0 7 1,5-2-36,0 10 0,6 6 2,-2 13 0,4 6-209,1 12 0,0 6-46,1-1 1,-6 7-162,1-2 1,-1 3 119,5 2 1,-4-5-640,-1 0 1,-4-6 137,5 2 280,-7-4 0,9-8 1,-4-1-1</inkml:trace>
  <inkml:trace contextRef="#ctx0" brushRef="#br0">4749 4308 8107,'-8'14'-96,"2"6"-36,6 4 0,6 9 385,4 5 0,7 3 315,2 2 0,5 4-212,-5 1 0,6-3-116,-1-7 0,-2-5-135,2-9 0,-6-3 108,6-7 1,-6-6 251,1-3 1,-4-5-30,0-5 0,-1-8-146,0-6 1,-1-12-111,-4-3 0,4-7-144,-4-6 0,4-15-930,1-9 1,0 2 335,0 2 1,1 1 557,-1-5 0,3 2 0,1 2 0,-1 6 0,2 2 0</inkml:trace>
  <inkml:trace contextRef="#ctx0" brushRef="#br0">11815 3611 8286,'0'-24'0,"0"1"0,0 5 317,0-1 1,0 8 309,0 2-103,0-1 1,-1 2-118,-4 4 0,3 8-45,-2 6 1,2 9 6,2 4 1,-5 6 130,1 4 1,-7 5-152,1 9 0,-2 4-49,-3 6 0,-1 4-573,-2 1 1,0 6 378,-6-2 1,7-7-513,-2-2 0,5-7 238,4-2 1,-1-7-555,7-13-236,-1 0 173,5-12 0,6-6-75,4-20 1,4-7 266,5-16 1,5-10-700,9-9 1292,-3-10 0,11-2 0,-5-8 0</inkml:trace>
  <inkml:trace contextRef="#ctx0" brushRef="#br0">11872 3625 8286,'0'-14'20,"7"6"701,0 2 0,8 17-199,-1 3 0,-5 16-92,1 3 0,-2 10-243,1 9 1,-2 2 15,-7 12 0,1-6-160,4 2 0,-4-4-311,4-1 0,2-11-358,-3-4 1,3-13 64,-3-1 0,-2-9-493,3 0 710,-4-9 0,-7-4-112,-4-6 0,-2-13-24,-2-6 1,-2-3 479,-3-6 0,-5 1-21,-9-11 1,1 7 20,-6-3 0,12 6 589,-3 4 0,10 4-65,0 5 259,3 1 1,10 2-339,6 2 0,13 4-94,10 6 1,6 0 48,4 0 0,2 0-437,3 0 1,1-2-337,-6-3 0,4 2-454,-9-6 0,2-1 827,-11-4 0,0-6 0,-5-2 0</inkml:trace>
  <inkml:trace contextRef="#ctx0" brushRef="#br0">11531 3384 8221,'0'-15'0,"0"1"0,8 1-64,6 4 1,2-2 106,8 6 0,4 0 285,5 5 0,0 2-496,-4 3 0,4-2 83,0 6 1,-1-1 84,-9 2 0,4 9 0,-5-3 0</inkml:trace>
  <inkml:trace contextRef="#ctx0" brushRef="#br0">11901 3241 8221,'14'-6'-780,"6"4"584,4-2 1,-2 7 387,2 2 0,-5 6 117,5-2 1,-2 4 266,1 1 0,0 0-96,-5 0 1,-2 1-193,3-1 1,-8 0-239,-1 0 1,-7 1 153,2-1 0,-5 2-399,-5 2 0,-5-2-109,-8 3 1,0 3-325,-6 2 1,5-2 371,-4 2 256,5 0 0,-8-2 0,3-2 0</inkml:trace>
  <inkml:trace contextRef="#ctx0" brushRef="#br0">12313 3867 10653,'8'1'145,"-3"4"0,3 3 0,-1 6 1</inkml:trace>
  <inkml:trace contextRef="#ctx0" brushRef="#br0">12754 3568 8140,'0'15'-204,"0"3"204,0 1 0,0 5 629,0-5 0,0 6-150,0-1 1,0 4-244,0 6 1,0-3-114,0 7 1,-2-5-172,-3 5 0,4-6-281,-4 1 0,4-8 237,1-1 1,0-11-1133,0 1 935,0-9 1,0-1 288,0-8 0,-7-17 0,-1-9 0</inkml:trace>
  <inkml:trace contextRef="#ctx0" brushRef="#br0">12725 3583 8140,'15'0'0,"0"0"0,4 0 0,-1 1 497,5 4 0,-4-2-83,5 6 0,-5-4-165,5 5 0,-7-2-232,2 1 1,-10 4 113,-4-4 0,-3 4-163,-2 1 0,-7 2 56,-2 3 0,-8-3-48,-2 3 1,-7 1-52,3-1 0,2 2-199,2-2 0,3-5-78,2 0 130,6 0 1,2-11-12,6 7 1,2-7 154,2 2 0,11-4 133,8-1 1,-1 0-133,2 0 1,0 5 120,4 0 1,1 6-10,-1-2 0,-1 4 143,-3 1 1,-4 0-55,-6 1 0,-4-1 95,-1 0 1,-6 5 44,2 0 1,-14 0-50,-6-5 1,-8 0-52,-1 1 0,-4-1-32,-6 0 0,0-1-159,-4-4 0,-2 2 116,7-6 0,5 0-539,4-5 1,0-7-119,-4-2 1,4-15 567,0-4 0,1-17 0,-6 1 0</inkml:trace>
  <inkml:trace contextRef="#ctx0" brushRef="#br0">12597 3426 8140,'21'-8'0,"-1"0"89,4 4 0,3 0 151,-3-5 1,1 6-134,-1-2 0,-2 4-396,-3 1-837,-3 0 1126,4 0 0,-12 6 0,-2 2 0</inkml:trace>
  <inkml:trace contextRef="#ctx0" brushRef="#br0">12825 3227 8140,'28'6'0,"-4"2"0,0 7 0,-1-3 200,6-2 1,-2 2 51,-4-2 1,-2 2 127,-7 3 1,-1-1-195,-4 0 1,-2 0-131,-7 1 1,0 0-99,0 4 0,-13-1 95,-6 5 0,-6-4-792,-4 5 1,1-2 165,-1 2 573,7 3 0,-5-12 0,5 6 0</inkml:trace>
  <inkml:trace contextRef="#ctx0" brushRef="#br0">13266 3654 8079,'22'0'0,"-2"-2"0,-6-3 0,7 4 682,3-4 0,-4-1-195,-1 1 1,2 0-1235,-2 5-315,0 0-504,-5 0 1566,-6 0 0,-2 7 0,-6 0 0</inkml:trace>
  <inkml:trace contextRef="#ctx0" brushRef="#br0">13294 3796 8079,'0'14'323,"2"-5"168,2 1 0,0-5-88,5 4 1,0-4-101,6 4 0,5-4-745,4 5 0,9-7 442,5 2 0,9 2 0,4 1 0</inkml:trace>
  <inkml:trace contextRef="#ctx0" brushRef="#br0">13991 3398 8056,'0'14'0,"0"0"0,0 8 309,0 7 0,0 1 0,0 9 88,0 5 1,0 1-35,0 7 0,-2 5-142,-3 4 1,4-4 25,-4-5 0,3-6-289,2 1 1,-4-9 123,-1-4 1,0-6-204,5-4-682,0-4-3,0-6 1,0-7 805,0-7 0,7-13 0,0-9 0</inkml:trace>
  <inkml:trace contextRef="#ctx0" brushRef="#br0">14303 3440 8115,'8'11'-326,"-3"4"0,-3 4 415,-2 0 1,-7 4 709,-2 10 1,-8-1-339,-2 6 0,-5 0-63,5 4 0,-6 3-367,1 2 0,-1-3 72,1 4 1,3-6-173,7-4 1,2-5 102,2-9 1,4-3-1457,6-7 815,-7-6 1,6-10-180,-4-12 1,10-8 785,4-11 0,4-10 0,1-7 0</inkml:trace>
  <inkml:trace contextRef="#ctx0" brushRef="#br0">14289 3597 8115,'14'0'83,"5"6"167,0 4 0,2 2 10,-2 2 0,-3 2 0,3 3 0,-4 3-190,0 7 0,-7-1 102,-4 1 0,-2-1-690,-2 0 1,0 1 333,0-1 1,0-4 183,0 0 0,-6-1 0,-2 6 0</inkml:trace>
  <inkml:trace contextRef="#ctx0" brushRef="#br0">14190 3924 8115,'-8'-14'0,"-3"-1"-36,6 1 0,2 1 286,8 4 1,-1-2 352,11 6 0,-3-1-386,12 1 1,1 2-214,8-7 0,-3 6-384,4-6 0,-4 6 237,-2-6 1,-6 7-1351,-3-2 1493,3-3 0,-6 0 0,5-6 0</inkml:trace>
  <inkml:trace contextRef="#ctx0" brushRef="#br0">14559 3284 8115,'8'3'-360,"-3"7"0,1 1 849,-1 12 1,0 7-52,-5 8 1,0 0 176,0 5 0,0 1-98,0 8 1,0 5 8,0 0 1,0 5-345,0 4 0,0-3 255,0-6 1,0-7-496,0-2 1,0-12 108,0-7 1,1-2-501,4-9 0,-3 1 207,2-4-1970,-2-7 2212,-2-2 0,0 0 0,0 2 0</inkml:trace>
  <inkml:trace contextRef="#ctx0" brushRef="#br0">14986 3426 8007,'0'8'0,"0"5"-5,0-4 0,0 5 75,0 5 0,0 3 240,0 7 0,0 6-83,0 3 1,0 4 83,0 6 0,0-3-84,0 8 0,2-3 123,2 2 1,-2-3-224,3-6 1,-4-7-221,-1-3 0,2-4-121,2-6 0,-2-2-471,3-7 0,-2-6-1241,2-3 1926,-4-4 0,12-13 0,-5-4 0</inkml:trace>
  <inkml:trace contextRef="#ctx0" brushRef="#br0">15142 3355 8007,'8'14'0,"0"8"0,-3 7 0,-4 6 221,4 7 0,-3-2 6,-2 2 1,0 4-20,0 11 0,0 0-114,0 0 1,0-2-251,0-3 0,0-9 74,0-10 0,0-5-320,0-4-458,0-10 656,0-7 0,0-22-112,0-8 1,1-7 36,4-13 1,-3 2 132,2-11 1,-4 6 164,-4-1 1,1-2-75,-7 1 1,7 1 112,-2 4 0,2 2 80,-2 3 1,4 4 112,-4 5 0,3 7 56,2 3 252,7 3 0,1 8-207,6 4 1,0 8 96,0 6 1,0 7-165,1 2 0,-1 5-280,0-5 0,-6 6-5,-3-1 0,-4 1 133,-1-1 1,0 3-284,0-4 0,0-2 35,0-2 1,-4 1-354,-1-1 90,-6 0-70,9-5 375,-4 1 0,7-7 55,4-4 1,3-2 42,6-2 0,1 5-84,-1-1 1,5 1 192,0-5 0,4 5-89,-4 0 0,-1 6 73,-9-2 1,2-1-86,-6 2 0,0-1 202,-5 5 1,-2 0-57,-3 1 0,-9-1 81,-10 0 1,-2 5-211,-3 0 0,1 5 58,-1-5 0,1 0-172,-1-5 0,7-2 111,3-2 0,4-4-918,0-6 379,7 0 0,-3-12-293,7-7 0,0-13 237,9-6 548,-3-9 0,17-4 0,-3-6 0</inkml:trace>
  <inkml:trace contextRef="#ctx0" brushRef="#br0">15469 3284 8007,'22'-8'0,"-3"3"0,-3 5 0,-2 5 0,-1 9 569,-3 10 0,1 9 187,-7 5 0,1 3-276,-5 2 0,0 4-12,0 1 1,0 4-124,0-5 1,0 2-214,0-2 0,-1-7-35,-4 3 0,3-10-92,-3 0 0,4-5-204,1-4 0,0-3-596,0-7 1,0-5 794,0 1 0,6-1 0,2 5 0</inkml:trace>
  <inkml:trace contextRef="#ctx0" brushRef="#br0">16180 3327 8097,'-14'-8'-13,"-2"-3"53,-3 6 0,2 0 282,-7 5 1,-1 7-30,-8 2 0,1 10 90,-6 5 0,7 9-69,-3 5 1,9 0 60,1 4 0,9-4-93,0 5 1,3 1-61,7-1 1,0-5-148,5 4 1,2-4-187,3 0 1,3-9-588,6-10 0,6-5 14,4-5 0,9-10-418,5-14 1,3-5 1101,2-9 0,-1-5 0,1-3 0</inkml:trace>
  <inkml:trace contextRef="#ctx0" brushRef="#br0">16166 3526 8097,'-21'8'0,"6"9"0,-4-3 0,3 10 705,2 0 0,4 2-190,1 3 0,6-2-16,-2-4 1,3 3-255,2-7 1,7 0-268,2-5 1,4-6-127,1-4 1,6-4 177,4-4 0,-3-4-44,-2-6 0,1-5-1,-1 0 0,-1-5-494,-9 5 1,2-5 184,-6 5 0,0-4 14,-5 4 0,-2 0 128,-3 5 0,-3 1 35,-6 3 0,0 4 171,0 6 0,-1 0-74,1 0 0,2 2-75,2 2 0,-1 4 53,6 7 1,1-1-343,4 0 0,6-1 414,3-4 0,10 4 0,3-5 0</inkml:trace>
  <inkml:trace contextRef="#ctx0" brushRef="#br0">16607 3369 8097,'0'-14'234,"-7"1"102,-2 4 1,-5 3 398,-5 6 1,-3 0-260,-7 0 1,6 8-214,-1 6 0,5 0-27,-5 5 1,8 1-144,2-1 1,2 0-73,7-4 1,2 0-251,7 4 0,9-8 56,6 4 0,6-6-182,-1 1 0,8 2 57,1-2 1,5-2 17,-5 1 0,5-1 57,-5 1 1,-2 2 65,-7-6 1,1 5 248,-6-6 1,-6 8 246,-8-3-63,-4 4 1,-13 1-114,-7 0 0,-8 5-64,-6 0 0,1 0-253,-6-5 1,2 5 144,-2 0 1,3 0-626,7-5 1,6-1 55,3-4 578,9-2 0,-2-1 0,4 2 0</inkml:trace>
  <inkml:trace contextRef="#ctx0" brushRef="#br0">16962 3412 7977,'0'-14'-551,"0"4"386,0 1 0,0 4 473,0-4 246,0 5 7,0 11 1,-1 4-411,-4 12 1,2 3 20,-7 7 0,7-1 173,-2 5 1,4-3-114,1 3 0,0-3-237,0 4 1,1-7 51,4 2 1,3-4-111,6-6 0,0-8-112,1-11 0,-1-4 110,0-4 0,0-9-43,1-6 1,-1-8 55,0-1 1,-5-2-264,1-8 1,-7 5 94,2-5 1,-4 5-82,-1-5 0,-1 6 126,-4-1 1,-8 3 58,-6 2 1,-4 5 56,4 4 0,-5 10 149,5 4 0,-6 10 601,1 4 1,4 12-378,1 7 0,0 2 319,5 8 1,-2-6-189,11 1 1,0-4-199,5-6 1,8 2-143,6-6 0,2-6-353,8-8 1,0-4-69,4-1 1,0-1-474,1-4 1,4-3-1365,0-6 2153,0 0 0,-4-7 0,-1-1 0</inkml:trace>
  <inkml:trace contextRef="#ctx0" brushRef="#br0">17318 3256 7977,'22'0'-504,"-3"0"1,-2 6 1089,2 3 0,-3 4-120,3 1 1,0 2-79,-5 3 1,3 3-165,-7 7 1,-4-1-158,-1 0 1,-10 7-272,-4 3 0,-10 3-489,-5 2 0,-4-1 499,-6 1 73,4 0 1,-11-7-1,5-1 1</inkml:trace>
  <inkml:trace contextRef="#ctx0" brushRef="#br0">16038 4151 7960,'21'0'316,"2"0"0,10 5 91,5 0 0,10-1 128,4-4 1,11-1-271,8-4 0,-31 2 0,1-2-327,6-1 1,1-2 0,-4 0 0,0 0 69,3-1 1,1-1 0,-4 2 0,-1 0 94,-3-1 0,0-1 0,31-8-103,-9 3 0,-4-2 0,-1 9 0</inkml:trace>
  <inkml:trace contextRef="#ctx0" brushRef="#br1">13735 4194 8533,'-18'0'-177,"4"0"0,3 0-305,-3 0 1,4 8 695,1 6 0,6 0-15,-2 5 1,3-1 23,2 0 1,7 5-66,2 5 0,4-4 114,1-1 1,0-5-41,1 1 1,-1 1-86,0-1 0,5-5 6,0-4 0,5-2 13,-5 1 0,1-1-15,-1-3 1,-2-3-29,7 2 0,0-2-10,4-2 0,7-5 4,3 0 1,9-6-30,5 2 0,4-2 37,1 1 1,-2-2 10,-3 2 0,-3 2-178,-6-1 1,-2 6 91,-3-2 1,-4-1-94,-5 1 1,-1-5 65,1 6 0,-1-7 144,1 1 0,-1-3-35,0-1 1,-4-2 0,0-3 0,-7 2-60,2-7 1,-3 5 27,-2-4 0,-6 4-172,-3-5 0,-4 7 107,-1-2 1,-6 8-1471,-3 1 689,-4 1 745,-1 1 0,0 2 0,-1 6 0</inkml:trace>
  <inkml:trace contextRef="#ctx0" brushRef="#br1">15811 4180 8973,'-5'-10'-558,"0"1"1132,0 6-327,5-4 0,-1 7-74,-4 0 1,3 7-73,-2 2 0,2 4 97,2 1 0,-5 5-175,1 0 1,-1 0 128,5-5 0,5 5-74,-1 0 0,7-2 52,-1-7 1,3 2 18,1-2 1,0-4-60,0-1 1,7-4 13,2-1 1,6 0-69,4 0 1,8-6 105,7-3 1,5-4 238,-1-1 1,2 0-114,-2-1 0,0 6 254,0-1 1,9 1-487,14-5 0,3-7-71,-38 10 1,0-2 0,-1 2 0,0-1 148,32-17 1,-6 4 276,-4-8 1,-1 3-352,2 1 1,-8 4-70,2-3 1,-3 2 117,-1-7 0,-5-1 116,-9 0 0,-10 0-277,-9 0 0,-4 4-553,-6-3 0,2-1-650,-6 0 1,0 1 1274,-5 5 0,-5-5 0,0-1 0,0 1 0</inkml:trace>
  <inkml:trace contextRef="#ctx0" brushRef="#br1">10593 3312 8307,'-16'0'0,"-3"0"0,2 0-582,-7 0 1,3 2 383,-7 3 0,3 3 391,-9 6 1,4 5 90,2 0 1,-5 1-73,0-1 1,-2-3 246,2 3 1,3-2-126,-4 2 0,-2-3 12,-2 3 1,2 2-90,-2-2 1,-2 7 23,-7 3 1,-2 6-226,-3 7 0,22-15 1,0 2-296,1 1 1,1 1-1,-3 3 1,0 2 10,1 1 1,-1 1 0,-1-1 0,-1-1-62,-2 2 0,-1 0 0,1-4 0,1-2 95,0 0 0,1-2 1,-22 22-67,12-5 0,13-15-915,11-8 1175,10-7 0,-4-15 0,5-4 0</inkml:trace>
  <inkml:trace contextRef="#ctx0" brushRef="#br1">9469 3867 8307,'-14'6'-236,"0"4"0,0 2 349,0 3 0,1-4 605,3 3 0,-2-3-171,2 8 1,2 3-146,-1 2 1,6 9 4,-2 5 1,-1 3-151,1 1 1,-4-1-46,4-3 0,0 2 77,5-7 1,2-6-272,2-8 1,6-5-88,9-4 1,9-4-95,10-6 1,5-13-396,4-6 0,-1-6 144,6-3 221,0-7 0,5 5 1,0-5-1</inkml:trace>
  <inkml:trace contextRef="#ctx0" brushRef="#br1">7906 4763 8290,'0'9'-467,"0"0"0,0-4 0,-2 3 407,-3-2 1,4 5 143,-4-1 0,3-2 7,2 1 0,0 1 0,0 4 1,-4 0-3,-1 0 0,0 2-48,5 3 0,0-1 49,0 5 1,0-4-65,0 5 0,0 0 60,0 4 1,0 0-82,0 1 0,0 4 20,0 0 0,0 2 1,0-2 1,0-1-29,0 6 1,0-7-111,0 2 1,0-3 19,0-1 1,0 6 98,0 3 1,-5 3 48,1 1 1,-6 4-63,5-3 0,-1 1 122,1-11 1,4 2-84,-4-2 1,3-3 13,2 3 1,0-3-23,0-1 0,-1-1 1,-4 1 0,4-1-9,-4 0 0,3 1 23,2-1 0,0 2-75,0 3 1,0 2 54,0 3 0,0 8-254,0-3 1,0 2 62,0-2 1,0-2 131,0-3 0,0 2-9,0-7 1,0 0-5,0-5 0,0 7 227,0 3 1,-1 3-144,-4 2 1,3-5 133,-2-1 0,2-3-98,2 4 1,0-5 93,0 5 0,-2-7-21,-2 2 0,2 2-29,-3-2 0,4 5-11,1-5 1,0 2-1,0-2 1,0-3-133,0 4 0,0 0 97,0-1 1,0 5-117,0-4 0,0-1 100,0-5 0,0 1-77,0-1 1,0 0 35,0 1 0,0 2-6,0-2 1,0 7 66,0-7 1,0 1 3,0-7 0,0 4 74,0-3 0,0 3-104,0 1 1,0 5 32,0 1 1,0 3-12,0-3 0,0-1-10,0-5 0,0 1-18,0-1 1,0 1-8,0-1 1,4-4-32,1-1 1,0-4 12,-5 5 0,0-5-54,0 5 1,0-2 65,0 1 1,0 4-36,0-3 0,0 3 27,0 1 1,0 1-49,0-1 0,0 5 45,0 0 0,0-1-9,0-8 0,0 3-12,0-4 1,0-2 1,0-2 1,0-3-518,0-2 182,0 0-141,0 0 86,0-6-661,0-2 1056,0-6 0,0-6 0,0-2 0</inkml:trace>
  <inkml:trace contextRef="#ctx0" brushRef="#br1">7650 8601 8094,'0'14'0,"0"0"0,0 5 54,0 0 0,4 7-37,1-3 0,5 4 938,-6 2 0,7-1-384,-1 0 0,2 6-215,3-1 0,-1-2-144,0-7 0,-4 1-30,-1-6 1,1 0 146,4-5-227,0 1-30,0-1 0,-1-8 77,-4-6 0,2-8-221,-6-11 0,5-4 55,-6-11 0,7-2-479,-1-7 1,3-12 115,1-6 105,6-7 1,-9 26-1,0 0 1,4-1 0,-1-1-1</inkml:trace>
  <inkml:trace contextRef="#ctx0" brushRef="#br0">2887 14799 8275,'-10'0'-276,"1"0"337,6 0 113,-4 0 0,7 7-41,0 2 1,0-1 76,0 1 0,0 1-139,0 4 1,0 0 78,0 1 0,0 0-160,0 4 1,0-1-194,0 5 0,0-4 140,0 5 0,-1-5-524,-4 5 0,3-1 268,-2 6 1,2-1-85,2 1 1,0-7 402,0-3 0,-6-3 0,-2-2 0</inkml:trace>
  <inkml:trace contextRef="#ctx0" brushRef="#br0">2929 14913 8268,'15'-8'0,"-1"2"-184,0 6 1,5-2-238,0-3 0,1 4-92,-1-4 513,-3 4 0,11 1 0,-5 0 0</inkml:trace>
  <inkml:trace contextRef="#ctx0" brushRef="#br0">2972 14686 8238,'0'-10'-229,"0"1"1,8 1 90,6-2 1,3-2 4,12 2 1,4-3 85,14-1 47,10-6 0,14-9 0,-31 11 0,-1 0 0</inkml:trace>
  <inkml:trace contextRef="#ctx0" brushRef="#br0">4266 17927 7042,'0'-14'76,"0"-1"1,0 6-113,0 0-19,0-1 0,1-3 82,4 4 1,-3 1-46,2 3 45,-2 4-128,4-6 96,-4 1 0,9 3-6,-6-7 1,-1 1 49,-4-5 1,5 4-38,0 1 0,4-5 128,-4-5 0,5-7-116,-6 3 0,7-4 36,-1-2 0,3-1-14,1-3 1,0 3-38,0-3 1,0 5-5,1 4 0,4-3-4,0 3 0,-1 4-36,-3 1 1,-1-2-15,0 2 0,3-4-81,-2 4 0,2-5 121,-7 5 1,2-6-51,2 1 1,-1-3 28,-3-1 1,2-7-59,-2-3 0,2 2 89,3-2 1,-6 2 1,0-2 1,1 3 9,4 6 1,-1 3 9,-4 2 0,2-3 1,-6 3 1,6-2-27,-1-3 1,1-1-49,-2-3 1,4-2 50,-4-3 1,4-8-2,1 4 1,0-9 40,1 4 0,0-1 93,4 6 0,-1-6-80,5 1 0,-5 0 112,1 4 0,-2 0-83,2 1 0,-3 4-20,3 0 0,-3 0-74,-2-5 1,0 1 80,0-1 0,0 0-133,1 1 1,-1-1 91,0 0 1,-3 1-22,3-1 0,-7 2 64,7 3 0,-3-3 9,3 3 1,0 2 4,1-2 0,4 0-42,0-5 1,0 1-28,-5-1 1,0 5 39,0 0 1,-1 2-99,-4-2 1,4-3 47,-4 3 1,4-5-19,1-4 1,2 0 16,3-10 0,-3 3-9,3-8 1,-2 6 28,2 3 1,-3 0-18,3 5 1,1 1 78,-1 4 1,0 5-65,-4 0 1,3 1-23,1-6 0,2-1 9,-2-4 1,-3 4-4,3-3 1,1 1 6,-1-2 0,5 4-4,-5-3 1,1 3 43,-1 1 1,-1-1-46,5-4 1,-5 4 116,1-3 1,-3 3-96,-2 1 0,0 0-25,0 1 0,0-1 9,1 0 0,0 1-5,4-1 0,-3 0-54,3 1 1,3-6-12,2 1 1,-2 0-166,2 4 1,-7-3 130,2 3 0,-3 4-175,-2 10 1,-4 3 64,-1 2 0,-6 3 1,2 7 1,-3 5 206,-2-1 0,-7 7 0,-1-3 0</inkml:trace>
  <inkml:trace contextRef="#ctx0" brushRef="#br0">6128 12738 8216,'10'0'-149,"-1"0"0,-4-6 33,4-4 0,1-4 80,4-5 1,7-3-64,2-7 1,3 1 95,-3 0 1,4 1 56,-3 3 0,1-1-20,-1 6 1,1 1 44,-6 9 0,-2 4-17,-7 10 1,-4 17-24,-6 16 1,-6 19-37,-4 19 1,4-30-1,0 2-293,-1 6 0,0 1 0,-1 4 1,1 1 289,1-1 0,-2 0 0,-2 5 0,0 0 0,-1 7 0,0 0 0</inkml:trace>
  <inkml:trace contextRef="#ctx0" brushRef="#br0">4621 11259 8271,'0'-28'-582,"0"0"1,0 5 577,0 4 1,2 10 48,3 4 0,-2 5 476,6 5 0,1 12-117,4 17 1,-5 16-370,1 21 0,-8-31 1,-1 2-255,1 8 1,1 0 0,-2-2-1,1 0 140,0 7 0,1-1 1,-2-6-1,1-1 4,2-4 1,1-1 0,5 29-291,4-14 1,-5-13 57,1-10 0,-1-15-78,6-5 385,-8-9 0,0-5 0,-7-8 0</inkml:trace>
  <inkml:trace contextRef="#ctx0" brushRef="#br0">4507 11856 8271,'15'23'0,"-1"5"0,2 7 402,3 7 0,3 9-19,6 6 1,5 12-545,-16-29 1,0 1 0,-3 0-1,0 0 350,-2 0 1,0-1 0,5 28 62,2-16 1,-3-11 456,-2-18 1,2-12-355,3-15 0,9-22-171,10-26 1,-14 15-1,1-5-49,3-10 0,1-5 0,3-4 0,1-2-777,4-5 0,2-2 1,-13 19-1,0-2 0,1-1 484,1-1 1,0 0 0,1-1 157,-1-1 0,1 0 0,-1-1 0,1 1 0,-1 0 0,0 1 0,1-1 0</inkml:trace>
  <inkml:trace contextRef="#ctx0" brushRef="#br0">12697 8942 7678,'-10'10'203,"1"-1"1,-1 2 18,-4 8 0,-2 3-338,-3 7 0,2 1 113,-7 3 0,1-2-159,-6 7 1,6-6-769,-1 1 930,6-9 0,-2-4 0,6-5 0</inkml:trace>
  <inkml:trace contextRef="#ctx0" brushRef="#br0">12697 9127 8281,'20'-14'-983,"4"4"737,9 1 0,-3-1 388,3-4 1,-7 6-177,-3 3 0,-5 4-68,1 1 62,-10 0 0,-2 6-13,-7 4 0,-7 4-471,-2 5 524,-10 3 0,-10 13 0,-7 1 0</inkml:trace>
  <inkml:trace contextRef="#ctx0" brushRef="#br0">12668 9255 8281,'7'-8'-1279,"-6"2"1587,12 6 1,-11 6-74,2 3 0,-2 4-71,-2 1 0,5 2 26,-1 3 0,1-2 13,-5 7 1,5-5-9,0 5 0,-1-5-20,-4 4 0,2-4-119,3 5 1,-4 0 83,4 4 0,-2-1-204,2-3 1,-4 3 47,4-4 1,-2 9 53,2 1 1,-3 7-15,2-3 1,-2 6-109,-2 5 1,0-3 148,0 7 1,0-4-31,0 4 0,0 0 110,0 5 1,0 3-89,0-3 0,0 6 162,0-11 1,0 3-90,0-12 1,0 3 14,0-8 1,0-2 44,0 2 0,0-5 11,0 5 0,0 0-63,0 5 0,-5 1-12,0 3 1,1-2-155,4 2 1,0 0 152,0-4 0,0 3-90,0-8 0,0 3-12,0 1 0,0-4-139,0 0 1,0-6 60,0 1 0,0-8 37,0-1 0,0-5 273,0 5 1,0-7-97,0 2 1,0-3-12,0-2 1,0 0-73,0 0 1,0-4-51,0-1-252,0-6-743,0 10 602,0-11 367,-7 4 0,6-12 0,-5-2 0</inkml:trace>
  <inkml:trace contextRef="#ctx0" brushRef="#br0">12839 11672 8495,'0'-8'-652,"0"-5"0,0 5 628,0-6 0,-2 0 378,-2 0 1,2-1 81,-3 1-226,4 0 0,-1 0-13,-2 0 0,2 4 136,-3 1 0,2 5 182,-2 0-118,4-4 137,-6 6-70,7 2-340,-6 8 1,5 6 18,-4 1 1,5-8-172,5-2 1,-2 1 148,6-1 1,1 0 28,4-5 0,6-6-89,4-4 1,5-2 52,4-3 0,-2 1-141,7 0 0,-1 0 132,0-1 0,9-4-123,-3 1 0,3-6 32,-4 5 0,3-6-100,2 1 0,11-3-289,14-1 1,0-6 355,-32 18 0,1-1 0,-2-2 1,1-1-28,0 1 1,0 0-1,0-3 1,-1-2 51,-1 1 1,0-1 0,7-3 0,2 2 131,4 0 0,2 2 0,-2 0 0,1 0-80,-2 4 1,-1 0-1,1-3 1,-2 0-134,-3 3 0,0 0 0,3-3 1,1 0 224,-2 3 1,0 0 0,-1 1-1,0 0-68,-1-2 1,0 2 0,-16 8-25</inkml:trace>
  <inkml:trace contextRef="#ctx0" brushRef="#br0">14928 10605 13446,'12'-4'24,"28"-9"-125,-2-1 0,-1 0 0,-21 7 126</inkml:trace>
  <inkml:trace contextRef="#ctx0" brushRef="#br0">15082 10548 13210,'41'-18'65,"26"-16"43,2 1-55,2 5 1,4-1 89,-9 1 0,-8 1-38,-1 3 1,-11-1 9,-3 6 1,-7 0-283,-8 5 0,-4 0 482,0 0-404,-7-1 0,2 6 592,-9-1-1684,2 7-695,-10-3 1207,4 6 0,-12-5 669,-4 0 0,-2-6 0,-2 4 0</inkml:trace>
  <inkml:trace contextRef="#ctx0" brushRef="#br0">15754 10079 8137,'8'-7'-735,"6"2"0,2 3 666,7 2 1,-4 0 325,5 0 0,0-1 850,4-4 0,2 3-571,3-2 0,-4 2 457,-1 2 0,-6 2-403,-8 2 1,-6 4-245,-3 6 1,-11 9-77,-8 5 1,-15 4-31,-14 10 1,-4-1-1,-5 11 0,3-1-594,6 1 354,7-3 0,-5-6 0,17-15 0</inkml:trace>
  <inkml:trace contextRef="#ctx0" brushRef="#br0">12796 8814 8381,'0'-14'38,"0"6"0,0 0 89,0 3 0,2 2 154,3-6 0,-2 4-260,2 0-10</inkml:trace>
  <inkml:trace contextRef="#ctx0" brushRef="#br0">12697 8885 8380,'0'-9'-465,"0"-1"0,6 2 325,4-1 0,2-8 222,3 2 1,5-4-125,4 0 0,9-1-194,5-4 1,8-3 101,1 4 1,5-4 110,-4-2 0,-3 1-202,-7 0 1,5 1 114,-10 3 0,7-3 110,-17 3 0,7-9 0,-8-3 0</inkml:trace>
  <inkml:trace contextRef="#ctx0" brushRef="#br0">13550 8217 8380,'14'0'0,"0"0"-597,1 0 1,4-6 438,0-4 1,1-1 292,-1 2 0,2-4-110,2 4 0,3-9-10,-8-1 1,8 0-122,-3 5 1,-2 2 92,-2 2 0,1-3 13,-1 4 0,7-4 0,-4-1 0</inkml:trace>
  <inkml:trace contextRef="#ctx0" brushRef="#br0">14474 7734 8380,'6'-8'-31,"4"3"0,-2-1 52,1 1 0,-4 0-12,4 5 0,-4-1-276,5-4 0,-1 2-128,5-7 1,1 1 184,-1-5 0,5 4 126,0 1 1,6-1 90,-1-4 1,3 0-27,1 0 1,0-1-5,1 1 1,-2 5-62,-4-1 0,4 1 55,-3-6 29,3 8 0,1-12 0,1 3 0</inkml:trace>
  <inkml:trace contextRef="#ctx0" brushRef="#br0">15242 7321 8380,'14'-7'-463,"0"-5"-58,1 8 0,-6-6 507,0 6 0,-4-3 959,5 2-1021,-1 4 1,5-10 13,1 6 1,-1-1-113,0 1 1,2 2-79,3-7 1,-2 3-341,7-3 592,0-3 0,4 6 0,0-8 0</inkml:trace>
  <inkml:trace contextRef="#ctx0" brushRef="#br0">15796 7066 8380,'15'-7'0,"-1"4"-338,0-6 0,-5 4-1015,1-5 1353,-1 7 0,6-9 0,-1 4 0</inkml:trace>
  <inkml:trace contextRef="#ctx0" brushRef="#br0">16081 6895 8380,'9'0'-542,"1"0"-40,-7 0 1,3 2 51,-6 2 424,0-2 106,0 4 0,-6-6 0,-2 0 0</inkml:trace>
  <inkml:trace contextRef="#ctx0" brushRef="#br0">16152 6881 7938,'-8'6'-1186,"2"-3"990,6 7 1,0-6 81,0 6 0,0-5 156,0 4-50,0 1 1,4 4 23,1 0 0,0 2 163,-5 3 0,0-2-125,0 7 1,0-5 4,0 5 0,0-7-89,0 2 1,0-3-115,0-2 1,0 5 143,0 0 0,-7 6 0,0-3 0</inkml:trace>
  <inkml:trace contextRef="#ctx0" brushRef="#br0">16123 7748 8348,'-4'28'-8,"-1"1"0,0-5-152,5-1 0,-1-5 151,-4 1 1,3-4 312,-2 0 1,2 0-386,2 4 1,0-1-469,0 5 1,0 1 185,0 4 1,0 1 362,0-1 0,6 1 0,2-1 0</inkml:trace>
  <inkml:trace contextRef="#ctx0" brushRef="#br0">16166 8544 8245,'-2'25'-2,"-2"4"1,1 2-619,-7-2 1,7-2 303,-2-4 1,4 4 119,1-3 1,0 3 161,0 1 0,-2 1 34,-3-1 0,4 5 1,-4 0 1,3-1 69,2-8 1,2 3-42,3-4 0,-4 9 116,4 1 0,1 5-30,-1-5 0,1 8-75,-1 2 0,-3-1-68,2 6 0,-2 1 94,-2-2 0,-2 1-164,-2-6 0,1 7 61,-7 3 0,1 5-884,-6 5 920,1 3 0,-6 9 0,-4 0 0,11-36 0,-1 1 0,0 5 0,0 1 0,-1 4 0,1 0 0</inkml:trace>
  <inkml:trace contextRef="#ctx0" brushRef="#br0">12839 11387 8302,'-13'15'-54,"4"-1"0,-2-5 15,6 1 1,-1-2 130,1 1-24,4 4 1,-6-10 261,7 6-232,-6-5 63,4 2 11,-4-6 1,11-6-58,-1-4 1,6-3 61,-5-1 0,6 0-150,-2 0 1,4-5 23,1 0 0,0-5-69,0 5 0,1-6 52,-1 1 0,6-3-1,4-1 0,3-2-92,1-3 1,1-4 67,-1-5 1,1-2-11,-1-4 1,1 6 26,-1-1 1,-1-4-1,-3 4 0,2-3 57,-2 3 0,3-1 0,1-3 0,2-4-147,4-6 1,2-4 176,7-1 0,4 2-33,0 8 1,6-3-1,-6 3 1,0 3-76,-4 1 1,-2 4 89,-3 1 0,1-6-166,-5-3 0,-1-1 28,-5 0 0,5 0-86,1 5 0,10-5 28,-2 1 0,4 3 92,-3 1 1,3-1 49,-4 2 0,4-7-60,-8 2 1,-3 3 150,-2 2 0,-4 2-88,-6 3 1,2 1 21,-6 3 0,7-3-56,-3 3 1,4 1 6,2 0 1,-1-6 2,1-5 1,4-4-3,0 5 1,0 0-45,-4 4 1,-1 5 36,0 0 0,-1 7 36,-3-3 0,-2 0-36,-3 0 0,3-3-3,7 3 1,-6-4-22,1 5 1,0-6-1,4 1 1,-4-3 9,0-2 1,-1 0-5,6 1 0,-1 6 260,1 2 0,4 1-256,0 5 0,-2-4-52,-7 8 1,1-1 42,-6 1 1,5-2-40,-5 2 0,2-3 49,-2-1 0,-2-1 1,7 1 1,-2-2 1,1-3 1,3 3-18,-7-4 0,4 4 37,-4 2 1,0 0-28,-5-1 1,1 7 22,-1 3 1,-5 3-27,1 2 1,-5 1-11,4 4-72,-6-4 0,8 5-146,-6-6 1,1 5-74,-1-1 0,-2 2 155,7-1 1,-2-4-1011,1 4 400,4 2-399,-12-5 1164,6 10 0,-14-4 0,-1 6 0</inkml:trace>
  <inkml:trace contextRef="#ctx0" brushRef="#br0">15612 7265 8302,'-23'7'-201,"4"-2"0,8 2 67,2-3 1198,6 1-687,-4-5 0,14 0-418,2 0 0,5-6 73,5-4 0,4 2 109,5-1 1,5-1-85,0-4 0,0 0 64,-4 0 0,-2 4-1,-4 1 1,4 6-8,-3-2 0,-3 3 56,-2 2-186,-4 0 1,-7 8-189,-3 6 0,-7 9 2,-7 10 1,-2 5 110,-13 9 1,-4 8-373,-5 7 1,4 6 75,5-2 1,-6 4-1,-6 1 1</inkml:trace>
  <inkml:trace contextRef="#ctx0" brushRef="#br0">11972 10079 8274,'-10'-14'0,"1"0"0,4 5 0,-4-1 0,4 7-811,-5-2 683,1 4 1,-5 8 507,-1 8 1,1 2 35,0 11 1,0-1-170,0 11 0,4 2-24,1 7 1,1-1-92,-2 6 1,-1-1-62,6 1 0,1-10 65,4-8 1,0-11-195,0-4 0,6-5 30,4-4 1,2-4-144,2-6 1,1-6-70,-1-4 1,2-10 85,3-9 1,-2-7-177,7-11 0,-5 3 61,4-4 1,-5 4 30,1 1 1,-4 2 91,0 3 1,-1 10 39,0 9 1,-4 8 90,-1 1 1,-4 9 266,4 1 1,-6 8 217,2 11 0,1 4-232,-1 10 1,2-2-3,-3 2 1,-2-5-19,3-4 1,1-4-471,-1-5 242,-1-8 1,1-2-391,0-10 0,0-4-429,-5-10 0,-2-3 182,-3-7 647,-3 1 0,-12 0 0,-2-1 0</inkml:trace>
  <inkml:trace contextRef="#ctx0" brushRef="#br0">11503 9895 9483,'14'0'88,"6"-2"72,4-3 0,4-3-154,6-6 1,7 0-194,6 0 0,1-5-268,-6 0 0,1-2 104,-1 2 0,-7-1-194,-6-4 1,-7 4-92,-8 5 636,-6 1 0,5 0 0,-6 0 0</inkml:trace>
  <inkml:trace contextRef="#ctx0" brushRef="#br0">11801 9610 7517,'24'0'69,"0"0"0,-1 0 168,6 0 0,-1 0-267,1 0 1,-3 0 118,-2 0 1,-3 2 387,-7 3-399,0 3 0,-1 7-41,-4 4 0,-9 3-85,-9 7 1,-10 6 140,-5 2 1,-3 5-587,-1 0 0,-5 1 493,-1-1 0,1-5 0,5-2 0</inkml:trace>
  <inkml:trace contextRef="#ctx0" brushRef="#br0">15100 9013 8146,'-7'14'0,"-1"1"0</inkml:trace>
  <inkml:trace contextRef="#ctx0" brushRef="#br0">14958 9013 8146,'-19'-6'0,"0"-4"0,-2 4-64,2 1 1,3 4-76,-3 1 0,2 0 226,-2 0 0,3 11 180,-3 3 1,5 10-24,5-1 1,-3 6-117,8 4 0,-3-1 117,3 6 1,2-7-139,-3 2 0,10-7-10,5-3 0,-3-7-24,3-2 0,4-1-186,5-8 0,2-2 25,-2-8 1,-4-4-160,4-10 0,2-3-108,-2-7 0,0-1 155,-5-3 1,0 3-59,1-3 1,-6 7-161,0 3 147,-5 5 132,2-2 230,-6 12 0,0 10 183,0 12 0,2 6-128,2 9 1,-2-1-32,3 1 0,1-1-30,-1 0 1,6-1-268,-2-3 1,-1-5 162,2-10-983,-7-2 492,9-7 510,-10-7 0,11-7 0,-6-8 0</inkml:trace>
  <inkml:trace contextRef="#ctx0" brushRef="#br0">15057 9084 8146,'0'-14'0,"0"0"-89,0 0 1,5 4 132,0 1 0,6 1 130,-2-2 0,4-1-352,1 7 1,2-8 133,3 3 1,-4 1-333,4-1 161,-3 5 215,-2-2 0,-6 6 0,-1 0 0</inkml:trace>
  <inkml:trace contextRef="#ctx0" brushRef="#br0">15114 8928 8146,'8'14'3,"0"2"179,-4 3 0,-2 1-94,3 4 0,-2 3 132,2-3 1,-4-2-242,4 1 1,-3-5 141,-2 1-858,0-3 424,6-9-84,-5 0 0,6-14 95,-7-2 0,0-10-51,0-5 1,0 2 352,0-1 0,0-1 0,6-11 0,2-1 0</inkml:trace>
  <inkml:trace contextRef="#ctx0" brushRef="#br0">15242 8686 8146,'14'0'76,"0"0"1,1 2 139,-1 3 1,0 4 140,0 10 0,-4 5-62,-1 9 0,-4 2-250,4 3 0,-6 1 72,2-6 1,-3 10-22,-2-5-1,-2 4 26,-3-8 0,4-3-227,-4-7 0,4-4 104,1-5-161,0-8 0,6 0-274,3-7 0,-1-7 183,2-2 1,-1-4-24,5-1 0,5 0 110,0 0 0,2 0 83,-2-1 1,-3 3 19,3 2 0,1-1-18,-1 6 199,0 1 1,-6 5-27,-4 4 0,-2 3 175,-7 6 0,0 0-65,0 1 0,-7 3-119,-2 1 1,-9 5-26,-1-5 1,-6 0-412,1-5 0,-4-1 88,-5-4 1,3-1-64,-3-3 1,-2-3-595,2 2 923,-7-8 0,4-4 0,-7-7 0</inkml:trace>
  <inkml:trace contextRef="#ctx0" brushRef="#br0">14545 8956 8155,'-1'8'-347,"5"-3"1,9-5 869,6-5 1,5 2-248,9-6 0,3-1-190,7-4 0,-2 0-135,-3-1 0,1 3-255,-6 2 0,1-1-373,-6 7 1,-6-1 327,-3 5 1,-8 0 348,-1 0 0,-7-6 0,3-2 0</inkml:trace>
  <inkml:trace contextRef="#ctx0" brushRef="#br0">14858 8786 8155,'0'-14'0,"0"-1"0,2 6-90,2-1 1,6 6 198,9-6 1,-2 7-57,7-2 1,0 4 43,4 1 0,-6 0-45,-3 0 1,-3 1 31,-2 4 0,-1-2-216,-4 7 17,-3-1 1,-6 5 149,0 1 1,-7-1-443,-8 0 1,1 0 182,-5 0 0,2 1-125,-2-1 1,-2-5 348,-2 1 0,-4-7 0,5 3 0</inkml:trace>
  <inkml:trace contextRef="#ctx0" brushRef="#br0">15100 8629 8155,'28'-14'0,"1"0"-78,-1 0 1,5 0-73,0-1 1,5-1 410,-5-2 0,5 6-42,-4-2 1,-1 5-506,-5-1 0,-6-1 180,-3 7 1,-8-1-499,-1 5 276,-7 0 328,3 0 0,-6 6 0,0 2 0</inkml:trace>
  <inkml:trace contextRef="#ctx0" brushRef="#br0">15526 8388 8155,'14'0'0,"1"1"-142,-1 4 0,0-2 189,0 7 1,1-7 240,-1 2 1,0 2-32,0 3 1,0-4-179,1-1 0,-6 1 147,1-1 0,-7 6-2,1-1 0,-2 4-84,-2 5 0,-8 0-154,-6 9 1,-7 4-593,-7 10 1,-12 3 605,-2 2 0,-17 4 0,30-23 0,0 0 0</inkml:trace>
  <inkml:trace contextRef="#ctx0" brushRef="#br0">15085 11416 8244,'-6'-14'-252,"0"4"-378,-4 1 704,4 5-22,0-2-517,4 6 139,-4 0-234,6 6 560,0-4 0,-7 11 0,0-5 0</inkml:trace>
  <inkml:trace contextRef="#ctx0" brushRef="#br0">15029 10804 8184,'0'-14'-23,"0"0"1,0 5 167,0-1 140,0 7 1,4 5 316,1 12 1,5 8-421,-6 11 1,3 5 42,-3 9 1,-2 5-27,3 10 0,1-4 31,-1 4 0,4-3-44,-4-3 0,0-5-44,-5-4 0,0-6-141,0-7 0,4-3-13,1-12-239,0 0-293,-5-11 431,0-2 0,0-17-458,0-3 0,1-10 228,4 1 0,-2-9-45,7-1 0,-1 0 67,6 4 1,0 2 44,4 4 1,-1 2 317,5 7 1,-1 6-183,2 3 1,1 4 317,-6 1 0,5 8-125,-5 6 0,-5 2 177,-4 7 1,-7-1-76,2 2 1,-4 3 423,-1-3 0,-6 3-162,-4 1 1,-7 0-27,-2 1 1,-11 1-195,2 3 1,1-8-219,3 4 0,0-10-550,-4 0 0,1-5 356,3-5 1,-2-2-343,2-7 0,-1-8 557,1-6 0,-9-13 0,3-10 0</inkml:trace>
  <inkml:trace contextRef="#ctx0" brushRef="#br0">14588 11188 8104,'14'-6'-57,"7"-7"323,2-6 1,12-1 420,8 1 0,6-8-523,8-6 1,6-5-291,3 5 0,-4 0 119,-5 4 0,-7 2 121,-7 4 0,-1-3-685,1 7 0,-7 7-25,-2 7 0,-11 3-822,-4 2 1418,-3 0 0,-2-6 0,0-2 0</inkml:trace>
  <inkml:trace contextRef="#ctx0" brushRef="#br0">15356 10648 8184,'20'0'0,"-2"0"-587,5 0 1,1 2 208,4 2 0,1 0 1174,-1 5 0,-4-1-275,0 1 0,-5 2 33,4-6 1,-5 5-69,1-6 0,-8 3-179,-2-3 0,-6 0-137,2 5 1,-5 7-121,-5 8 1,-17 10-1430,-16 9 1379,-9 12 0,8-17 0,-4 2 0,-2 3 0,1 1 0</inkml:trace>
  <inkml:trace contextRef="#ctx0" brushRef="#br0">13351 14359 8173,'0'7'624,"0"0"-324,0-7-409,0 0 340,0-7-274,0 6 62,0-12 0,0 10 151,0-6-290,0 5 242,0-2-141,0 6 0,-2 0 107,-2 0-4,2 0 85,-4 0-8,6 0 135,-7 6-155,6-4-129,-6 4 131,7-6-376,0 0 227,0 7 68,0 1 1,2 6-48,3 0 0,-4-5-268,4 1-232,-3-7-498,-2 3 463,0-6 0,-5-6 520,0-3 0,-6-10 0,3-3 0</inkml:trace>
  <inkml:trace contextRef="#ctx0" brushRef="#br0">15498 15268 8047,'-30'-28'0,"6"0"0,8 5-109,7 4 1,-2 4-306,6 0 1,-1 3 1133,1 2-484,3 4 1,-6 6-1,4 0 0,1 0-186,-7 0 0,5 11 352,-4 3 1,4 12-160,-4 2 1,4 7 105,-5 7 1,7 6-56,-1-1 0,-3 1-59,2-6 1,1-1-104,4-3 0,1 2-105,4-7 0,-2-6-322,7-8 0,-1-5 141,5-5 1,5-2-359,0-7 1,2-8 239,-2-6 1,-3-9-233,3-10 0,1-3 142,-1-7 0,0 1-31,-5-1 1,0 2 221,1 3 1,-6 3 106,1 7 0,-6 7 345,6 7-204,-7 0 1,8 20 335,-6 4 0,4 15-202,-4 13 1,0 3 218,-5 2 0,4 4-252,1 0 0,2 1-187,-3-6 0,-1-5-6,7-4 0,-5-9-448,4-5-320,1-10 0,-1-4 783,1-10 0,-7-9 0,3-8 0</inkml:trace>
  <inkml:trace contextRef="#ctx0" brushRef="#br0">15683 14401 8047,'-5'-14'-441,"0"0"176,0 0-27,-1-1 460,4 1 238,-4 6 1,5 2-226,-4 6 0,3 3 35,-2 7 1,2 1-31,2 12 0,-5 12-76,0 8 0,-6 10-116,2 4 0,-4-6 102,-1 1 1,0-1-228,0-4 0,4-6-154,1-8 1,1-9-663,-2-5 169,-2-3-95,4-9 873,0-7 0,-5-14 0,5-8 0</inkml:trace>
  <inkml:trace contextRef="#ctx0" brushRef="#br0">15640 14515 8047,'28'-8'0,"-4"-3"-430,0 6 0,-5-1 92,4 1 0,-4 4 520,5-4 0,-7 2-75,2-2 1,-3 3-228,-2-2 1,-4 2-238,-1 2 357,-5 0 0,-4 6 0,-8 2 0</inkml:trace>
  <inkml:trace contextRef="#ctx0" brushRef="#br0">15754 14586 8047,'0'22'-372,"4"3"310,1-6 0,1 7 328,-1-3 0,2 4 100,2 2 0,4 4 273,-4 0 1,5 8-174,5 2 0,-1 3-26,5 10 0,1 3-525,5 7 1,1 2 344,3-6 0,-6-1-183,6-4 0,-8-2 103,3-2 0,-1-4-192,-8-7 1,0-5-34,-5-4 1,1-5-735,-1-4 198,-6-4 119,-2-5 1,-6-14-1620,0-6 2218,-6-12 0,-2-5 0,-6-7 1</inkml:trace>
  <inkml:trace contextRef="#ctx0" brushRef="#br0">16351 15851 7900,'-5'10'-58,"0"-1"1,1-4-288,4 4 461,0-5 64,0 2 1,6-6 529,3 0-396,10-6 1,3-4-10,7-9 1,14-4 59,9-11 0,11 0-358,-25 15 1,0 0-1,-2-2 1,0 1-70,2 1 0,0 0 0,-1-2 1,0-1 69,1-1 1,0-1 0,2 0 0,1 0-195,4-4 1,0-1 0,1 3 0,0-1 249,1-4 1,0 0 0,-3 1-1,-1 0-39,-2-1 1,-1 0 0,-4 3-1,0 0-189,0-1 1,0 1 0,-1 2 0,1 1 98,30-17 1,-4 10-275,-6 4 1,-7 9-225,-11 0 0,-3 9 470,-6 5 0,-7 4-636,-3 1 1083,-4 0-988,-7 0 0,-1-2 971,-7-3 0,0-2-337,0-8 0,0 1 43,0 0 0,0 0 0,0 0 0</inkml:trace>
  <inkml:trace contextRef="#ctx0" brushRef="#br0">18114 14501 7014,'-8'0'611,"2"0"0,1 1-358,0 4-138,0-3 0,5 6 113,0-4-266,0-2 25,0 4-77,0-6 0,0 2 133,0 3-83,0-4 0,0 5 60,0-6 743,0 0-710,7 0 0,-4 0-1,6 0 0,-4 0-98,5 0 1,-6 0 93,6 0 0,-1 0-10,5 0 0,1 0-2,-1 0 0,0 0-65,0 0 38,1 0 0,-1 0-1,0 0 1,0 0 24,0 0 0,1 0 0,-1 0 0,-5 5 53,1 0 0,-7 6-54,2-2 1,-4 4-67,-1 1 0,-1 7 64,-4 2 0,-8 9-347,-6 1 1,-1 11 41,1-1 1,2 3 29,-7-3 0,6-2-15,0-3 0,2 1-246,1-6 1,1-1 505,0-8 0,0 2 0,0-4 0</inkml:trace>
  <inkml:trace contextRef="#ctx0" brushRef="#br0">17858 15311 8119,'2'19'180,"2"0"0,4 6 703,6-1 1,-1 4-447,-4 6 1,4-3-208,-3 7 1,1 5-154,-2 4 1,2 5 99,-6-4 0,4 2-130,-4-7 1,1 1-87,-1-11 0,-3-1-400,3-8-32,-4-4-16,-1-12 1,0-3 55,0-10 0,2-9 147,2-10 0,0-3 251,5-1 1,-4 4-97,4 0 1,1 7 162,4-2 0,5 8-6,0 1 0,0 7 104,-5-1 0,0 2 7,0 2 1,1 6 80,-1 4 0,-6 7 147,-3 2 0,-4 2-151,-1-2 0,0-2 32,0 7 0,-1-1-151,-4 6 0,-3-1-81,-6 1 0,-2-2-110,-3-4 0,2 4-361,-7-3 1,2-5-338,-2-5 1,-3-1 369,4-9 0,-4-1-366,-2-7 0,1-6 788,-1-9 0,-5-9 0,-3-8 0</inkml:trace>
  <inkml:trace contextRef="#ctx0" brushRef="#br0">17574 15610 7887,'0'-8'-74,"0"1"0,1 3 330,4-1 1,3-1 419,6 1 0,7-3-207,2-6 1,4 0-201,2-1 0,10 0-196,4-4 0,4 3 107,0-3 0,-7 3-639,3 2 1,-5 0-133,-1-1 1,-2 6 590,-6-1 0,-7 7 0,-2-3 0</inkml:trace>
  <inkml:trace contextRef="#ctx0" brushRef="#br0">18128 15254 8099,'6'-8'606,"2"2"1,6 6-223,1 0-154,-1 0 1,0 0-144,0 0 222,1 0-400,-1 0 1,-2 2 106,-2 2 1,-4 4-287,-6 6 1,-1 7-33,-4 3 0,-8 9-97,-6 5 0,-8 3 99,-1 1 0,-2 1 300,-8 0 0,-6-1 0,-7 1 0</inkml:trace>
  <inkml:trace contextRef="#ctx0" brushRef="#br0">14872 15240 7900,'-6'-28'0,"6"5"368,0 4-157,6 4 1,15 5-241,2 1 0,4 6 113,2-2 1,4 3-279,0 2 1,0 0 80,-4 0 0,-1-4-334,1-1 1,-1-6 127,0 1 0,-4-2-190,0-3 509,-7-5 0,4-2 0,-7-7 0</inkml:trace>
  <inkml:trace contextRef="#ctx0" brushRef="#br0">15199 14870 7900,'8'8'-226,"6"-3"1,7-3 516,7-2 0,2 4-66,3 1 1,2 0-291,3-5 1,2 0 121,-7 0 1,-2 0-10,-7 0 0,-3 0-54,-7 0-5,0 6 1,-6 4-58,-3 9 1,-7 0-201,-7 9 1,-2 5-767,-13 15 1034,-6 8 0,-6 9 0,14-29 0,1-1 0</inkml:trace>
  <inkml:trace contextRef="#ctx0" brushRef="#br0">15782 16818 7900,'-22'0'218,"1"0"53,7 0 0,0 5-357,0 0 1,0 10 126,-1 0 0,1 10 29,0 3 1,0 7 88,0 8 1,4-5-133,1-1 1,5-3 99,0 4 0,2-7 57,2 2 1,2-3-101,2-1 0,4-7-160,7-3 0,0-5-265,4-5 0,-3-2 233,3-7 0,-3-7-74,-2-2 1,0-10 51,0-5 1,1-9-170,-1-5 0,-5 2 59,1-2 0,-5 6 124,4-1 0,-4 10 66,4 4 0,-4 4 167,5 6 0,-7 4 16,1 10 1,3 4-51,-3 10 1,6 5 233,-5 9 0,1-3-57,-1 3 0,-4 1-28,4-6 1,-3 2-194,-2-11 0,0 0-354,0-5 171,0 0 0,-2-6-225,-3-3 0,-3-11 117,-6-9 0,0 0-58,0-9 0,-5 0 310,0-4 0,-6-1 0,2 1 0</inkml:trace>
  <inkml:trace contextRef="#ctx0" brushRef="#br0">15341 16790 7900,'-8'-8'0,"4"1"-39,8 7 1,11 0-9,8 0 1,4 0 239,2 0 1,4 0-269,0 0 1,5 0-304,-5 0 0,-1-6 123,-9-3 1,3 1-222,-7-2 476,0 7 0,-5-16 0,0 3 0</inkml:trace>
  <inkml:trace contextRef="#ctx0" brushRef="#br0">15597 16605 7900,'15'-14'-352,"0"-1"293,4 1 0,-1 0-248,5 0 0,-4-1 241,5 1 1,-7 2 425,2 2 1,2 4-157,-2 6 0,-5 0-93,-4 0 1,-7 1 13,1 4 1,-2 8-59,-2 6 1,0 6-158,0-1 0,-2 3 104,-2 1 1,-4-4-355,-6-1 1,4-1 48,1 2 291,-1 3 0,-4-5 0,0 7 0</inkml:trace>
  <inkml:trace contextRef="#ctx0" brushRef="#br0">15896 17003 7900,'14'0'198,"0"-2"-198,1-2 0,5 0 21,4-5 1,4-1-16,5-4 1,2-2 67,3-3 1,2 4-139,-7-4 0,1 3-167,0 2 0,-9-1 231,3 1 0,-2 0 0,2 0 0</inkml:trace>
  <inkml:trace contextRef="#ctx0" brushRef="#br0">16479 16448 8003,'9'8'167,"1"7"0,-1 0 170,5 9 0,1 0-99,-1 4 1,5 7-98,0 3 1,-2 3-96,-7 2 1,2-1 89,-2 1 0,-4-1-137,-1 1 1,1 0-7,-1-1 0,0-10-102,-5-4 1,0-9-117,0 0-375,0-9 7,0-4 377,0-25 1,1 7 164,4-17 1,3 10-78,6 0 1,2-1 192,3 1 1,-2 0-62,7 5 0,-5 4 63,5 1 0,-7 5-24,2 0 0,-5 4-5,-4 4 1,1 4 182,-7 7 0,6 0-67,-5 4 1,-1-1-26,-4 5 1,-1-4-90,-4 5 0,-3-2-125,-6 2 0,0 1-45,-1-6 1,-5 0-216,-4-5 0,-3-1 5,-1-4 0,-2-2 340,-3-7 0,-4 0 0,-5 0 0</inkml:trace>
  <inkml:trace contextRef="#ctx0" brushRef="#br0">16194 16562 7900,'0'-8'0,"8"2"734,7 6 0,0-5-197,9 0 0,0-6-127,4 2 0,2-5-270,3-5 0,-3-2-89,4-3 1,0 4-642,-1 6 0,1 1 418,-6 4 1,-1 2-1548,-3 7 1719,-4 0 0,-6 7 0,1 1 0</inkml:trace>
  <inkml:trace contextRef="#ctx0" brushRef="#br0">16564 16264 7900,'14'-7'0,"1"6"20,-1-4 0,-5-1 60,1 1 1,-6 0 587,6 5 1,-5 0-223,4 0 0,-1 2-202,2 2 1,2-2-53,-2 3 1,-2 1-89,1-1 0,1 1 76,4-1 1,0-4-100,0 4 1,0-3-191,1-2 0,-1 0 60,0 0 0,0 0-154,0 0 1,-4 0 55,-1 0 1,-4 0-12,5 0 0,-7 1-20,2 4 0,-10 9 78,-5 10 1,-13 20-1170,-6 8 1269,-15 13 0,20-32 0,-3-1 0,-5 3 0,0 1 0</inkml:trace>
  <inkml:trace contextRef="#ctx0" brushRef="#br0">18199 14359 8817,'0'-8'-742,"0"0"512,0 3 44,0 3 329,0-4-233,0 6 255,0 0 9,0 6 1,0-2 126,0 5-148,0-6 0,0 5-53,0-3 6,0-4-56,0 6-10,0-7 0,0 0 1,-5-2 0,1-3-113,-1 4 119,5-12-7,0 12-81,0-6 47,0 7 2,0 0-1,6 0 1,-4 2 68,3 3-13,2-4 113,-5 6-61,4-7 182,-6 0 307,0 0-244,-6 0-182,4 0-84,-4 0 1,5 0 49,-4 0-224,3 0 150,-4 0-203,6 0-19,6 0 18,2 0 1,2 0-102,-1 0 183,-6 0 37,10 0-34,-12 0 23,6 0-173,-7 0 0,-2 0 199,-3 0 0,-2 0 0,-8 0 0</inkml:trace>
  <inkml:trace contextRef="#ctx0" brushRef="#br0">18213 14401 7630,'-8'0'-51,"2"-1"600,6-4-268,0 3 141,0-4-162,0 6 2706,0 0-2828,-6 0-2,4 0 1,-10-6 1,10 3-260,-3-7 65,-3 7 28,0-3 1,-1 4 28,0-3 1,4 4 15,-5-4 0,6 3 92,-6 2 8,1 0-92,-6 0 0,1 0 102,0 0-154,0 0 1,0-4 71,-1-1 1,1-5-37,0 6 1,0-3 23,-1 3 1,1 2-58,0-3 0,-2-1 47,-3 1 0,2 1-8,-7 4 0,5-5-51,-4 0 1,-1-4 56,-5 4 1,6-5-55,-1 6 1,2-7 39,-2 1 1,-1-1-46,6 2 0,-6-4 57,1 3 1,3-2 0,2-2 0,-3 1 42,-1 3 1,1-1 7,-2 7 0,5-3 55,-5 3 1,1 2-86,-6-3 1,1 4-51,-1 1 0,1-2 57,-1-3 1,-4 4-140,0-4 0,0-3 24,4-1 0,1 1-75,0-2 1,1-1 124,3-8 0,-3 3-18,3-2 0,2 0 43,-1-1 0,-1 3-46,-5-3 1,1 5 29,0 5 0,-6-4-15,1 4 0,-6 1-47,1-2 0,2 7 18,-2-2 0,4-1-3,-4 1 0,5 1 51,-5 4 1,10-2-6,-5-3 0,8 4 180,-4-4 0,1 2-126,4-2 0,-3 3 153,-1-2 1,4-3-98,0 3 1,5-6-35,-4 5 1,5-4-27,-1 4 0,2-4 5,-2 4 0,3-4-11,-3 4 0,8-6-129,2 1 1,1 2 19,-2-1 1,-1 4 36,6-4 0,-4 4-31,4-5 56,-6 7 0,8-5 17,-6 4 0,4 2-3,-5-3 0,6 4 1,-6 1 1,5 0 58,-4 0 0,4 0 83,-4 0-42,6 0-64,-10 0-54,11 0 0,-6 0 66,4 0-119,2 0 20,-4 0-25,6 0-588,0 0 632,-7 0 20,6 0 34,-5 0 1,4 5-60,-3-1 93,4 1-78,-6 1 27,7 2 1,0 6-52,0 1 1,0-1-2,0 0 0,0 5-41,0 0 0,0 8-126,0 1 0,0 7-425,0 8 0,0-1 249,0 1 1,0 0-183,0-1 1,2-7-182,3-7 13,3 1 0,6-15 739,0 0 0,-6-6 0,5-14 0,-6-2 0</inkml:trace>
  <inkml:trace contextRef="#ctx0" brushRef="#br0">15882 13790 7900,'0'-14'0,"0"-1"20,0 1 0,4 5 209,1-1-15,6 7 0,-3-3 16,6 6 0,1 0-122,-1 0 1,2 5 99,2-1 0,0 1-582,6-5 0,-5 5-57,4 0 1,-5-1 430,1-4 0,3 7 0,0 0 0</inkml:trace>
  <inkml:trace contextRef="#ctx0" brushRef="#br0">15739 14245 7900,'7'14'0,"-6"0"0,12 1 0,-11-8 0,4 0-186,-6-7 259,0 0-69,-6 0 0,-2 0-6,-7 0-8,1 0 0,0 0 25,0 0-9,0 0 1,1-2 247,3-3-160,4 4 17,6-5-75,0 6 0,6-5 36,4 0 1,3-1-60,1 1 1,0 3-4,0-2 0,0 0 38,1 0 1,-6 2 35,1-3 4,-7 4-61,3 1 0,-6 1-11,0 4 0,-1 3 20,-4 6 0,2-4-140,-7-1 0,1-1 91,-6 2-12,1 2 18,0-10-8,0 4 1,6-7-162,3-4 1,4 2 91,1-7 0,4 1-5,1-5 1,5-1 47,-6 1 1,3 1-194,-3 4 39,-2-4-13,11 12 83,-12-6 125,5 14 0,-12 1 0,-2 6 0</inkml:trace>
  <inkml:trace contextRef="#ctx0" brushRef="#br0">15768 13662 7900,'-2'9'0,"-2"1"257,2-7 546,-11 10 27,12-12-396,-6 6-57,7-7 0,2 0-35,3 0 0,3-7-81,6-2 1,6-4-124,4-1 0,9 5-90,5-1 0,6 2-1433,9-1 1385,-1 2 0,17 1 0,-4-2 0</inkml:trace>
  <inkml:trace contextRef="#ctx0" brushRef="#br0">29815 3654 9777,'-8'0'1751,"2"0"-1107,0 0-314,4 0-28,-4 0-157,6 0 470,0 0-404,6 0-101,-4 0 1,5 4-451,-2 1 134,-3 6 303,4-3 1,-6 6 92,0 0 0,0-4 20,0-1 0,0-4 211,0 5-214,6-1 0,-4 5 36,3 1 0,1-6 30,-1 1 0,1-1 21,-1 5 1,-4 0-250,4 1 0,1-1 42,-1 0 1,5 0-141,-6 1 1,7-1-24,-1 0 1,-2 5 95,1 0 1,-4 1 38,5-1 1,-6-3 53,6 3 1,-6 2 33,6-2 0,-7 4-2,2-4 0,1 2 60,-1-2 0,4-2-98,-4 7 0,1-7 75,-1 2 1,-3 2-53,3-2 0,1 1-39,-1-1 0,4 2-16,-4 2 1,4 4-42,-4-3 1,4-2-189,-4 2 0,5-1 116,-6 6 0,3-5-152,-2-1 0,-4-4 145,4 5 0,1-5-109,-1 5 0,4-7 43,-4 2 1,5 1 16,-6-1 0,6 0 26,-5-5 0,6 2 29,-2 3 0,-1-3-44,1 3 1,1-3 110,4-2 0,0 0-45,1 0 1,-3 1 2,-2-1 0,2-1-6,-2-4 0,2 4 7,3-4 1,-1 4 1,0 1 0,-4-5 3,-1 1 1,1-2 2,4 1 1,0 4 5,0-4 0,0-1-2,1 2 1,0-5 0,4 4 1,-1-6-2,5 2 1,-4 1-82,5-1 0,-5 0-7,5-5 0,-2 0-16,2 0 1,1 0 72,-6 0 1,5-2 5,-6-3 1,3 4-18,-2-4 0,-3-1-34,3 1 1,-2-4 13,2 4 0,-3-6 11,3 1 0,-3 2-33,-2-1 0,0 4 54,0-4 0,-4-1-6,-1-4 0,1 0 14,4 0 1,0-1 1,0 1 0,1 0 13,-1 0 1,-5-1-27,1 1 0,-1 0 93,5 0 0,1 0-75,-1-1 0,0-4 60,0 0 0,1-1-52,-1 1 0,3 2 0,-3-7 1,8 0 7,-7-4 0,2-1 0,-3 1 1,2-2-51,3-3 0,-3 1 40,3-6 0,-3 5-120,-2-5 0,0 5 102,0-5 1,0 6-122,1-1 1,-6 3 99,1 2 0,-2 1-13,1 3 0,4-4 24,-4-1 0,4 1 1,1-5 0,-1-4-74,-4 0 0,4-4 60,-4-2 0,9-3-149,1 3 1,-1-1 130,-3 11 0,-4 0-144,3 4 0,-8 1-11,9 0 1,-6 1-254,0 3 0,3 3-289,-8 7 766,1 0 0,-18 6 0,-2 2 0</inkml:trace>
  <inkml:trace contextRef="#ctx0" brushRef="#br0">30583 5217 8411,'1'-14'0,"4"0"-528,-3 0 170,10 0-391,-10-1 594,11 7 292,-12 2 373,12 6-230,-12 0-87,12 0 1,-10 0 9,7 0-93,-7 0 70,9 6-228,-10-4 1,9 6 112,-6-3-278,0-4 125,-5 6 1,-2-7 119,-3 0-92,4 0 45,-12 0-46,5 0 1,-1 0-8,-1 0-6,7 0-33,-3-7 43,12-1 0,2-6 77,6 0 1,0 6-40,1 3 1,-6-1 63,1 1 0,-1 0-78,5 5 431,0 0-209,1 0 0,-7 2 114,-4 3 0,-2-2-179,-2 6 0,0-4 159,0 5 1,-5-6-229,0 6 1,-6-2 85,2 1 0,-4-1-160,-1-3 0,5-4-29,-1 4-59,1-3 1,-1-2 37,1 0-324,5-7 310,-2 0 1,8-6-2,2 3 0,0-1 37,5 7 0,1-6 13,4 5 1,0 1-17,0 4 10,0-7 0,1 6 14,-1-4 35,-6 3 1,3 4 15,-6 3 0,-1-2-32,-4 6 1,-1-1-2,-4 2 1,3 2-146,-2-2 1,-4 3 80,-2 1 0,-2-5-19,-3 1 1,6-7 48,-1 2 0,6-2 103,-6 2-57,7-4 0,-3 4 14,6-10 0,0-3-28,0-6 1,6 0 16,4 0 0,2 1 55,2 3 1,-4-2-55,-1 2 0,-1 2 121,2-1-113,2 6-5,-10-4 0,4 9-83,-6 3 0,-1 3-173,-4 6 1,-9 5 229,-10 0 22,4 0 0,-14 1 0,4 2 0</inkml:trace>
  <inkml:trace contextRef="#ctx0" brushRef="#br0">30114 5246 8230,'-15'0'-218,"1"0"-151,6 0 353,2 0 493,6 0-191,0 0-22,0 6 0,2-4 52,2 2-159,4-2 1,6-2 2,1 0 0,-1 0 25,0 0 0,0 0-116,0 0 0,1 0 88,-1 0 1,0 0-91,0 0 1,1 0 65,-1 0 0,0 0-95,0 0 1,0 0 2,1 0 0,-1 0-14,0 0 0,0 0 48,1 0 1,3 0-10,1 0 0,2-5 6,-2 1 1,3-3 7,6 3 0,-2 2-46,2-3 0,-3 4 43,9 1 0,-4 0-46,-2 0 1,-4 0 21,0 0 0,-1 0-13,6 0 1,-3 0 10,-2 0 0,1 0-8,-6 0 1,7 0-39,-3 0 0,0 0 44,0 0 1,-4-2-48,5-3 0,0 2 51,4-6 0,0 4 1,1-5 1,-1 6-1,1-6 1,-1 7 0,1-2 0,-1-1 11,0 1 0,1 1 4,-1 4 1,-4 0 0,0 0 0,-7 0-8,2 0 0,2 0-28,-2 0 0,0 0 25,-5 0 1,0 0-121,0 0 0,0 0 30,1 0 0,-1 0 1,0-2-22,0-3 1,-4 4-83,-1-4-161,-6-3 255,10 6 2,-11-4 21,4 6 7,-6 0-517,0 0 0,-6 0 1,-2 0-1</inkml:trace>
  <inkml:trace contextRef="#ctx0" brushRef="#br0">31635 3597 8016,'-8'0'-1118,"0"0"1480,3 0 171,4 0-14,-6 0-133,7 0 60,0 0-349,0-7 80,0 6 1,0-7-139,0 3 1,2 2-15,3-6 0,-4 4-161,4-5 1,-2 6 216,2-6-227,-3 1 1,5-6 137,-2 1-12,-3 6 1,6-3 119,-4 7-81,-2-8 39,4 5 0,-1-3-59,0 1 1,1 4 2,-1-5 1,-2 1 12,7-5 1,-6 4-5,6 1 1,-1 1 38,5-2 1,-4-1-6,-1 7 1,1-6 227,4 5-244,0 1 1,1-1 117,-1 0 0,0-1-57,0 1 1,0 2 4,1-7 1,4 3-43,0-3 0,-1-3-6,-3 4 1,1-2-89,2 1 0,-2-2 96,3 2 0,-3 4-118,-2 1 1,0 2 105,1-2 0,-1 4-84,0-4 0,0 3 65,1 2-19,-1 7 1,0-4 15,0 6 1,-4-1-1,-1 2 1,-4 2 58,4-2 0,-4 3-54,5 1 0,-3 0 93,3 0 1,-2 0-83,-3 1 1,-2-1 107,6 0 0,-1-4-81,2-1 0,1 1 6,-7 4 1,7-2 0,-1-2 0,-2 2-12,1-2 0,1 3 32,4 1 0,-4 5-9,-1 0 1,0 4-72,6-4 0,-3 7 48,-2-3 0,2 4-64,-2 2 0,3-1 26,1 0 0,0 6-2,0-1 1,0 2-34,1-2 1,-6-3-18,1 3 1,-1-3 40,5-2 0,1 1 4,-1-1 0,0 1 104,0-1 1,-4 1-99,-1-1 1,-1 0 60,1 1 0,4-1-40,-3 1 1,-1 5 10,5 4 0,-7 2-61,7-2 0,-3 8-143,3-4 1,-4 6 324,-1-1 1,1 0-151,4 1 1,-5 4 23,1-9 1,-1 9-22,5 0 0,1 3 36,-1 2 1,-2-6-212,-2-4 0,1-4-239,-6-6 1,4-2-63,-4-6 0,0-7-890,-5-3 1340,0-3 0,-13-9 0,-3 0 0</inkml:trace>
  <inkml:trace contextRef="#ctx0" brushRef="#br0">31962 3213 8122,'0'-10'-486,"0"1"1,5 4 197,-1-4 0,7-1 470,-1-4 0,3-2-84,1-3 150,0 3 0,0-4 105,0 6 7,1 6-92,-1 2-161,0 6 1,-6 6 15,-3 3 1,-4 4 24,-1 1 1,-1 0-41,-4 1 0,2-1-13,-7 0 1,6-4-82,-6-1 0,5-6 85,-4 2 0,4-2-153,-4 2 1,4-4-5,-5 4-55,7-3 1,-8-1 44,7 4-305,-1-3 191,5 4 1,1-6 139,4 0 0,-2 0-110,7 0 1,-1-5 71,5 0 1,1-6-84,-1 2 0,5-4 129,0-1 1,-5 0 134,-5 0-130,-5 6 248,2-5 47,-6 11 1,-6 2-64,-4 10 0,-2 3 46,-3 1 0,0 0-18,-4 0 0,3 0 39,-3 1 0,8-3-118,1-2-193,7 2 142,-3-10-214,6 4 1,5-12-124,-1-3 0,7-4 59,-1-1 0,2 1-136,3 4 1,-6-2-379,1 6-45,-7 0 485,3 5 0,-7 6-68,-4 4 1,-8 7 101,-6 2 1,-1 0 216,1-5 0,1 1 0,-5-1 0,5-6 0,-15-2 0,3-6 0</inkml:trace>
  <inkml:trace contextRef="#ctx0" brushRef="#br0">31393 3156 8335,'-33'0'368,"0"0"1,6 0-197,8 0 0,3 0-174,2 0 1,5 0 533,-1 0 105,7 0-313,-3 0-300,18 0 1,-1 0 375,13 0 1,1 0-94,8 0 0,-1 2-126,6 2 0,0-2-14,5 3 0,-1 1-129,1-1 0,7 1 73,7-1 1,3-4-273,11 4 1,-1-3 382,10-2 1,-7-7-25,-2-2 1,0-4-176,-4-1 1,8 1 26,-34 8 1,-1 1 0,36-4-142,-5 3 1,-8 4 80,-11-4 0,2 3-123,-7 2 0,-6 2-240,-7 3 1,-4-2-289,-2 6 1,1-1-51,-1 2 0,2 1 711,3-6 0,-3-7 0,5-6 0</inkml:trace>
  <inkml:trace contextRef="#ctx0" brushRef="#br0">21014 3696 10495,'0'-19'-531,"0"0"0,0 5-1222,0 5 1775,0 6 435,0-4 937,7 7-1019,-6 0 0,10 7 192,-6 2 1,4 10-259,-4 5 1,1 9-73,-1 5 0,-2 4-13,7 6 0,-7 2 220,2 7 1,1 0-230,-1 0 0,0-2-331,-5-3 0,4 2-16,1-7 1,5 12-249,-6-2 0,1 3-363,-5-3 0,0-2 339,0-3 1,0 0-715,0-9 0,-2 1 1114,-2-11 0,-4 0 0,-6-4 0</inkml:trace>
  <inkml:trace contextRef="#ctx0" brushRef="#br0">20758 4336 14191,'0'14'-960,"-4"2"1789,-1 3 1,2 5-459,7 9 1,4 3-94,7 7 1,0 1-175,4 3 1,-1-2 243,5 2 0,-4-3-10,5-1 0,4-4-169,6-5 1,-1-1-169,-5-10 1,-4-4-144,0-4 1,-2-3 160,1-7 1,3 0 116,-7-5 1,1-7 44,-1-2 1,-3-10 58,3-5 0,-8-3-936,-2-1 0,1 0-155,4-1 1,-4-4-552,-1 0 1,-6-10 609,2 5 792,-3-12 0,4-7 0,2-16 0</inkml:trace>
  <inkml:trace contextRef="#ctx0" brushRef="#br0">24256 14160 7814,'0'-8'0,"0"3"330,0 10-189,0-4 1,-2 17 89,-2-4 1,-4 10 240,-7-1 0,0 6-627,-4 4 0,1-3 53,-5 3 0,4-1-165,-5 1 0,11-8-136,-1 3 0,5-7-578,-1 3 981,-2-13 0,4 8 0,-7-11 0</inkml:trace>
  <inkml:trace contextRef="#ctx0" brushRef="#br0">24313 14359 7814,'20'0'-140,"-2"-2"238,5-3 1,-5 4-111,1-4 67,-3 3-55,-9 2 0,6 0 0,-5 0 0</inkml:trace>
  <inkml:trace contextRef="#ctx0" brushRef="#br0">24284 14515 7814,'0'14'0,"0"0"0,0 2 5,0 3 0,0-1 131,0 5 0,0-1-90,0 2 0,0 3 67,0-3 0,0 1 59,0-1 1,-4 2-68,-1-2 1,0-2 8,5 2 1,0-2-49,0 2 1,0 3-11,0-4 0,0 4 50,0 2 1,0 1-8,0 3 0,0 1 47,0 4 0,0 8-44,0-3 0,0 1-139,0-6 1,0 8 60,0-4 0,0 4-128,0-3 0,0 0 76,0-1 1,5 1-176,0-1 1,-1 1 113,-4 0 1,2-1 52,3 1 1,-4 0 127,4-1 0,-3 6-83,-2-1 0,0 1 242,0-6 1,0 7-56,0 3 0,0 7-123,0-2 1,-5 1-12,0-11 0,0 7 2,5-2 0,0-1-71,0 1 0,0-6 70,0 1 1,0 4-139,0 1 0,5 8 46,0 1 0,0 1 84,-5-5 0,4-2 14,1-3 1,1 4 133,-1-4 0,-2 3-173,7 2 0,-6 5-188,6-1 0,-2 5 74,1-4 0,2 0 93,-6-5 0,6-2-121,-1-3 1,-2 3 73,1-3 1,-6 4-28,2 0 1,1 0 69,-1-4 1,0 0-7,-5-9 1,0 2-71,0-7 0,0-4 3,0-6 0,0-1-448,0-8 1,-5 0 225,0-5 1,-6-6 385,2-3 0,-10-10 0,-3-3 0</inkml:trace>
  <inkml:trace contextRef="#ctx0" brushRef="#br0">20829 16491 7792,'-14'0'-51,"6"0"1,0 0 435,4 0-135,2 0 0,-3 0 176,10 0 0,-2 0-241,7 0 0,1 0-46,8 0 0,-2 0 98,7 0 1,0 5-72,4 0 1,0-1 7,1-4 1,-1 0 3,1 0 0,4 0-103,0 0 1,0 5 27,-4 0 1,-1-1-116,1-4 0,1 0 10,3 0 1,3 0-124,7 0 1,-1 2-23,1 3 1,0-2 85,-1 6 0,-1-4 11,-3 5 0,2-6 35,-7 6 1,5-7 124,-5 2 1,2 1 27,-2-1 0,3 0 121,7-5 0,8 0-67,5 0 1,8-5-15,7 0 0,-2-6 33,-2 2 1,7-4-380,-3-1 1,-31 9 0,0 0 186,1 0 0,-1 1 0,2 2 0,0 1 88,0-2 1,1 1-1,38 0-172,-1 2 0,-6 0 4,2 0 1,3 0 12,2 0 0,-37 0 1,0 0 56,1 0 1,0 0 0,-2 0-1,0 0-9,37 0 0,-39 0 0,0 0 39,4 0 1,0 0 0,2 0 0,1 0-25,4 0 0,0 0 0,-2 0 1,-2 0-21,0 0 0,-1 0 0,2 0 1,0 0 25,-4 0 1,0 0-1,7 0 1,2 0-48,1 0 0,-1 0 0,0 0 0,-2 0 23,-7 0 1,0 0-1,2 0 1,1 0-6,-6 0 1,1 0-1,6 0 1,2 0 7,-2 0 0,1 0 0,2 0 0,0 0-6,-4 0 0,-1 0 0,2 0 0,-2 0-7,-4 1 0,0-2 0,4-1 1,2 0 9,3-1 1,0 1 0,0-1 0,-1-1-6,-3 2 0,-1 0 0,-1 0 0,-1 1 7,-2-4 0,0 0 0,2 3 1,1-1 0,2-1 0,-1-1 1,-2 3-1,0 1-36,-2-1 1,0-1-1,34-3-22,-11 1 1,-4 0-54,-10 5 1,-3 0-91,-6 0 0,-5 2 5,-1 2 0,-5 0 33,1 5 1,-3-6-208,-1 2 0,-6-3 36,1-2 1,-7 0 355,2 0 1,-3 0-487,-2 0 395,-6 0-153,-1-7 0,-9 6-16,-3-4 1,-3 3-290,-6 2 0,-5 0-141,0 0 668,0 0 0,5 0 0,0 0 0</inkml:trace>
  <inkml:trace contextRef="#ctx0" brushRef="#br0">26986 16292 7929,'14'9'374,"0"1"1,5-2-307,0 1 1,5 4 315,-5-4 0,8 4-119,1 1 1,0 4-196,6-4 0,-4 6 82,-2-10 0,-4 6-136,-1-7 0,-4 4 49,5 1 0,-7-1-24,2-4 0,-7 4-6,-3-4 1,-7 4-45,-2 1 1,-7 0-503,-7 1 1,-11 4 261,-4-1 0,-9 6-1369,0-5 1618,-3 0 0,-8-5 0,-1 1 0</inkml:trace>
  <inkml:trace contextRef="#ctx0" brushRef="#br0">24270 15581 7800,'-1'-8'-379,"-4"4"252,3 2 0,-6 2 344,4 0 0,0 0 19,-5 0 0,4 0-66,-4 0 1,4 0-37,-4 0 0,4-2 0,-5-2 1,6 2 140,-6-3 0,1 4-132,-6 1 0,1 0-13,0 0 1,4 0-123,1 0 1,0 0 121,-6 0 0,6 0-147,-1 0 1,1 0 214,-5 0-184,-7 6 0,2-3 41,0 7 0,-3-6-9,13 6 0,-7-7 30,6 2 0,-2 1-9,-3-1 0,3 1 18,2-1 1,-2-3 2,2 2 0,-2-1-126,-3 2 107,1 3 1,0 5-6,0-4 1,1 4-4,4-4 0,-4-1-6,3 2 0,-1-1 0,2 5 1,-2 1-9,6-1 0,-4 0-84,4 0 0,-5-4 147,6-1-32,-7 1 0,8 2 5,-7-2 1,5 2 99,-4-2-160,-1 3 0,-4 1 3,0 0 1,4 0 4,1 0 0,1 1-5,-1-1 1,-4 0-75,3 0 0,3 0 84,-3 1 0,7-1-53,-2 0 0,-1 0 28,1 1 1,-4-1-47,4 0 1,-1 0 35,1 0 0,3 1 3,-2-1 0,-3 0 70,2 0 0,-1 2-60,1 3 0,4-3 162,-4 3 0,-1-3-89,1-2 0,0 5 72,5 0 0,0 0-88,0-5 0,0 0-5,0 0 1,0 1 24,0-1 0,0 5 7,0 0 1,0 0 65,0-5 0,0 0-89,0 0 1,0 0 22,0 1 1,0-1-7,0 0 0,0 0-64,0 1 1,0-1 68,0 0 0,0 0-116,0 0 0,0 1 39,0-1 16,7 0 0,-6 0 15,4 1 0,1-1-3,-1 0 1,0-5-89,-5 1 81,6-1 0,0 6 18,4-1-2,-4 0 0,-1 0 3,0 0 0,4-4 72,-4-1-62,6 1 1,-5 4-76,4 0 0,1-4-10,-7-1-181,8 1 178,-5 4 0,8 0-33,-1 0 1,-5-4 34,1-1-3,-1 1 1,6 2 30,-1-2 11,0 3 0,0-6 6,0 8-28,1-7 0,-1 3 40,0-7 1,0 3 83,1-3 0,-1 3-43,0 2 1,0 2 141,0-6 0,1 6-108,-1-1 0,5-3-44,0 3 0,4-5-104,-4 4 0,2-4 78,-2 4 1,-2-4-146,7 5 1,-5-7 41,5 2 0,-5-4-76,4-1 1,-4 0 92,5 0 0,-5 0-21,5 0 0,-7 0-28,2 0 0,1 0 54,-1 0 1,0 0-106,-4 0 1,-1 0 95,0 0 0,0 5 59,0 0 1,1-1-14,-1-4 0,2 0 6,3 0 0,-2 0-33,7 0 0,-1 0 6,6 0 1,-5 0-105,-1 0 0,1-1 103,4-4 1,1 2-121,-1-7 1,-6 2 54,-3-1 0,2-4 29,-2 4 0,1 1-12,-1-2 1,-8 7-3,4-1 0,-4-3 17,3 3 0,-5-6 4,1 5 1,-5-4 117,4 4-115,0-6 0,4 3 30,-3-6 0,2 0-13,-2-1 1,-2 1 1,1 0 1,-1 0 6,1 0 1,3-2 2,-8-3 1,6 3-39,-6-3 0,6 3-63,-5 2 85,6 0 0,-8-3-3,6 2 1,-5-2 76,0 7 1,-1-2-84,2-2 0,-2-1-23,7 1 36,-7-6 11,10 4 0,-12-5-4,4 7 0,1-5 9,-1 0 1,4-5-4,-4 6 1,0-3 43,-5 2 1,0 3-51,0-3 0,0 3 49,0 2 0,0 0-25,0 0 1,0 0 9,0-1 1,-5 1 26,0 0 1,1-2 4,4-3 0,-2 3-44,-3-3 1,4-1-4,-4 1 1,4-2-60,1 2 1,0 4 63,0-4 1,0 3-12,0 2 1,0 0-2,0-1 33,0 1 0,-5 0-22,0 0 0,-4 4 10,4 1 1,-5 4 37,6-5 1,-3 3 10,3-3 1,0-3 64,-5 4 1,6 1-100,-2-1 1,2 1 206,-2-2 1,4-2-20,-4 2 0,-2 2-19,3-1 1,-3 4-25,3-4 1,2 4 2,-3-5 0,-3 2-84,-1-1 0,1-2-118,-1 6 0,4-4-57,-5 4 0,3-6 104,-3 1 0,-1 2-49,6-1 0,-6 4-62,2-4 1,1 6 29,-2-2 0,6-1 69,-6 1 0,5-1 36,-4 1 0,-1 3 0,-4-4 14,0 6 1,4-5 63,1 0-92,0-6 1,-4 3-128,3-6 1,-1 0 18,7 0 1,-3 0-111,3-1 1,0 3 165,-5 2 0,4-2-9,-4 2 0,-1 2 53,-4-1 0,0 6-15,0-2 0,-1-1 42,1 1 0,-5 0-65,0 5 0,-6-5 51,1 1 1,2-1-25,-2 5 0,5-5 0,-4 0 1,5-4-45,-1 4 1,8-6-90,2 2 0,1 1-34,-1-2 0,-3 6-593,8-6 284,-7 7 0,3-3 138,-6 6 1,4 0-993,1 0 0,4 4 1320,-5 1 0,7 6 0,-3-3 0</inkml:trace>
  <inkml:trace contextRef="#ctx0" brushRef="#br0">27341 13634 7894,'0'-15'-455,"0"1"0,0 0 350,0 0 1,0-5 321,0 0 0,0-5-52,0 5 1,0-1 235,0 1-94,0 3 11,0-5-210,0 7 0,-1 6 73,-4 3-163,3 4 0,-6 6 87,4-1 1,0 3 131,-5-3-152,6-2 0,-8 6-9,6-3 0,-6-4-61,1 4 1,3-2-52,-3 2 0,5-2 15,-4 6 0,6-4 149,-2 5 1,-1 1 137,1 8 1,0-2-836,5 7 1,0-1 437,0 6 1,0 4 718,0 0 0,0 7-294,0-2 1,0-2-288,0 2 1,0-5-208,0 5 0,0-6 83,0 1 1,-5 1-80,1 0 1,-7-1-26,1-5 1,2-1 88,-1-3 0,-1-4-72,-4-5 1,1-1-103,4 0 0,-4-6-658,4-3 964,-4-4 0,-7-7 0,-2-2 0</inkml:trace>
  <inkml:trace contextRef="#ctx0" brushRef="#br0">26971 13790 7894,'16'13'-125,"3"-4"0,-1-3 224,5-6 0,1 0-107,4 0 0,6 0-9,-1 0 1,2-6-231,-2-3 1,-5-4 246,1-1 0,5-7 0,-4-1 0</inkml:trace>
  <inkml:trace contextRef="#ctx0" brushRef="#br0">27554 13562 7894,'-14'16'0,"0"3"0,-2-1 399,-3 5 1,2 6 1,-7 4 1,7 2-143,-2-2 0,8-3-230,1 3 1,7-8-232,-2-1 0,4-7-46,1 2 1,0-8-910,0-1 468,0-7 444,0-9 1,5-4-153,-1-9 1,1 2 396,-5-2 0,0-3 0,0-7 0</inkml:trace>
  <inkml:trace contextRef="#ctx0" brushRef="#br0">27469 13690 7894,'21'8'0,"1"5"96,6-4 1,1 4-24,-1 1 1,-1-4-213,-3-1 0,6-1-46,-7 2 0,6 1-267,-10-7 0,-5 3 170,-5-3 282,-5-2 0,8 4 0,-4-6 0</inkml:trace>
  <inkml:trace contextRef="#ctx0" brushRef="#br0">27668 13634 7894,'0'14'-34,"0"0"1,0 5 42,0 0 1,-1 6 116,-4-1 1,-5 1 159,-9-1 0,4 3-257,-4-4 1,3-2-273,2-2-202,-1-3 182,1-2-203,6-6 0,2-8 466,6-10 0,0-9 0,0-3 0</inkml:trace>
  <inkml:trace contextRef="#ctx0" brushRef="#br0">27881 13562 7822,'8'15'-218,"5"5"251,-4 4 0,-2-2 19,-2 2 1,-4-1 164,-1 6 1,0-5 303,0-1 0,-1 1-334,-4 4 1,-8-1-32,-6-3 1,-1 1-252,1-6 0,3 3-33,-3-8 0,3 2-88,2-11 0,1 1-82,4-1 0,2-5 298,7 0 0,0-6 0,0-8 0</inkml:trace>
  <inkml:trace contextRef="#ctx0" brushRef="#br0">27995 13733 7894,'29'0'0,"-6"0"-112,1 0 1,-2 0-447,2 0 571,3 0 0,-13 2 0,0 2 1,-6 0-368,-8 5 1,0-4 353,0 4 0,-6 1 0,-2 4 0</inkml:trace>
  <inkml:trace contextRef="#ctx0" brushRef="#br0">27981 13904 7894,'0'9'-239,"0"1"0,2-7 340,2 2 1,4 1 542,6-1 1,1-1-484,-1-4 0,8 0-448,6 0 1,7-1 286,8-4 0,-1-3 0,1-6 0</inkml:trace>
  <inkml:trace contextRef="#ctx0" brushRef="#br0">28578 13605 7879,'2'-8'0,"2"3"309,-2 4 1,6 7-62,-3 4 1,3 9-1,6 4 0,5 4-63,0 2 0,11-1-36,-2 0 0,8-1 0,-2-3 0,4 1 17,-5-6 0,0 0-400,-5-5 0,-1 1 76,-3-1-736,-4 0 151,-5 0 229,-7 1 1,-4-8 84,-8-2 1,-4-3-277,-7-2 705,1 0 0,0-7 0,0 0 0</inkml:trace>
  <inkml:trace contextRef="#ctx0" brushRef="#br0">28905 13477 7879,'5'-6'432,"0"6"0,-1 6-55,-4 8 1,-1 7-337,-4 3 0,-3 4 27,-6 5 1,0 2-61,-1 3 0,-3 1 104,-1-5 1,-2 0-6,2-1 0,3-6-42,-3 6 0,5-10-157,5 5 1,-2-4-1286,6-1 678,0-2-532,5-7 1231,0-6 0,6-8 0,2-8 0</inkml:trace>
  <inkml:trace contextRef="#ctx0" brushRef="#br0">29047 13776 7879,'15'6'7,"-1"4"0,-5 2-7,1 2 0,-2 2 0,1 3 0,-3-2 114,-6 7 0,5-5-85,0 5 0,0-7-1024,-5 2 374,0-3 64,0-2 557,0-6 0,0-8 0,0-8 0</inkml:trace>
  <inkml:trace contextRef="#ctx0" brushRef="#br0">29175 13108 7879,'14'0'0,"1"0"0,-3 7 277,-2 8 0,1 0-10,-6 9 0,-1-5-75,-4 5 0,0-2-61,0 2 0,-1 1-114,-4-6 0,-3 0 96,-6-5 1,4 0-120,1 0 0,-1-4 87,-4-1 0,0-5-148,0 0 0,4-1-103,1 2 0,4-3 57,-4 3 46,5-4 1,-2 1 47,6 2 1,2-2-78,2 3 0,4 1 4,7-1 1,0 0-93,4-5 1,3 0-150,7 0 1,1 0 102,3 0 1,-1 0-229,6 0 0,-8-2 458,-2-3 0,0-3 0,-5-6 0</inkml:trace>
  <inkml:trace contextRef="#ctx0" brushRef="#br0">29346 13662 7879,'24'-9'0,"-1"-1"0,1 2 351,4-1 1,1-2-211,-1 6 1,1 0-66,-1 5 1,5-5 98,0 1 0,-3-1-315,-1 5 0,-10-5-67,5 0 0,-2 1-61,-3 4 1,-5-2-191,-5-3-253,1 4 711,-2-6 0,-8 1 0,-8-2 0</inkml:trace>
  <inkml:trace contextRef="#ctx0" brushRef="#br0">29701 13449 8520,'7'14'621,"-6"6"-240,4 4 0,-3 3-167,-2 1 0,0 2-254,0 4 1,-5-3-167,0 7 0,-4-6-434,4 1 0,-1-3 640,1-2 0,3 1 0,-4-1 0</inkml:trace>
  <inkml:trace contextRef="#ctx0" brushRef="#br0">30227 13264 7833,'8'6'0,"5"2"285,-4 6 0,2 7 55,-1 3 0,3 2 92,-4 3 1,5-5-292,5-1 1,-3-4-213,3 5 1,1-7 18,-1 2 48,0-3 0,0-3-170,0-4-594,7 4 427,-11-5 0,0 1-780,-11 1 205,-2-7 916,-8 3 0,-2-6 0,-7 0 0</inkml:trace>
  <inkml:trace contextRef="#ctx0" brushRef="#br0">30426 13179 7833,'0'9'636,"0"1"1,0-1-463,0 5 0,-1 7-163,-4 2 1,-3 6-10,-6 4 1,0-1 153,0 6 0,-1-2-209,1 2 1,0-3-1,0-7 0,-5 0 9,0 1 0,0-7-89,5-3 0,-1-3-1161,1-2 929,6 0 365,-4-6 0,10-2 0,-4-6 0</inkml:trace>
  <inkml:trace contextRef="#ctx0" brushRef="#br0">30583 13420 7833,'28'0'0,"-4"7"173,0 2 0,-7 4-96,2 1 0,-10 0 561,-4 0 1,-3 2-205,-2 3 0,0-1-301,0 5 0,-7-5 42,-2 1 1,-8 1-36,-2-1 1,-5 0-78,5-5 0,0 0-342,5 1-26,0-7 266,6-2 0,3-6-5,10 0 0,4 0-53,10 0 1,5-2-74,9-2 0,-3 0-78,3-5 1,-3 4-134,-1-4 1,-1 1-100,1-2 0,-7-2 480,-3 2 0,-4-2 0,0-3 0</inkml:trace>
  <inkml:trace contextRef="#ctx0" brushRef="#br0">30682 12766 7925,'15'0'0,"-1"0"0,2 5-98,3 0 0,-4 6-144,4-2 1,-3 6 555,-2 4-131,-6-4 1,3 11-105,-6-7 0,0 6-47,-5-1 0,-7 1-57,-2-2 1,-5 3 87,-5-7 1,3 0 139,-3-5 1,3 0 34,2 0 47,6-6 1,2 0 38,6-3-268,0-4 1,11 6 5,3-7 1,10 0 0,-1 0 0,4 0-580,2 0 0,-1 0 517,1 0 0,-1-7 0,0 0 0</inkml:trace>
  <inkml:trace contextRef="#ctx0" brushRef="#br0">27825 16278 8410,'14'14'188,"0"2"-35,0 3 0,5-2 243,0 7 1,5-7-256,-5 2 1,6 2-152,-1-2 0,-2 0-227,2-5 0,-5 0 117,4 0 1,-5 0-114,1 1 0,-8-1-89,-2 0 0,-6-4-145,2-1 1,-5-4 115,-5 4 0,-3-6 351,-6 2 0,-6-10 0,-3-2 0</inkml:trace>
  <inkml:trace contextRef="#ctx0" brushRef="#br0">27981 16249 7804,'0'-8'48,"0"15"1,0 2 225,0 10 1,0 3-106,0 2 1,-6 4-180,-4 6 1,2-3-40,-1 7 1,-1-6-141,-4 1 1,1 0 16,4-4 0,1 1-474,3-12 646,4 8 0,-6-10 0,7 4 0</inkml:trace>
  <inkml:trace contextRef="#ctx0" brushRef="#br0">28336 16406 7804,'13'14'0,"-3"0"0,-3 7 411,-2 2 1,-3 6-143,2 4 0,3-1-205,-2 6 1,-1-7-335,-4 2 0,5-7 270,0-3 0,6-5 0,-3 2 0</inkml:trace>
  <inkml:trace contextRef="#ctx0" brushRef="#br0">24583 14074 7857,'-14'-22'-142,"1"2"-45,4 5 1,-2 1 963,6 0-47,0 6-391,5 2 1,2 6-95,2 0 1,4 1-77,6 4 0,5 1-101,0 4 0,5 2-298,-5-2 1,5-4 166,-5-1 1,4-2-549,-4 2 1,0-3 206,-4 2 0,-6-2 404,0-2 0,-5 6 0,2 2 0</inkml:trace>
  <inkml:trace contextRef="#ctx0" brushRef="#br0">24668 13861 7911,'8'14'0,"-2"2"167,-6 3 0,-1 5-14,-4 9 1,-3-2-128,-6 7 1,-2-4 49,-3 3 0,3-5-79,-3 1 1,4-8 29,0-1 0,3-6-210,2 0 0,-1-6-209,7-3 392,-7-6 0,9 10 0,-4-5 0</inkml:trace>
  <inkml:trace contextRef="#ctx0" brushRef="#br0">24938 13946 7911,'15'16'41,"-1"3"0,-2-2 37,-2 7 1,-4-2 198,-6 2 0,0 3 341,0-4 1,0 0-343,0 0 0,-1-5-267,-4 1 1,-1-4-37,-4 0 1,-1-1 56,6 0 1,1-4 23,4-1 5,0-6 0,6 2-83,3-10 0,4-3 90,1-6 1,2 1 28,3 4 0,-3-4 93,3 4 0,-3 3-98,-2 1 0,-5 3-45,1 2-149,-1 0 1,1 0-710,-1 0 356,1 0 1,9 0-336,0 0 1,4-5 791,-4 1 0,13-7 0,-2 3 0</inkml:trace>
  <inkml:trace contextRef="#ctx0" brushRef="#br0">27114 14145 8076,'-21'0'931,"5"-6"-1076,2 4 1,14-2 12,10 8 1,9-2 542,4 3 1,12 1-165,8-1 1,2-8-138,12-12 1,14-8-416,-24 4 1,1 0-1,-1 0 1,1 0 296,6-5 1,1 1 0,-7 4 0,-1 1-133,-4 3 0,-1 2 1,-2 1-1,-1 3-1178,32 0 1318,-6 2 0,-8 20 0,-8 3 0</inkml:trace>
  <inkml:trace contextRef="#ctx0" brushRef="#br0">27867 14302 8074,'-9'4'-195,"-1"1"98,7 6 0,-3-1 47,6 9 0,0-2 35,0 7 1,1 1 291,4 8 0,-3-1 14,2 6 0,3 0 41,-3 4 0,6-4-260,-5 0 1,4-11 2,-4 1 0,1-10-48,-1-4 91,-3 0 13,4-12 1,-6-9-86,0-12 1,1-12-38,4-7 0,-2-9-117,7-6 1,6-2-206,7-2 1,10 0-280,5 1 1,10 5 591,4 4 0,3 9 0,2 3 0</inkml:trace>
  <inkml:trace contextRef="#ctx0" brushRef="#br1">24299 16505 7698,'-8'7'-181,"1"-6"518,7 5-232,0-6 210,0 0-339,0-6 1,2 3 82,3-6 0,-2-1 55,6-4 1,1 0-3,4-1 0,0-5-16,0-4 0,12-4 40,2-5 0,10-4-35,0-5 1,9-7-46,5-4 1,-1 3-124,1-2 1,-6 0 206,1-5 1,-2 0-22,-3 0 1,1 2 11,0 3 1,-1 1-79,1 4 1,1 3-3,4-4 1,-9 9-196,4 1 1,-9 5 41,4-5 0,-8 4-519,-1-3 0,-2 5 283,-8-1 0,0 8-506,-5 1 0,0 6 844,0-1 0,0-3 0,1 0 0</inkml:trace>
  <inkml:trace contextRef="#ctx0" brushRef="#br1">25308 15126 7862,'0'8'-6,"6"-2"50,4-6 1,2-1 128,3-4 1,5-3 273,4-6 0,-4 0-442,-1 0 1,2 1-10,-2 4 0,0-4-109,-5 3 1,5 4 130,0 1 0,-5 4-79,-4 1 0,-7 12-1,2 7 0,-16 16-120,-8 12 1,-13 10 66,-6 14-192,18-32 1,-1 0-1,-6 3 1,-1 1 0,-2 4-1,1-1 1</inkml:trace>
  <inkml:trace contextRef="#ctx0" brushRef="#br1">24370 16519 7967,'0'-7'213,"0"0"0,0 9 67,0 3 0,1 2 140,4 8 0,3-6-174,6 1 1,5-1-24,0 5 1,11 1 72,-2-1 1,10 0-114,0 0 0,3 2-82,2 3 1,4-2 36,1 7 0,-1 0-206,-4 4 0,1 13-808,3 7 1,4 7 779,-23-24 0,1 0 0,-1-2 0,1 0-12,-1 2 0,1 0 0,21 21-591,-2-5 1,-6-4-341,-4-5 0,-5-8 1039,-9-7 0,-2 1 0,-3 4 0,3 1 0</inkml:trace>
  <inkml:trace contextRef="#ctx0" brushRef="#br1">25024 17287 7927,'14'0'121,"0"0"0,2 5 297,3 0 1,5 7-82,9 2 1,1 2 203,4 8 0,3-3-339,-3 7 1,2-3 30,-2 8 0,1-3-380,-6-1 0,1-5 9,-6-1 1,5-10-118,0 1 0,4-9 195,-9 0 0,2-10-59,-11-5 0,-1-9 51,-9-4 1,-4-10-166,-10-5 0,-11 1-175,-12-1 1,-2 5 146,-8-5 1,0 5 260,-5-5 0,-6-6 0,-1-7 0</inkml:trace>
  <inkml:trace contextRef="#ctx0" brushRef="#br1">24242 16448 7665,'0'-8'582,"-7"-4"1,6 9-1,-4-7-354,3-1 0,1 3 208,-4-1-290,4-1 1,-10-4-133,6 0 0,-6 0 138,1-1 0,-4 1-164,-5 0 0,2 0 124,-7 0 1,0-1-14,-4 1 1,-7-6-111,-3-4 0,2-3-26,-2-1 0,0-7-138,-5-3 0,5-5 112,1-4 0,0-4-370,-1-5 1,-3-6 428,3 0 0,4 2 9,0 8 0,0 5 80,0 9 0,-3 0-63,3 10 1,1-2-23,5 11 1,4 0 64,0 4 0,7 6 102,-2-1 0,8 6-178,1-6 258,7 7-295,-3-3 37,6 6 1,2 0-22,2 0 1,-1 0-51,7 0 372,-7 0-33,10 0-99,-12 6 21,6-4 44,-7 4-84,0-6 18,-7 0-96,6 0 0,-6 2 6,7 2 0,0 4-117,0 6 1,7 2 59,2 3 0,4 3-95,1 7 1,-4 1-101,-1 3 0,1-3-301,4 3 1,0 2 86,0-2 1,-4-1-655,-1-9-754,-6 4 955,10-11 852,-11-2 0,-2-14 0,-8-8 0</inkml:trace>
  <inkml:trace contextRef="#ctx0" brushRef="#br1">23204 15425 7836,'14'-14'0,"-3"-1"73,3 1 0,-1 6 157,11 4 1,-1 2 31,6 2 1,1 0 112,3 0 0,-1 5-634,5-1 0,1 3 259,5-3 0,0-2 0,-1 4 0</inkml:trace>
  <inkml:trace contextRef="#ctx0" brushRef="#br1">24270 16576 7860,'-14'0'-639,"4"0"740,1 0 1,4 0 225,-4 0 1,1 2 159,-2 3-366,-2 3 1,4 6 86,-6 0 1,-1 0 118,1 0 0,0 2-4,0 3 1,-2-3-82,-3 3 0,2 3-195,-7 2 1,0 3 0,-4 1 0,-7 8-50,-3 7 0,-3 6-268,-2 8 0,1 6-133,-1 3 0,0 2 162,1-1 1,1-6-161,3-9 1,5-4 34,9-10 0,3-5-677,7-9 1043,0-4 0,3-7 0,-3-4 0,-4-3 0</inkml:trace>
  <inkml:trace contextRef="#ctx0" brushRef="#br1">23460 17287 7860,'-2'10'120,"-3"-1"0,2 1 259,-6 4 0,4 2-79,-4 3 1,-1 3 49,-4 6 0,0 7-298,-1 3 1,-2 3 120,3 1 0,-2-2 109,11-7 1,-4 0-70,4-9 0,3-5 13,12-5 0,6-6-269,12-8 1,7-8-384,3-6 0,8-13-24,1-11 1,5-9-685,-4-5 1,5 1 1133,-1-1 0,4 0 0,1-5 0</inkml:trace>
  <inkml:trace contextRef="#ctx0" brushRef="#br1">24213 16548 7458,'-9'0'-415,"-1"0"886,7 0-32,-9 0-161,4 0-3,-7 0-147,1 0 0,0 0 84,0 0-118,0 0 0,-5-5 13,0 0 1,-2 1-100,2 4 1,-5 0 96,-9 0 1,-5 0 5,-9 0 1,1 1 44,-6 4 1,-2 4-2,-7 10 1,-6-1-316,-9 6 1,37-15 0,-2 0 157,-4 4 0,0-2 0,4-5 0,1-1-5,0 0 0,0 0 1,-28-2 58,6-3 1,12-6-53,7-4 0,7-9-109,7-5 1,13-7-240,7-2 1,6-7 66,3 2 0,3 3-83,6 2 1,2 3 363,13 2 0,-3-1 0,4 4 0,3 6 0,7 7 0</inkml:trace>
  <inkml:trace contextRef="#ctx0" brushRef="#br1">23161 16249 7916,'-14'0'-8,"0"0"0,-1 5-1,1 0 1,2 6 222,2-2 0,-7 6 334,3 4 1,-9-2-560,4 7 0,-6-5 76,2 4 1,-11-1-133,-4 2 0,2 1 133,-2-6 0,-3 5 53,-2-5 1,-6 0 72,12-5 0,0 0 550,14 1-342,-4-1-238,11 0 0,2-5-227,9 1 0,16-7 104,8 2 1,20-2-271,14 2 1,8-4-23,10 4 0,-1-2-402,-4 2 0,-1-2 655,-3 7 0,1-4 0,3 8 0,-3 4 0</inkml:trace>
  <inkml:trace contextRef="#ctx0" brushRef="#br1">24299 16477 7585,'-2'-10'125,"-3"1"0,4-1-68,-4-4 1,3 0 23,2 0 1,-1-5-9,-4 0 1,3-6 0,-2 1 0,2 0-11,2-4 0,-1 2-1,-4-7 0,3-3-1,-3-2 0,-1 0-12,1-5 1,-4 1 5,4-15 1,0 3 33,5-7 0,0 2-30,0 2 1,0 2 104,0 3 0,0 8-67,0 6 0,0 6-3,0-1 0,0 8-49,0 1 1,-4 7-65,-1-2 1,-1 8 81,1 1-24,3 1-221,-10 1 129,10-5-70,-10 12 0,10-7 15,-3 3 67,4 3 25,1-4-17,0 6 34,0 0 1,-5 6 6,0 4 1,-6 7-19,2 2 1,-6 6 11,-4-1 0,-1 3-155,-4 1 0,-3 1-71,4-1 1,1-4-151,-2 0 1,6-7-222,-1 2-86,10-9 391,3-4 1,7-14 289,4-6 0,3 0 0,12-20 0,3 4 0</inkml:trace>
  <inkml:trace contextRef="#ctx0" brushRef="#br1">24156 15354 7934,'16'-10'0,"3"1"0,-3 6 100,3-2 0,-2 5 179,2 5 0,-1-2-30,5 6 1,-4-4-99,5 4 1,0-1-777,4 2 1,1 2 624,-1-2 0,0 3 0,1 1 0</inkml:trace>
  <inkml:trace contextRef="#ctx0" brushRef="#br1">24284 16662 7063,'10'0'-338,"-1"0"0,1-7 1016,4-2 1,7-2-261,2 1 0,12-2-128,8 2 1,2-4-45,12-5 0,-6 8-7,10-3 0,-7 3-267,3-4 1,2 0 246,-3-4 0,4 3-184,12-3 1,-5-2 99,9 2 0,-5-4-408,-4 4 0,-9-2 63,-6 2 0,-6-1-59,1-4 0,-7-1 133,-2 6 1,-5 0-118,5 5 1,-8 1-1,-2 4 0,-5-2-169,-9 6 1,-5 0-343,1 5 764,-7 0 0,-3 6 0,-8 2 0</inkml:trace>
  <inkml:trace contextRef="#ctx0" brushRef="#br1">25621 16065 7857,'9'1'-189,"1"4"0,4-2 189,5 7 0,1-6 0,-1 6 0,-1-7 0,6 2 0,-2 1 0,1-1 0,3-1 0,-7-4 0,4 0 0,-4 0 0,-5 0 0,-4 0 0,-7 0 0,2 5 0,-10 0 0,-11 11 0,-12-2 0,-13 11 883,-11 4 1,-10 1-884,-4 8 0,31-17 0,0 2 0,0 2 0,-1 0 0</inkml:trace>
  <inkml:trace contextRef="#ctx0" brushRef="#br1">24299 16619 7841,'0'-8'-559,"0"2"721,0 6 1,0 1-6,0 4 1,0 8-16,0 6 0,0 6 17,0-1 0,1 9 102,4 5 0,-2 6-10,7 8 1,-3 8 177,3 16 1,3-2-398,-8-34 0,-1 1 0,4 38 227,-3-39 0,-1 0 0,6 39-48,4-3 0,-4-10-172,-1 1 1,1-20-707,4-9 1,-5-8-331,1-6-536,-7-4 1024,3-5 0,-7-14-138,-4-6 1,-3-6 646,-6-3 0,-2 0 0,-3 0 0,-2-1 0,-2 1 0,-4-6 0,5 4 0,-7-5 0</inkml:trace>
  <inkml:trace contextRef="#ctx0" brushRef="#br1">24256 17600 7841,'-14'-6'-59,"-1"4"1,8-3-16,2 10 0,3 3 287,2 6 1,7 0 133,2 1 1,-1 5-38,1 4 1,-1 3-74,2 1 0,2 1 84,-2-1 0,-2 0 23,1 1 1,-1-5 135,2-1 0,2-7-214,-2-2 1,7-6-50,2-8 1,6-3-253,-1-7 1,8-12 81,1-16 1,6-15-854,-1-9 0,-15 26 0,0-2 607,1-2 0,-1-1 0,4-3 1,0-2-1,-2 0 0,1-1 0</inkml:trace>
  <inkml:trace contextRef="#ctx0" brushRef="#br1">24441 15041 8207,'12'-14'0,"-2"0"0,-2 6-671,-4 3-812,-2-3 1483,4 6 0,-6-10-86,-6 10 254,4-4 206,-4 6-197,6 0-349,0 0 1,-1-5-39,-4 0 373,3 1 1,-10 4 562,4 0-443,-6 0 0,-1 0 138,1 0 1,5 0-108,-1 0 0,5 0 45,-4 0 1,4 0-240,-4 0 1,4 0 362,-5 0-370,7 0-59,-9 0 0,9 0-145,-7 0 0,2 1 46,-1 4 0,-4-3-67,4 2 0,-3-1 25,3 2 1,-4-3 110,4 3 0,-4-2-120,-1 1 122,0-2-18,0 4 0,-1-6-23,1 0 1,0 2 26,0 3 0,0-4 5,-1 4 1,1 1-20,0-1 0,0 1-5,-1-1 1,0 1-54,-4 4 0,3 1 61,-3-6 1,-2 6-63,2-2 0,-4-1 53,4 2 0,-5-3-50,5 3 0,-1 3 56,1-4 1,3-1-10,-3 1 0,3-1 11,2 2 1,0 2 7,-1-2 0,3-2-3,2 1 0,-2 1 6,2 4 0,-1-5-51,2 1 1,-4-2 17,4 1 0,-4 4-11,-1-4 1,4-1-6,1 2 0,-1-2-9,-4 1 1,0 4 43,0-4 1,4 2-1,1-1 0,-1 2 0,-4-2 9,0 3 1,-1 1 31,1 0 0,0 0-43,0 0 0,0 1 64,-1-1 1,6 0-61,-1 0 1,1 1 3,-5-1 0,4 0-10,1 0 1,1-4-5,-2-1 1,-1 1 3,7 4 7,-7 0 0,4 0 7,-2 0 1,-4 1 1,4-1 1,1 0 1,-2 0 1,6 1 15,-6-1 0,2 2 5,-1 3 1,-2-4-2,6 4 1,-5-3 3,6-2 1,-3 1-31,3-1 1,2 0 13,-3 0 1,2 0-59,-2 1 56,4-1 1,-7 0-44,3 0 0,4 0 36,-4 1 1,2-1-4,-2 0 1,2 0 6,-7 1 1,7-1-2,-2 0 0,2 3-3,-1-2 1,2 8 1,-6-10 104,3 6 0,4 0-64,-4-10 0,3 4 4,2 1 1,0 0-14,0 1 1,-1-3 3,-4-2 0,4 7-16,-4-3 0,3 4 4,2-4 1,0 2-9,0 3 1,0-4 8,0 4 1,-5-3-62,1-2 1,-1 5 65,5 0 27,0 0 1,0-5-16,0 1 1,0-1 9,0 0 0,0 0-51,0 1 1,0-1 6,0 0 1,0 0-71,0 0 1,0 1 82,0-1 1,0 2 13,0 3 0,0-4-19,0 4 1,0-3 6,0-2 0,0 1-30,0-1 0,0 5 7,0 0 0,0 0-15,0-5 1,0 0 3,0 0 1,5 1 31,-1-1 0,1 2-14,-5 3 0,2-4 151,3 4 0,-4-3-74,4-2 1,-2 2-34,2 3 0,-4-8-27,4 3 0,1-3 0,-1 4 0,5-1-31,-6 0 1,6-5-14,-5 1 0,4-1 5,-4 6 0,6-6 26,-2 1 0,-1-1 73,2 5 0,-1 1-78,5-1 0,-4 0 60,-1 0 1,1-1-39,4-4 0,0 4 1,0-4 1,1 4-26,-1 1 1,0-1-7,0-4 1,1 4 7,-1-4 0,0-1 9,0 2 0,2-2 88,3 1 1,-3 4-86,3-4 1,-4-1-3,0 2 0,-1-1-19,0 5 0,0 1-5,1-1 0,-1-5-5,0 1 1,0-1-11,0 5 1,1 1-36,-1-1 0,0 0 53,0 0 0,-4-4-33,-1-1 1,1-4 48,4 5 1,0-6 5,0 6 1,5-7 9,0 2 0,0 1 8,-4-1 1,0 1-72,4-1 1,-3-4-3,3 4 0,2 1-110,-2-1 1,4 0 133,-4-5 0,5 5-11,-5-1 0,1 1-23,-1-5 1,-1 0-22,5 0 0,-4 0 47,5 0 1,-5 0 39,5 0 0,-7 0 1,2 0 1,2 0 17,-2 0 0,-1 0-19,-3 0 1,4-5-16,0 1 1,4-1-27,-4 5 0,7 0 28,-3 0 1,4-5-125,2 0 1,-1 1 99,0 4 1,1 0-8,-1 0 1,1 0 6,-1 0 0,-1 0 0,-3 0 0,3 0 119,-4 0 0,4-2-83,2-3 1,-6-1-19,1-3 1,-2-4-2,2 3 1,-2-2-5,-3-2 0,-3 1 43,3 3 1,1-2-10,-1 2 0,0-1-45,-5 2 1,0-2-5,1 6 0,-1-4-170,0 4 1,5-5 111,0 6 1,0-7-73,-5 1 1,2 2 108,3-1 1,-3-1-17,3-4 1,-4 0 31,0 0 1,-1-5-2,0 0 0,-1 0 28,-4 4 133,4 1 1,-7 0-63,4 0 1,-2 0-62,-4-1 0,-2 6-78,3-1 0,-2 1 14,2-5 0,-2-5-127,6 0 0,-4-5 156,4 5 1,-1-5-14,2 6 1,2-8 27,-2 3 1,1-3-4,-2 3 0,4-4 5,-3 3 0,-4 2-27,-1-2 0,1 7 124,-1-2 0,1-2-69,-1 2 0,-4 0 6,4 5 1,-2-5-36,2 0 0,-2-6-2,7 1 0,-6 2-2,6-1 0,-5 0 12,4 0 1,-4-4-2,4 3 0,-4 2-2,4-2 0,-5 5 20,0-4 0,0 5-23,0-1 0,-2-1 21,3 1 1,-4-5-24,-1 5 1,0-6-1,0 1 0,5 2 3,0-2 1,1 2-2,-1-1 0,-4-3 39,4 7 0,-3 1-36,-2 3 1,0 1 287,0 0-249,0-7 0,-5 1-33,0-4 1,-4 7-15,4 2 0,-6 4-3,1-8 1,2 4 18,-1 0 0,1 0-12,-1-4 0,-2 3-56,6-3 1,-5-3 47,6-2 0,-6 2-15,5-2 0,-4 5 67,4-4 1,-6 5 7,2-1 0,1 4-44,-2 0 0,1 1 2,-5 0 1,-1 0 2,1-1 1,5 6-5,-1 0 0,1-1-59,-6-4 0,1 0 63,0-1 1,5 1-43,-1 0 0,1 5 91,-6-1 0,1 1 3,0-6 1,4 6-4,1-1 0,-1 6 15,-4-6 0,0 5-6,0-4 1,0 4 15,-1-4 0,3 4-130,2-4 0,-2 4 102,2-5 1,-2 1-142,-3-5 1,6 4 69,-1 1 1,2-1-12,-1-4 1,-2 4 38,6 1 1,-6 0-7,2-6 1,1 6 12,-2-1 1,7 6 20,-2-6 1,-3 5 32,-1-4 0,1 4-53,-1-4 1,4 4-38,-5-5 0,6 6 33,-6-6 1,5 2 1,-4-1 0,6-4 32,-2 4 1,-1 1 53,1-2-43,-6 1 1,5-1 79,-4 1-161,-2 6 57,4-10 0,-7 10-32,1-6 0,5 5 9,-1 0 0,1-3-3,-5 3 0,4-6-3,1 5 0,4-1-4,-5 1 1,6 2 49,-6-6 0,5 4 11,-4-5 1,4 7 17,-4-1-8,-1-4-84,-4 6 0,0-9-3,0 6 1,-1 1-23,1 4 48,0 0 1,0 0-11,-1 0 0,1 0 60,0 0 1,0 0 15,0 0 0,-1 0 34,1 0 0,0 0-75,0 0 0,0 0-35,-1 0 0,1 0-39,0 0 0,0-5-161,-1 0 1,1 0-142,0 5 0,0 0-403,0 0 1,-1 0 222,1 0 509,6 0 0,-4 7 0,4 1 0</inkml:trace>
  <inkml:trace contextRef="#ctx0" brushRef="#br1">27270 17444 8076,'-8'0'416,"-4"0"1,12 1 59,0 4 1,6 3-46,8 6 1,2 7-239,3 2 0,-2 4-112,7 1 1,-2 6-7,2-1 0,3 0-249,-4-5 0,4 1-623,2-1 0,-1 5 491,0 1 1,-7-3-517,-7-7 1,-1 1 821,-8-6 0,-1 0 0,-4-5 0</inkml:trace>
  <inkml:trace contextRef="#ctx0" brushRef="#br1">27426 17486 8076,'0'11'-78,"0"3"0,-1 4-81,-4 10 1,-3 2 666,-6 3 0,0 4-181,0 5 0,1 0-201,3-5 1,-2 3-111,2-7 1,-1-1-171,2-9 1,3 3-271,6-7-78,0-7 1,1-5 501,4-7 0,3-7 0,6-1 0</inkml:trace>
  <inkml:trace contextRef="#ctx0" brushRef="#br1">27597 17785 8076,'5'23'-167,"0"1"0,4-5 78,-4 5 0,0-1 134,-5 6 0,4-5-64,1-1 0,0-5 190,-5 1-527,0-4-430,0-7 786,0-1 0,0-20 0,0-3 0</inkml:trace>
  <inkml:trace contextRef="#ctx0" brushRef="#br1">27668 17259 8076,'16'0'-228,"3"0"0,-3 4-36,3 1 1,-4 6 359,0-1 1,-3 7-74,-2 2 1,1 2 706,-6-2 1,-1-4-247,-4 4 0,0 2-79,0-2 0,-4 0-274,-1-5 1,-6 0-194,1 0 0,-2-1 151,-3-3 0,6 1 311,0-7-471,5 1 0,0-10-45,8 1 1,6-6-601,9 5 0,-2-1 162,7 1 1,-2 4-69,2-4 0,1 3 622,-6 2 0,6 0 0,-3 0 0</inkml:trace>
  <inkml:trace contextRef="#ctx0" brushRef="#br1">27910 17643 8002,'9'0'1066,"1"0"0,-1 0-1052,6 0 1,3 0-237,1 0 1,5 0-225,-5 0 1,5-5 218,-5 0 1,4-6-74,-4 2 1,-4 1 299,-6-2 0,-6 1 0,4-6 0</inkml:trace>
  <inkml:trace contextRef="#ctx0" brushRef="#br1">28009 17444 8002,'-6'-8'-492,"4"-5"1034,-4 11 1,6-2-133,0 8 0,2 6 74,2 9 0,-2 9-193,3 10 0,-4 5-113,-1 4 1,0 4-280,0 6 1,0-7-971,0-2 930,0-4 1,7-2 0,1 1 0</inkml:trace>
  <inkml:trace contextRef="#ctx0" brushRef="#br1">28564 17358 8103,'0'14'349,"0"5"-290,0 0 1,0 8 558,0 2-324,6-1 1,2 8 0,6-2 0,5-4 107,0 3 0,2-8-166,-2-1 0,1-7-156,4 2 1,3 2-800,-3-2 1,-4 0 448,-1-5 1,-3-2-285,-2-2 1,-4 1 24,-1-6 529,-6-1 0,-3-4 0,-8 0 0</inkml:trace>
  <inkml:trace contextRef="#ctx0" brushRef="#br1">28635 17387 8043,'8'6'0,"3"8"-171,-6 10 1,-1 0 73,-4 4 1,0 4 728,0 10 1,-4-1-198,-1-3 0,-6 2-541,1-7 0,-2 0-48,-2-4 0,-1-3 19,1-2 0,5 1-120,-1-6 1,7-4-912,-2-6 1166,-3-6 0,7-3 0,-6-8 0</inkml:trace>
  <inkml:trace contextRef="#ctx0" brushRef="#br1">28777 17728 8043,'33'-8'-13,"1"3"0,2 4 129,-8 1 0,2 1 441,-11 4 0,-1 3-140,-9 6 0,2 0-132,-6 1 0,0 0-21,-5 4 1,-2-1-28,-3 5 0,-3-4-110,-6 5 0,0-5-122,0 5 0,4-7-56,1 2 1,6-3-260,-2-2 1,5-6-81,5-3 0,4-4 186,10-1 1,-2-1-538,7-4 1,-2-5 271,2-9 1,3-3-646,-3-6 1114,-4-1 0,7-5 0,-5-3 0</inkml:trace>
  <inkml:trace contextRef="#ctx0" brushRef="#br1">28919 16989 7994,'15'0'0,"-1"0"0,-5 1-436,1 4 1,-1-2 450,5 7 0,1-1 807,-1 5 0,-2 0-600,-2 1 0,-4 4-159,-6 0 1,-1 6 2,-4-1 0,-8-2 1,-6 1 0,-4 0 78,4 0 1,1-2-63,9-7 1,-2 0 193,6 0 0,2-4-55,8-1 0,9-6 3,10 2 0,9-3-293,5-2 1,3-5-351,1 0 0,9-4 418,6 4 0,0-6 0,6 3 0</inkml:trace>
  <inkml:trace contextRef="#ctx0" brushRef="#br1">20403 15553 7968,'-51'-14'0,"2"-5"302,7 0 0,5 0-269,4 4 0,3-3-442,2-1 1,-1-7 347,1 3 0,-1-6 276,1-4 0,0-10-1,-1-9 0,1-5-108,-1-4 0,2-4-209,4-6 0,4-2 114,9-3 1,4 32 0,1-2-231,2-3 0,1-1 0,0-1 1,1-1 231,3 2 0,1 1 0,3-1 0,2 2 10,3 0 1,2 1 0,0-1 0,1 0 20,0 2 1,0 2-1,0 1 1,1 2 11,-1 2 0,0 2 0,15-28 66,-1 8 1,0 2-52,1 8 0,4 4-56,0 5 1,7 2 70,-2-2 1,7-3-352,3 3 0,-1 3-148,-4 2 0,-7 3-596,-3 2 1009,-3-1 0,-1 4 0,-1 3 0,1 3 0,-1 0 0</inkml:trace>
  <inkml:trace contextRef="#ctx0" brushRef="#br1">20687 12823 8063,'10'-28'1090,"-1"-1"-652,1 7 0,4 11-646,0 16 203,-6 9 0,-2 29 47,-6 9 0,-8 17 74,2-27 0,-2 2 1,-4 5-1,-3 1-591,-3 6 0,-2 2 0,-3 8 0,-3 2 342,8-18 1,-1 1 0,0 0 0,-3 2 0,0 0 0,-1 0 132,-3 5 0,-1 1 0,0 0 0,-1-2 0,1 0 0,-2 1 0,-3 5 0</inkml:trace>
  <inkml:trace contextRef="#ctx0" brushRef="#br0">2403 5900 12117,'-5'-21'319,"1"-2"0,-6 2-328,6 2 382,-1 10 1,6 2 342,4 7 0,-2 2-1053,7 3 0,6 9 246,7 10 0,4 9 171,2 5 1,4 7-36,0 3 1,5 6-345,-5-2 0,0 3 108,-4 2 0,-1-7-431,0-2 1,-1-6-103,-3-4 0,-3-3 319,-7-7 0,-6-5 467,-4-4 0,-2 3 0,-2 0 0</inkml:trace>
  <inkml:trace contextRef="#ctx0" brushRef="#br0">2474 6497 9377,'-41'-19'-1127,"3"0"1,5-5 1003,9 5 1,9 5 1045,5 5-400,7 5 1,3 6-99,10 12 1,4 7 57,5 7-195,3 7-154,6 1 1,5 7 24,1 0 0,5 1 29,-1 3 1,3 2-18,2 3 1,-7-11-123,-3-12 1,-3-7 50,-1-8 1,-6-6 404,1-3-50,-7-4-121,4-13 1,-7-6 347,0-15 0,1-3-340,-1-7 1,0-6-252,0-3 1,1-5 152,-1-4 0,0-4-406,0-6 0,-4-5-55,-1 0 1,-1 0-2874,1 5 3090,-2 0 0,-2 2 0,-1 2 0,-4 6 0,-8 2 0,-7 2 0</inkml:trace>
  <inkml:trace contextRef="#ctx0" brushRef="#br0">12185 17159 8478,'-5'14'-232,"1"1"0,-1 0 480,5 4-202,0 4 1,-5 5 59,0 0 0,-4 7 6,4 3 1,-4 3-252,4 2 1,-6-1 134,1 1 0,4-7-529,1-2 1,-1-6 532,1-4 0,-6-4 0,3-6 0</inkml:trace>
  <inkml:trace contextRef="#ctx0" brushRef="#br0">12256 17259 8478,'29'0'0,"-1"0"-664,0 0 1,-4 1 374,0 4 1,-7-2 366,2 7 1,-3-6-29,-2 6 0,-4-5 199,-1 4 0,-6-4-317,2 4-180,-3 1 0,-9 4-113,-2 0 0,-5-6 361,-5-3 0,1-4 0,-5-1 0,0 0 0,0 0 0,1 0 0,3 0 0,3-4 36,-3-1 0,8 0 149,1 5 0,7 2 62,-2 3 1,4-2 176,1 6 0,5 7 192,-1 8 0,12 4-170,-2 5 0,5 5 155,0 10 0,2 2-127,3 7 0,2 5-354,-2-1 1,1 6-31,-1-6 1,3 9-609,-3 1 0,2 3 556,-11-36 0,-1 0-38,0 3 0,0 0 0,15 28 0,-15-29 0,0-1 0,0-1 0,1 0 0,-1 2 0,0-1 0,0 2 0,1 0 0</inkml:trace>
  <inkml:trace contextRef="#ctx0" brushRef="#br0">31948 5786 13050,'0'-20'-1312,"-2"4"613,-3-3 169,4 3 723,-6 2-297,7 0 1,-4 9 350,-1 10 1,-6 6-352,1 17 1,-10 4-106,-8 10 441,-1 1 1,-6 0-7,7-1 0,1 1-157,3 0 1,-1-6-328,6 1 1,5-6 327,4 1 0,1-3 0,-5-1 0</inkml:trace>
  <inkml:trace contextRef="#ctx0" brushRef="#br0">31948 5914 16645,'23'5'-768,"1"0"1,0 4 456,4-4 1,1 6 67,-1-2 1,-6 5-1199,-3 5 1275,-3-3 1,-2 5-1,0-7 1</inkml:trace>
  <inkml:trace contextRef="#ctx0" brushRef="#br0">31976 5957 15457,'0'14'-1854,"0"2"1558,0 3 1,0 4 338,0 11 1,-8 10 18,-6 13 0,0 7 172,-5 12 0,3-2-408,8-33 0,2-1 0,-2 37 145,5-34 1,1 0 0,1 3 0,1 1-452,-1 5 0,2 0 0,3 0 0,3-1 238,-1-3 1,2-1 0,1-1 0,1 1 241,-1-2 0,1 0 0,-1 1 0,1-1 0,1 3 0,0-1 0,-2-2 0,1 0 0,-1-1 0,1-1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3071 5260 8517,'-6'-14'205,"5"6"352,-6 2-87,1 6-192,4 0 1,-4 1-167,6 4 1,0-2 143,0 7 1,0-6 19,0 6 0,6-7 58,4 2 1,7-4 35,2-1 1,6 0-185,-1 0 1,3 0 62,1 0 1,6-4-166,-1-1 1,0-2 108,-5 3 1,1 2-163,-1-3 1,1 4 19,-1 1 1,1 0-43,-1 0 0,0 0 91,1 0 1,-1 0 0,1 0 1,-1-2-217,1-2 195,5 2 0,1-4-13,3 6 1,2 0-107,-7 0 1,5-5 93,-5 0 1,0 0-25,-5 5 0,1-4 134,-1-1-133,-6 0 0,4 5 16,-7 0 1,6 0 23,-1 0 0,-2 0 95,1 0 0,1 0-72,5 0 0,1 0-51,3 0 1,-2 0 47,7 0 0,2 0-143,7 0 0,-3 0 68,4 0 1,-9-5 6,-1 1 0,-2-1 3,2 5 0,2 0 8,-7 0 0,7 0-103,-3 0 0,11 0 100,4 0 0,-1-2-64,1-2 1,0 2 48,5-3 0,-2-1 46,-3 1 0,-1-4-68,-4 4 0,4-4-5,5 4 1,8-5-256,2 6 0,4-6 286,1 5 0,-7-1-104,-2 1 1,-2 2 89,2-6 0,-2 1-116,6-2 0,5-2 100,5 2 1,0-1-161,-5 2 1,-6-4 136,-4 4 1,4-4-8,1-1 1,4 0 61,1-1 0,0 6 15,0-1 0,-1 2 29,-4-1 1,-4 1-79,-10 3 1,3 4-316,-3-4 0,5 3 255,5 2 1,-4 0-151,4 0 0,-4 0 122,-1 0 1,-5 0 46,0 0 1,-3 0 76,8 0 1,-3-4-118,7-1 1,9 0 13,1 5 0,2 0-4,-7 0 1,-3-5-49,-6 1 0,-3-1 82,3 5 0,-2-5-32,11 1 1,-1-1 48,1 5 0,-2 0-2,-7 0 1,-5 0-10,0 0 1,-5 0 113,5 0 0,0 0 55,5 0 0,5 0-145,0 0 1,4 0 162,-5 0 1,1 0-74,-5 0 1,0 0-5,0 0 1,6 0-47,3 0 0,4 0-11,1 0 1,-2-5 6,-2 0 1,-4 1-3,-6 4 1,0 0-42,0 0 1,6 0 45,3 0 1,4 0-13,1 0 0,-2 4-3,-2 1 0,-4 5 32,-6-6 0,6 1 10,3-5 1,5 2 0,5 2 1,-3-2-7,3 3 1,-10-4 6,-5-1 1,4 0 121,2 0 1,2 0-77,2 0 0,-1 0 96,-4 0 0,5 0-123,-9 0 0,3 0 70,-13 0 1,3 5-85,2 0 1,1 1-133,4-1 0,-4-4 119,4 4 1,-4-3-151,-1-2 0,-8 0-101,-6 0 1,0 0 121,-6 0 1,0 0-159,1 0 1,-5 1-158,5 4 402,-7-3 0,4 7 0,-6-3 0,-1 4 0,0-1 0</inkml:trace>
  <inkml:trace contextRef="#ctx0" brushRef="#br0">6981 5900 8550,'-15'-29'0,"-3"6"114,13-1 236,1 7 378,4 2-447,0 9 1,6 20-46,3 10 0,4 6-85,1 13 0,-4-2 241,-1 11 0,1 2-119,4 7 1,-5-1-461,1 7 1,-7-3 4,2 3 1,-4-4-329,-1-6 1,0 0-158,0-1 1,0-5 377,0-4 1,0-9-630,0-5 0,-4-9 326,-1-5 1,-1-9 591,1-6 0,-3-2 0</inkml:trace>
  <inkml:trace contextRef="#ctx0" brushRef="#br0">6910 6568 8435,'2'24'0,"3"-1"0,1 3 528,3 7 0,4 3 62,-4 7 0,4 4-93,1 1 0,1 2-156,-1-7 1,0-5-12,0-15 1,0-4-37,1-9 0,0-5-24,4-10 0,4-17-193,5-16 0,0-18 52,1-15 1,-12 33 0,1-1-729,0-3 1,2-1-1,0-1 1,1 1 232,0-2 0,0 0 1,3-2-1,0 1-185,-1-4 0,1 0 0,0 2 0,-1 0 551,-1 2 0,-1 2 0,-1 0 0,0 2 0,-1 6 0,1 0 0,0 0 0,0 1 0,17-33 0</inkml:trace>
  <inkml:trace contextRef="#ctx0" brushRef="#br0">8090 8629 8431,'-8'-14'644,"2"6"-448,6 2 0,8 6 0,5 3 26,4 7 0,8 1-37,-1 12 0,3-4 64,1 5 0,-4 1-274,0 8 1,-2-3 51,1 4 1,0-4-287,-4-2 1,-5-1 153,0-3 0,0 1 170,-4-6 0,1 5-180,-2-6 0,-1-5 115,-3-8 0,-4 3 0,6 0 0</inkml:trace>
  <inkml:trace contextRef="#ctx0" brushRef="#br0">8304 8601 8349,'0'20'0,"0"-2"183,0 6 0,4-6 79,1 6 0,0 0 90,-5 4 1,0 1-125,0-1 1,-5 1-117,0-1 0,-6 0 26,2 1 0,-4 4-219,-1 0 0,4 0-572,1-4 1,6-7 177,-2-3 475,4-3 0,7-8 0,2-2 0</inkml:trace>
  <inkml:trace contextRef="#ctx0" brushRef="#br0">8574 8843 8258,'1'19'-122,"4"0"1,-2 6-178,7-2 1,-7 0 61,2 0 1,1-1 75,-1 2 161,-1 3 0,9-5 0,3 7 0</inkml:trace>
  <inkml:trace contextRef="#ctx0" brushRef="#br0">8830 8885 8245,'0'-9'274,"0"-1"0,1 7 229,4-2-231,-3 4 1,9 7-169,-7 4 1,1 7-222,-5 2 1,0 6-61,0-1 0,0-2-511,0 2 0,0-2 688,0 2 0,0 2 0,0-3 0</inkml:trace>
  <inkml:trace contextRef="#ctx0" brushRef="#br0">9014 8459 8103,'10'8'0,"-1"-4"0,-4 4 643,5 2 0,-6-2-309,6 1 1,-1-4-291,6 4 1,0 1-134,4 4 85,-3 0 1,6 1 70,-3-1 1,-1 2-85,5 2 1,-5 0-353,1 6 1,0-6 183,-5 6 1,3-6-1240,-7 1 770,-4 3 654,0-7 0,1 6 0,0-7 0</inkml:trace>
  <inkml:trace contextRef="#ctx0" brushRef="#br0">9256 8302 8265,'-9'7'465,"-1"2"1,5 5-48,-4 5 1,4 2 84,-4 3 1,-1 7-95,-4-2 1,5 2-290,-1-2 1,1-1 148,-6 1 0,3 4-574,2 0 1,-1-2 64,7-7 1,-1 1-113,5-6 1,0-4 117,0-6 234,0-6 0,0 4 0,0-7 0</inkml:trace>
  <inkml:trace contextRef="#ctx0" brushRef="#br0">9370 8558 8265,'20'0'-409,"-4"0"341,3 0 0,-3 0 2179,-2 0-1483,0 0 0,-1 2 30,-3 3 0,-4 3-155,-6 6 0,0 6-163,0 4 0,0 3-192,0 1 1,-5 5-126,0 1 1,-4 0-354,4-1 1,0-9 317,5 0 0,0-7-659,0-3 0,7-6 307,2-3 0,5-3-143,5-2 1,-1-7 109,6-2 1,-6-5-30,6-5 1,0 1 425,4-5 0,7-1 0,1-4 0</inkml:trace>
  <inkml:trace contextRef="#ctx0" brushRef="#br0">9981 8757 8349,'-14'13'0,"0"-4"0,6-1-214,3-3-54,4-3 0,2 9 484,4-7 1,3 3 474,6-3 1,2 0-270,3 5 0,1-6-155,4 2 1,8 1-85,-4-1-31,4 0 1,-4 0 2,1-1 0,-1 1-179,0-5 1,1-2-50,-1-2 1,7-9 75,3-6 1,3-6-30,2 1 0,-2-12 31,-3-2 1,-4-6-273,-5 6 0,-2-2-132,-4 2 0,-4 4-233,-9 5 0,-4 2-220,-6 4 0,-6 2 105,-4 7 747,-9 6 0,-9-5 0,-8 5 0</inkml:trace>
  <inkml:trace contextRef="#ctx0" brushRef="#br0">10507 8416 8349,'16'2'-438,"3"2"0,-2-2 219,7 3 1,-5-4 879,5-1 1,1-1-306,8-4 1,-3-4-397,3-10 0,-3 1 174,-1-5 0,-1 4-12,1-5 0,-2 6 131,-4 0 1,-1 6-103,-3 3 1,-8 6-23,4-2 0,-11 5 23,1 5 0,-5 11-134,-5 12 1,-4 8 133,-10 12 1,-3 2-294,-7 7 1,1 5-577,0-1 0,4 4 717,0-8 0,0 3 0,-4-9 0</inkml:trace>
  <inkml:trace contextRef="#ctx0" brushRef="#br0">7607 9084 8178,'-14'0'-32,"-1"0"0,1-4-41,0-1 1,5 0 617,-1 5 0,1-5-67,-6 1 1,6-1-385,-1 5 0,1 1 155,-5 4 0,0 3-155,-1 6 1,1 1 43,0-1 0,-5 5 1,0 0 0,-5 0-132,5-5 1,-6 0 101,1 0 0,-3-4-113,-1-1 1,-7-6 76,-3 2 0,-6-3-220,-8-2 0,-2-2 3,-12-3 1,11-3-21,-2-6 1,6-2 194,4-3 0,4 1-10,10-11 0,3 4-12,-3-8 0,3 1-16,1-1 1,1-3-70,0-7 1,-3-4 86,-2-1 1,-1-12-559,-4-1 0,-2-7 456,7-3 1,-3 3 63,7 6 0,-1 4 221,11 15 0,0 0-54,5 15 191,0-4-249,0 16 0,-1 2 91,1 9 1,5 4 5,-1 1 318,1 0 0,-5 0-395,-1 0 1,6 0-4,-1 0 0,6 0 124,-6 0 5,7 0-196,-3 0 137,6 0-322,0 0 1,0 6 136,0 4 0,-5 9-96,0 4 1,-1 4 89,1 2 1,-1 5-18,-4 4 0,-7 2-44,3-2 1,-4 1-15,4-6 0,0 5-201,0-5 1,-4-1 86,4-8 1,-2-4-1381,12-6 1097,-1-6 0,5-4-376,0-14 1,6-7 37,4-17 832,2-2 0,9-13 0,1-1 0</inkml:trace>
  <inkml:trace contextRef="#ctx0" brushRef="#br0">5986 8132 8269,'14'-14'0,"1"4"198,-1 1 1,-3 5 237,3 0 1,-1 2 196,10 2 0,1 2-257,5 2 0,5 4-45,4 7 1,3-1-628,2 0 1,0-1 236,-1-4 59,7 4 0,-5-12 0,5 6 0</inkml:trace>
  <inkml:trace contextRef="#ctx0" brushRef="#br0">9171 8246 8554,'-14'-8'253,"-1"3"715,1 3-98,6 2-588,2 0 0,6 7-113,0 2 0,0-1 64,0 1 0,6 1-178,4 4 0,9-1 137,4-4 0,4-1-63,2-3 0,7-3 108,7 2 1,1-2-139,8-2 0,-5 0 58,6 0 0,-3 0 15,2 0 0,4 0-163,-4 0 0,5 0 99,4 0 1,2 0-444,4 0 1,2 0 243,-2 0 0,-9 0 94,-1 0 1,3-2 113,6-2 1,10 0 32,-36 0 0,1-1 0,0 3 0,1 1 85,1-2 0,0 1 1,36 0-54,-3 2 0,-35 0 0,1-1-117,1-2 0,0 1 0,4 1 1,0 0 14,1-1 0,-1 0 0,-2 1 0,0 0-108,-2 1 0,0 0 0,-1 0 0,-1 0 69,35 0 0,-35 0 1,0 0-60,40 0 0,-38 2 0,1 1 82,-2-1 1,1 1 0,-1 0 0,-2 0 82,31 2 1,-3-4 93,3 4 0,-11-3-192</inkml:trace>
  <inkml:trace contextRef="#ctx0" brushRef="#br0">11616 12510 9252,'0'8'370,"0"-1"-402,0-1 0,2-4-372,3 2-562,-4-2 381,12 4 151,-12-4 434,6 4 0,-7 0 0,0 2 0</inkml:trace>
  <inkml:trace contextRef="#ctx0" brushRef="#br0">11730 12994 8017,'8'0'-626,"-2"0"1106,-6 0-657,0 0 0,0 0 0</inkml:trace>
  <inkml:trace contextRef="#ctx0" brushRef="#br0">11972 17500 6711,'8'0'122,"-2"0"0,-4 0 116,2 0-146,-2-6 0,6 3 184,-3-7 0,-2 6-131,6-6 1,-4 6 18,4-6 0,1 2-132,4-1 0,0-4-7,1 4 1,-1-4 42,0-1 1,5-1-8,0 1 0,6-5-70,-1 0 1,3-4-170,1 4 0,1-2 46,-1 2 1,2 2 105,3-7 0,-3 5 1,3-5 0,-3 6-1,-1-6 1,-1 0 38,1-4 0,-2-1-12,-4 1 0,4-5 6,-3-1 1,-2 0 181,2 1 0,-1 3-166,6-4 1,-1 0 151,1 0 0,5-5-81,4 1 1,8-1-63,1 1 1,1-3 8,-5 3 1,-1-8-141,1-2 0,-5 6 101,0 4 0,-7 2-39,2-2 1,-3-2-20,-1 7 1,-1-2 67,1 2 1,4 3 12,0-3 0,7-2-17,-2 2 1,-2-5 179,2 5 1,-2-5-154,2 5 0,-3-5 12,-7 5 0,1-5 21,-1 5 0,-1-1 1,-3 6 1,2 0-14,-2-1 0,3 1 8,1-1 1,-1 1-46,-3-1 1,8 1 150,-4 0 1,4-1-212,-4 1 1,1-1 20,-1 1 0,-4-1-24,-1 1 0,1 4-85,4 1 0,-5 0-168,-4 0 0,-4 1 125,0 3 1,-1 3-146,0-3 0,-5 8-333,1 1 295,-7 1-163,10-5 518,-12 0 0,12-7 0,-5-1 0</inkml:trace>
  <inkml:trace contextRef="#ctx0" brushRef="#br0">14446 14814 7404,'6'-13'-603,"3"3"1,4-2 756,1 2 0,1-2 183,-1-3 1,0 6-13,0-1 1,5 3-130,0-3 0,0 4 123,-5 6 1,-4 0-320,-1 0 0,-6 1 115,2 4 0,-3 3-105,-2 6 0,-2 8 126,-3 7 0,-7 6-323,-7 7 0,-8 2-59,-1 4 246,-1 2 0,-18 14 0,2 0 0</inkml:trace>
  <inkml:trace contextRef="#ctx0" brushRef="#br0">12185 16989 9238,'-8'6'337,"-3"2"-267,6 6 0,1 0-147,4 0 1,-5 7 112,0 3 0,-4-2-17,4 2 1,-5-1 72,6 6-30,-7-1 0,3 1 95,-6-1 1,1 0-45,3 1 1,-2-1 85,2 1 1,4-6-95,1 1 0,4-5-118,1 5 0,1-7 79,4 2 0,4-8-328,10-1 1,5-7 96,9 1 146,4-2 1,12-15 0,1-2 0</inkml:trace>
  <inkml:trace contextRef="#ctx0" brushRef="#br0">10337 16889 8871,'14'0'-793,"0"0"0,0 0 1011,1 0 1,-1 0 143,0 0-136,0 0 0,0 0-70,1 0 0,5 0 51,4 0 1,3-1-84,1-4 1,-4-2-99,0-2 0,-1-2 66,6 6 0,-6 0 1,1 5 1,-6-4-23,0-1 0,3 0-135,-2 5 1,0 0 27,-5 0 1,0 2 82,1 3 0,-6-4 18,1 4 1,-1-2-2,5 2 0,0-4 7,1 4 0,-1-3-12,0-2 1,0 0 15,1 0 0,3 0-91,1 0 1,5 1 77,-5 4 0,5-3-171,-5 2 0,6-2 164,-1-2 0,-2 5-270,2-1 0,-1 1 7,6-5 1,-6-6 28,1-4 1,0-1 143,4 2 1,-4-4-16,0 4 0,-2 2 24,1 3 0,-2 2 260,-7 2 13,7 0 1,-6 6-79,4 4 1,-3 2 94,-2 3 1,1-1-33,-1 0 0,0-1-75,0-4 1,7 2-93,3-6 1,4 0-132,5-5 1,4-7 102,5-2 0,1-4-201,-1-1 1,1 0 201,0 0 0,-2 1 1,-3 4 0,1-2 112,-6 6 1,1 0-39,-6 5 1,5 0-2,0 0 0,-1 2 41,-8 2 0,3 0 13,-4 5 1,-2 0 60,-2 6 0,1-3-72,-1-2 0,0 2-115,-5-2 1,1-4 69,-1-1 1,5-3-33,0-2 0,1 0 60,-1 0 0,-3 0-167,3 0 1,2-5 47,-3 0 1,1-4-145,-4 4 0,-1-1-144,0 1 1,0 3-336,1-3 0,-6 4-2007,0 1 2617,-5 0 0,8-6 0,-4-2 0</inkml:trace>
  <inkml:trace contextRef="#ctx0" brushRef="#br0">13024 16093 8570,'-10'-9'-1810,"1"-1"1373,6 1 119,-10-6 336,12 7 0,-7-3 307,3 7 524,3-1-216,-4 5-255,6 0 1,5 6-18,-1 4 0,8 1 21,-3-2 0,4 4-232,1-4 0,2-2 47,3-3 0,3 3-356,6-3 0,-4 1 84,0-5 0,-1-6-305,6-4 0,-1 3 205,1-3 1,-7 2-81,-3-1 0,1-2 78,-1 6 0,0 0 121,-5 5 0,1 0 96,-1 0 0,-5 6 207,1 4 1,-2 3-36,1 1 1,2 0-109,-6 0 0,6 0-26,-2 1 1,4-1 20,1 0 1,7-6-623,3-3 1,7-4 88,2-1 434,7-6 0,-4-8 0,7-8 0</inkml:trace>
  <inkml:trace contextRef="#ctx0" brushRef="#br0">10920 17045 8241,'0'-7'-13,"0"19"1,-5 1 182,0 15 0,-1-2-28,1 2 1,2 0-80,-7 1 0,6-1 31,-6 1 1,6-6-130,-6 1 0,5-5 69,-4 5 0,4-7-428,-4 2 0,5-8-27,0-1 1,2-6 420,2 6 0,-6-7 0,-2 3 0</inkml:trace>
  <inkml:trace contextRef="#ctx0" brushRef="#br0">10991 17131 8241,'-2'9'225,"-3"1"0,4-1 76,-4 5 0,4 1-19,1-1 0,1 5-114,4 0 0,-2 6 43,6-1 0,1 3-43,4 1 0,0 0 15,1 1 1,-1 6-6,0 3 1,0 3-191,0 1 0,-1 1 111,-3 0 1,-2-2-131,-4-3 0,-2 1 115,3-6 0,-4-4-193,-1-6 0,0-5-30,0 1-395,0-10 95,0-3 252,0-6 1,-5-7-540,1-8 1,-7 0 276,1-9 0,2 2-258,-1-2 1,4-3 706,-4 4 0,5 2 0,-8-12 0,4 3 0</inkml:trace>
  <inkml:trace contextRef="#ctx0" brushRef="#br0">10920 17159 8202,'-7'-8'335,"6"-4"1,-7 5-292,3-2 140,4-4-331,-6 12 116,7-6 0,0 14 41,0 2 0,-6 10 37,-4 5 0,3 9-186,-3 5 1,1 1 56,-6-1 1,-4 3-80,0-3 0,2-5-271,8-4 343,-4-1 0,11-12-384,-2 3 110,2-9 363,2-10 0,6-8 0,2-7 0</inkml:trace>
  <inkml:trace contextRef="#ctx0" brushRef="#br0">10991 17102 8241,'14'-4'-384,"0"-1"0,0 0 439,1 5 1,5 0 262,4 0 0,-4 0-327,-1 0 1,2 5 51,-2 0 1,5-1-237,-6-4 0,-3 2-24,-6 3 217,1-4 0,-2 18 0,-2-3 0</inkml:trace>
  <inkml:trace contextRef="#ctx0" brushRef="#br0">8602 15553 7974,'14'-2'-325,"1"-3"1,4 2 771,0-6-307,6-1 0,-3-4 190,6 0 0,1 0-225,-1-1 1,-4-3 13,0-1 1,-7 0-120,2 4 0,-3 1 117,-2 0 1,0 0-132,0 0 1,-4 6 236,-1 3-476,-5-3-19,8 6 112,-10-4 0,6 11 143,-4 0 0,-2 7-16,3 2 1,-4 9-14,-1 10 0,-4 3-4,-1 7 0,-11-1-322,2 1 0,1 0 111,4-1 1,1-5-89,-2-4 0,-1-5 349,6-4 0,-6-4 0,4-5 0</inkml:trace>
  <inkml:trace contextRef="#ctx0" brushRef="#br0">8929 15496 8241,'-8'0'-207,"-4"1"-51,2 4 0,1 5 333,-6 9 1,3 4 283,-12 11 0,-4 10-243,-5 13 1,-10 4-361,5 6 0,-6-3 286,6-2 0,3-4-250,2 4 6,9-10 1,-3-3-1,5-6 1</inkml:trace>
  <inkml:trace contextRef="#ctx0" brushRef="#br0">14872 2616 13277,'-8'-14'-1745,"0"6"1567,4 3 0,1 5 887,-7 5 287,1 9-587,-12 8 1,-1 8-34,-7 3-153,1 4-167,0 12 0,1-7-6,3 1 1,3-7 67,7-7 1,2-7-845,2-3 304,4-4 1,7-7 328,4-3 1,3-10 0,6-3 0</inkml:trace>
  <inkml:trace contextRef="#ctx0" brushRef="#br0">15100 2730 9864,'15'-15'-1573,"4"1"1396,-11 6 1,0 0 200,-3 4-39,-3 2 0,-2-4 0,0 6 1</inkml:trace>
  <inkml:trace contextRef="#ctx0" brushRef="#br0">15029 2843 8107,'0'10'-474,"0"-1"0,0-4 903,0 4 0,0 1-299,0 4 1,0 2-26,0 3 1,0 1-125,0 4 112,0 9 0,0-3-198,0 13 183,0 0 1,0 12-3,0 7 1,-5 10-214,0 4 0,2-35 1,0 0 225,0-1 0,1 1 0,1 0 1,-1 1-4,-3 1 0,0 0 0,4 2 0,-1 0-575,0 0 1,0 0 558,0-3 1,2-1-13,0 1 1,0 0-1,0 39 57,0-36 0,0 0-42,0-2 1,0 1-50,0 5 0,0 0 0,0-5 1,0 0 9,0 3 0,0 1 0,0-3 0,0 0-168,0 2 0,0 1 0,0-3 0,0 0 108,0 2 1,0 0 0,0-1 0,0-1 41,0 2 0,0 0 1,2-5-1,1 0-61,-1 1 1,0-1 0,2-1 0,-1-1-36,-1 0 0,0 0 1,0 2-1,0-1 37,7 34 1,-1-5-438,1-8 214,-2-10 322,-1-3 1,-4-18-874,2-2 348,-2-4 1545,-2-3-1076,0-8 0,0-1 0,0-5 0</inkml:trace>
  <inkml:trace contextRef="#ctx0" brushRef="#br0">13522 5843 8460,'-8'-21'0,"1"10"-56,7-3 0,8 9-58,6 1 0,9 2 650,10 2-230,3 0-141,7 6 1,6-2-317,3 5-625,-3-6 819,6 4 1,4-3-13,12 1 0,-30-3 1,3-1 47,5-2 1,1-3 0,0 1 0,0-3 101,2-3 0,0-1 0,2 2 1,1-1-129,2-3 1,0 0-1,5 0 1,1 0-361,3-2 1,0 0-1,-3 2 1,-1 0 319,0 0 0,-1 0 1,2 3-1,1 1-1,7-2 0,0 1 0,-1 1 0,-1 0 100,-3 1 1,1 0-1250,5 0 0,1 0 1152,-4 2 1,0 2 0,3-1 0,1 2-5,-2 1 1,0 2 0,2-1-1,1 0-181,4 0 1,0 0-1,-6 0 1,-1 1 187,-3 1 1,1 1-1,3-2 1,1 1 40,1 3 1,-1 0-1,-2-4 1,0 1 19,3 0 1,-1 0-1,-2 0 1,0 0-23,3 0 0,-1 0-523,2-1 1,0 0 547,1 2 1,-1 0 0,-2-2-1,0-2-30,1 1 1,-1 0 0,-3 0-1,-1 0-43,5 0 1,-1 0 0,-5 0-1,-1 0-106,-3 0 1,0 0 137,1 0 0,1 0-55,-4 3 0,-1 1 1,0-4-1,-2 1-76,-11 1 1,-1 1 0,0 0 0,-1 0 344,30 2 1,-2 4-1154,-8-4 1,-9 6 897,-9-1 0,-6 1 0,-4-2 0,-3-2 0</inkml:trace>
  <inkml:trace contextRef="#ctx0" brushRef="#br0">19422 5402 8226,'8'0'0,"0"2"19,-4 3 1,0 15-66,5 13 1,-6 8-335,2 7 1,-7 7 379,-7 7 0,-7-1 0,-12-4 0</inkml:trace>
  <inkml:trace contextRef="#ctx0" brushRef="#br0">16920 3796 11419,'-15'0'-1060,"1"0"0,0 0 1041,0 0 0,4 0 301,1 0 0,1 11-236,-2 3-6,-2 10 0,9-2-82,-7 6 0,7 1-17,-2-1 0,5 1-99,5-1 0,0-1 76,9-3 0,-3-4-235,8-6 170,-3 1-12,4-8 0,1 0 14,2-7 1,3-11 30,-7-4 0,6-10 18,-1-3 1,-4-2 24,-1-8 1,-3 2-152,-2-2 1,-6 3 70,-3 6 1,-5 6 88,-5-1 1,-3 11-212,-6-1 0,-2 9 20,-3 1 253,3 2 0,-10 2 0,3 0 0</inkml:trace>
  <inkml:trace contextRef="#ctx0" brushRef="#br0">16792 3199 8478,'-15'-5'-289,"1"0"0,0-1-361,0 1 1,0 4 515,-1-4 1,-4 8 245,0 2 0,-6 6 15,1-2-80,-2 4-9,3 7 1,-3-2 221,2 6-203,-3-7 66,5 10 0,0-5 31,3 6 0,3 1-80,-3-1 0,2 2 6,-2 3 0,3 4-6,-3 5 0,3 1 1,2 0 1,4 6-169,1 3-881,6 3 1032,-3 8 0,6-4-243,0 2 221,0-2-37,6-9 1,2 4-4,6-7 1,0-4 48,0-5 0,7-5 0,3 5 1,2-6-29,3 1 1,7-3 2,7-2 0,6 1-106,8-1-977,6-6 1080,-5-1 0,6-13-239,-8-4-28,1-2 545,-6-2 0,9-3-458,-3-7 1,6-7 122,-6-16 1,8-5-22,-9-10 0,-2 3 14,-6-8 1,-10 3 8,-5-2 0,-3-8 171,-2 3-1240,-6-3 1072,-1-3 0,-9 0 30,-2-4 0,-4 4-104,-6 6 0,-6 7 57,-4 2 1,-4 4 29,-5 1 0,-9 1-8,-10-1 1,-5 5 40,-4 0 1,-4 7 104,-6-3 1,-4 4 213,-1 2-335,7 6 10,6-5 1,8 11-166,3-3 171,-3-3 499,17 13 0,-7-10-497,12 9 186,0-2-199,11-3 0,-5 1 0,5 0 0</inkml:trace>
  <inkml:trace contextRef="#ctx0" brushRef="#br0">16834 2531 9138,'-50'-10'-27,"2"1"1,-1 4-713,2-5 409,0 7 287,4-3 0,0 7 169,1 4 1,2 5-61,-3 9 0,7 9-159,-11 10 0,4 5-163,-9 4 1,-2 2 261,24-23 1,-1 0 0,0 3 0,0 1-589,0-5 0,0 2 634,0 5 1,1 0-10,-14 21 1,19-22 0,1 2-177,-19 29 0,7 9 139,19-31 0,0 1 0,0-2 0,0 1 10,0 0 1,0 0-1,0-1 1,0 0-5,0 3 1,1 1 0,0-2 0,2 0-3,-3 4 0,0 0 0,3 1 0,1 0 22,3-1 1,2 0 0,-2 0 0,2 0-8,5-2 0,1-1 1,0-1-1,1 0-12,3 2 1,1-1 0,1 2 0,1-1-4,4 5 0,1-1 1,1-3-1,1-1-119,1-2 1,2-1 103,2-3 0,1 0 0,-4 2 0,2-1 0,25 27 5,-3-3 0,3-4 8,1-1 0,11-5-4,-24-25 1,3-2 0,38 15-8,-31-21 0,2-1 0,0-1 0,0-2 1,-3 0 1,0-1 0,38 8-6,-5-3 29,7-4-212,-36-7 0,1-1 0,3-3 0,1-1 248,3 0 1,0-1 0,-1-1 0,0-2-10,-2 0 1,0-3 0,3-1 0,0-4 4,0-2 1,-1-1-1,5-4 1,0-2-22,1 1 0,-1-4 0,1-4 0,-3-3 14,-6-2 0,-2-2 0,4-6 0,-2-3-42,-4-1 1,1-1-1,4-4 1,1-1-206,-3 1 1,0-1 0,-1-1 0,0-1 193,0-2 0,-3 0 0,-6 2 1,-5 0 39,-5 1 1,-2-1 0,-2-2 0,-1-1-128,-5 4 1,-2-1-34,1-1 0,-3-1 99,-6 2 0,-2 1 1,1 0-1,-1 1-10,-3 3 0,0 0 0,-3 0 0,-1 2 284,-5-33 1,-12 0-314,-7 5 0,9 36 1,-3 1 33,-3 0 1,-2 1 0,-4-1-1,-2 0-44,-1 3 1,-3 1-1,0-1 1,-1 2-69,-3 2 0,1 1-46,1 2 0,1 0 156,2 2 1,0 1 0,-30-22-323,0 1 0,6-1 499,-2 0 0,10 5-477,5 0 1,13 2 85,6-2 248,15 10 0,-1 1 0,19 3 0,6-3 0</inkml:trace>
  <inkml:trace contextRef="#ctx0" brushRef="#br0">17005 2061 8421,'-49'-6'-363,"-2"4"26,-6-2 1,-17 2 307,-6 2 0,35 5 0,1 1-1414,4 0 1,0 2 1476,-4 7 0,1 0 1,-25 9-88,28-8 1,-1 1 0,1 1 0,0-1 79,-3 0 1,0-1 0,-1 1 0,0-1-51,1-1 0,1-1 0,0 2 0,1 1 77,-30 16 1,35-14-1,0 0-16,-2-2 0,0-1 1,1 4-1,0 1 144,-4 0 1,1 1-145,0 1 0,-1 3-67,-2 4 0,1 3 0,3 2 0,1 1 63,1 3 0,3 3 0,0 3 0,1 1 49,2 4 0,1 0 0,-3 2 1,-1 0-316,-4 7 1,1 1 0,0 1 0,2 2 293,-1 7 1,1 3-1,13-24 1,2 2-1,1 0 5,2 2 1,1 2 0,1-2-1,-6 24 1,3 1-47,8-23 1,3 0 0,0 1 0,1 0-1,2-1 1,0 1-45,2 3 1,0 0 0,1-1 0,0-3 0,1 0 0,0-1-125,-1 25 1,2-2-462,4-3 1,2-1 571,0 2 1,2-1-1,5-9 1,2-2-79,0-3 1,1-2-255,0-2 1,3-3 376,3-2 1,3-2-1,-2-4 1,2-2 71,2 1 0,1-2 0,0-7 1,0-1 23,2 0 1,0-2-1,29 17 203,6-6 1,-26-28-1,3-3-123,5 1 0,3-2 1,3-3-1,1-1 147,4-1 0,1-2 0,2-1 0,0-1-256,-3-4 0,1-1 1,11-1-1,3 0 235,2-2 1,0-2-1,2-2 1,0-1-285,-4 0 1,-1-2-1,6 0 1,0 0-32,-25 3 1,-1 1 0,1-1 0,1-1-1,-1 0 1,0-2-148,25-5 0,-2-1 0,-1-2 0,0 0 70,-22 8 0,0-1 1,-1-1-1,19-9 0,-3-1-5,-5-1 0,0 0 1,2-2-1,0-1 27,1-1 1,-1-2 0,-1-2 0,-2-3 185,-7-2 1,-3-2 0,-1-6 0,-3-3-34,-1-1 0,-1-2-103,0 1 0,1 0-132,2-4 1,-1 0-1,-3 2 1,-2 0 206,-2-2 1,-3-2 0,-3 0 0,-3 0-39,-5 1 1,-3 0 0,-3-2 0,0 1-123,-2 4 1,-2-1-1,-4-2 1,-1-1 70,2-4 0,-2 0 0,-6 8 0,-1-1 106,-1 1 1,-1-1 0,-2-1 0,-2 0-50,-2 4 0,-1 0 0,-3-5 0,-2 0 1,-3 3 1,-2-1 0,0 2-1,-1-1-18,0 0 0,0-1 0,-1-2 0,0 0-9,-2-2 1,1 0-1,-2-2 1,-1 0 11,-1 4 0,-2 0 0,-3 2 1,-3 1 13,-1 6 1,-3 2 0,-5-3 0,-2 3-6,-5 2 0,-2 2 1,1 1-1,0 2-43,3 4 1,-1 4 0,-6 1 0,-2 4-4,-2 3 0,-3 4 0,-7 2 0,-2 5-34,-3 3 0,-1 4 1,-7 6-1,-2 4-127,0 5 0,0 4 0,24-2 0,0 1 0,-1 1 59,0 3 0,-1 0 0,1 2 0,1 0 0,1 1 0,1 1-111,-18 9 1,2 1 0,4 0-1,0-2-326,6-2 0,3-2 556,7-3 0,4-1 0,9 1 0,2 0 0,-28 16 0,-1 0 0</inkml:trace>
  <inkml:trace contextRef="#ctx0" brushRef="#br0">18228 3867 6866,'-10'0'-281,"1"0"983,5 0-302,-2 6 66,6-4-256,-6 4-70,4 0-1,-4-4 24,6 4-17,6-6-273,2 0 166,6 0 0,-4 0-10,-1 0-147,-6 0-73,4 7 212,-7-6 1,0 7-176,0-3 147,0-4-17,0 6 3,-7-1 1,1-3 13,-3 7 2,2-7 5,1 3 0,4-12-1,-2-4 1,4 2-51,4-1 48,-2 0 2,11 1 0,-10-3-10,6 6 6,-6 0 6,4-1-2,-7 4 1,0-3-2,0 10 0,0-2 0,0 7 1,-2-1 43,-3 6 0,2-8 6,-6-2 0,4 1 59,-4-1 190,5 0-316,-2-5 53,0-6-41,4 4 4,-4-11 1,8 7 35,2-3-13,-2 2-51,4 7 1,-6 7-17,0 2 0,0-1 0,0 1 47,0-5-18,0 8-209,0-10-2,0 4 121,0-6 0,0-1-308,0-4 416,0-3 0,0-13 0,0-1 0</inkml:trace>
  <inkml:trace contextRef="#ctx0" brushRef="#br0">18867 3966 8215,'0'-9'-816,"0"-1"659,0 1 97,7-5 60,-6 0 0,12-1 0,-5 1 0</inkml:trace>
  <inkml:trace contextRef="#ctx0" brushRef="#br0">19237 3469 8039,'-8'0'85,"2"1"-43,6 4 0,-2 3 1367,-2 6-618,2 0-480,-4 7 1,6 1-83,0 7 0,0-1-159,0 0 0,0 7-286,0 3 0,0-2 83,0 2 0,0-5-108,0 5 1,0-11 171,0 2 69,0-10 0,6 1 0,2-6 0</inkml:trace>
  <inkml:trace contextRef="#ctx0" brushRef="#br0">19337 3654 8039,'0'9'116,"0"1"0,0-1 579,0 5-464,0 0 30,0-6 0,0 7 147,0-1 1,0 0-255,0 5 1,0-3-85,0-2 1,1-5 9,4 1-200,3-7 1,6 3-513,0-6 348,0 0 225,-6-6 1,5-3-395,-4-10 261,4 3 1,1-11 0,-4 11-123,-1-3 0,-4-1 168,4 1 1,-5 0 174,0 5 0,-2-1 52,-2 1 0,-6 6-6,-4 4 1,2 2 49,-1 2 36,-1 0-155,-4 6 1,1 4 4,4 9 1,-4-2-127,4 7 1,3-7-495,1 2 609,3-9 0,2 2 0,0-4 0</inkml:trace>
  <inkml:trace contextRef="#ctx0" brushRef="#br0">19536 3639 8039,'0'15'0,"0"-1"635,0 0-211,0 0-116,0 0 1,0 1 270,0-1-291,0 0-57,6-6-279,2-2 80,6-6 0,2 0 300,3 0-553,-3 0 186,10-6 0,-8-7 58,6-6 0,-7-4-89,2 4 0,-5-5-145,-4 5 153,2 0-6,-10-1 1,-2 4-867,-10-3 400,-2 3 63,-15 8 1,2 2 466,-13 6 0,-7-6 0,-5-2 0</inkml:trace>
  <inkml:trace contextRef="#ctx0" brushRef="#br0">18171 3511 8289,'14'0'630,"0"0"-684,0 0 169,1 0-114,5 0 0,-4 5-106,3 0 0,-8 0 73,-2-5-57,-5 6 1,2 2 135,-6 6 0,0 0-22,0 1 0,-6 3 19,-4 1-77,4 0 48,-7-4 1,10-1 4,-7 0 0,7-4-206,-1-1-83,2-6 1,4 2 61,2-10 0,4-3-165,6-6 0,5-6 92,0-4 0,5 2-22,-5-2 1,2 7 301,-2-2 0,-4 3 0,6 2 0</inkml:trace>
  <inkml:trace contextRef="#ctx0" brushRef="#br0">18427 3497 7987,'8'7'535,"4"-4"-530,-2 6 198,2 1-131,-4 4 1,5-1-99,-4-4 1,-1 4 103,2-4 0,-6-1-18,6 1-183,-7-5 121,10 2-87,-12-6-31,6-6 129,-7-2 1,0-11-228,0 0-27,0 0 198,-7-2 0,4 6 0,-6-4 1,1 3 69,-2 2-18,-2-1 1,8 3-101,-5 2 17,6 4-715,-3 6 354,12 0 439,-5 0 0,18 0 0,-3 0 0</inkml:trace>
  <inkml:trace contextRef="#ctx0" brushRef="#br0">18683 3412 8118,'-15'14'-980,"3"0"1081,2 1 1,-1-1 480,6 0 1,1 0-222,4 0 0,0 1-122,0-1 0,6-5-218,3 1-62,4-7 181,1 3 0,2-6-404,3 0 154,-3-6 3,4-2 0,-5-8 7,-1-3 1,0 2-100,0-7 0,-4 2-270,-1-2 0,-6-1 82,2 6 1,-10 0 386,-4 5 0,-10 0 0,-3 0 0</inkml:trace>
  <inkml:trace contextRef="#ctx0" brushRef="#br0">17417 3298 8095,'-14'0'-429,"0"0"300,0 0 1,4 7 545,1 2-218,5 4 1,-2-4-137,6 1 0,2-1-49,2 5 1,6 1-66,9-1 116,-3-6-16,10-2 0,-5-1-127,3-1-33,3 1 110,-12-5 0,6 5-176,-7 0 121,0-1-43,1-4 84,-8 7 0,-2 1 1,-10 6 0,-2-5 35,-8 1-32,1-1-2,0 5 159,0-6-143,-1 5 84,1-11 195,6 4-268,2-6 1,8 0 6,2 0 0,6 0 28,9 0 0,-3 0 8,3 0 1,-4 0-157,0 0 134,-1 0-14,-6 0 1,3 1 16,-7 4-16,8 3 65,-11 0 1,5 5 9,-6-4 1,-4 4-114,-1 1 1,-6 0 4,1 0 1,-2-4-32,-2-1 1,-1-1-123,1 2 1,5 1-703,-1-6 413,7-1 237,-10-4 0,12-6 216,-4-4 0,3-8 0,2-5 0</inkml:trace>
  <inkml:trace contextRef="#ctx0" brushRef="#br0">17673 3497 8095,'8'0'-330,"0"2"-42,-3 3 1,-4 2 416,4 8 1,-5-1 418,-5 0 0,-1 5-156,-4 0 0,3 0 573,2-5-606,3 0-218,-4-6 256,6-1-516,0-7 172,6-7-183,2-1 0,2-11-143,-1 0 1,1-6 164,4 2 1,-5 0-75,1 0 0,-7 5-248,2-1 209,-4 4 1,-2 7 64,-4 3 116,-3 3 42,-6 2 0,4 8-18,1 6 1,-1 1-10,-4 4 0,5-4 109,-1 0 0,7-1 0,-3 0 0,6 0 0,0 1 0</inkml:trace>
  <inkml:trace contextRef="#ctx0" brushRef="#br0">17829 3526 8095,'8'6'1,"-3"3"0,-3 4 89,-2 1 1,0 1 497,0-1-352,0 0-83,0 0 0,0-4 88,0-1 0,6-6-111,4 2 0,2-3-167,2-2 1,1-2 16,-1-3 0,0-4-277,0-10 0,-1 3 17,-4-3 1,2-1-283,-6 1 0,-2 0-566,-7 4 1128,-4 1 0,-19 6 0,-3 2 0</inkml:trace>
  <inkml:trace contextRef="#ctx0" brushRef="#br0">16962 3440 8330,'-9'-8'-477,"-1"4"0,6-3 482,-6 3 1,5-1 242,-4 5 0,4 2 80,-4 2-37,5 4-204,-2 6 0,5 2 298,-4 3-250,3-3-75,-4 4 0,12-4 40,4 3 1,-1-8-44,5 3 0,-3-7-186,8 2 1,-1-6 69,1 2 0,-3-3-251,2-2 1,-2-5-195,-1 0 237,-1-6-236,0 10-384,-6-12 455,-2 5 432,-6 0 0,0-4 0,0 4 0</inkml:trace>
  <inkml:trace contextRef="#ctx0" brushRef="#br0">17005 3497 8316,'0'10'-126,"0"-1"0,0 1 277,0 4 1,0 2 38,0 3 1,0 3-147,0 6-70,0 7 178,0-5 0,-5 5-721,0-7 291,1-6-28,4 5 1,0-16-747,0 3 1052,0-9 0,6-5 0,2-8 0</inkml:trace>
  <inkml:trace contextRef="#ctx0" brushRef="#br0">17104 3526 8316,'0'14'0,"0"0"0,0 2 112,0 3 199,-6-3-125,4 4 0,-4-6-91,6 1-125,0-1 88,0 0 0,2-1-175,2-4 88,4 4 20,7-12-155,-1 6 1,0-14 153,0-2 1,-1-4-111,-4-1 1,-1-5-18,-3 0 0,-3-5-166,2 5 1,-4-4-51,-4 4 102,-4 0 218,-7 5 0,1 1 24,0 4 1,0 2-49,0 7 152,-1 0 1,3 7-108,2 2 0,-1 4 21,6 1 0,1 0-441,4 0 210,6 1 117,2-8 0,6 4 105,0-6 0,1 0 0,-1-5 0</inkml:trace>
  <inkml:trace contextRef="#ctx0" brushRef="#br0">17289 3568 8316,'0'15'0,"0"-1"-596,0 0 354,0 0 207,-6 0 0,4 1 536,-2-1-132,2 0-204,2 0 0,0 0-24,0 1 0,6-7-70,4-4 0,-2-2-187,1-2 0,1-6 154,4-4 0,-5-4-97,1-5 0,-2 3-115,1-3-47,4 3 180,-12-4 1,6 9-141,-7-3 0,-2 7 103,-3-2 0,-2 6-360,-8-2 438,1 3 0,-13 15 0,-3 3 0</inkml:trace>
  <inkml:trace contextRef="#ctx0" brushRef="#br0">15455 2175 8206,'-18'-57'0,"0"0"0,7-3 0,6-3-125,6-2 1,7-3 0,3 17-1,3-1 1,3-1-520,5-4 0,4 0 0,1 1 0,0 0 0,0 1 0,2 1 514,-2 4 1,1 2 0,2-1 0,2 1 0,1 0-1,1 1 38,2 1 1,1 2 0,-1 1 0,16-16 0,1 4 91,-1 13 0,0 4 0,-10 2 0,-2 2 194,-6 7 0,-2 2 1,21-22-195,-11 9 0,-6 9 0,-7 10 0,-7 10 0,-1 2 0</inkml:trace>
  <inkml:trace contextRef="#ctx0" brushRef="#br0">19138 5985 8173,'-5'-22'0,"0"3"1311,0 10-811,12 2 0,1 7-190,6 0 1,0 5-120,0 0 1,0 6-90,1-2 1,5 9 34,4 1 1,-2 0 65,2-5 1,-1 0-774,6 0 1,-2-1 25,-4-4 0,3 2-382,-7-6 0,0 5 493,-5-6 0,-5 1-566,1-5 999,-7 0 0,-3-6 0,-8-2 0</inkml:trace>
  <inkml:trace contextRef="#ctx0" brushRef="#br0">19422 5900 8173,'0'-14'-170,"-2"6"-42,-2 3 0,2 5 391,-3 5 1,-3 3 434,-1 6 0,1 6-131,-2 4 1,-1 3-117,-8 1 1,2 5-398,-7 1 1,7 4-86,-2-5 0,5 0-103,4-5 0,-1-4-94,7 0 0,-1-7 312,5 2 0,0-3 0,0-2 0</inkml:trace>
  <inkml:trace contextRef="#ctx0" brushRef="#br0">19664 6028 8245,'7'8'351,"0"11"-355,-7-10 0,5 20-1,-1-1 0,1 4 108,-5 10 0,0 2 199,0 9 1,0-4-303,0-7 0,0-5 0,0-3 0</inkml:trace>
  <inkml:trace contextRef="#ctx0" brushRef="#br0">14048 2403 8549,'-29'0'-339,"7"-7"1267,8 6-51,7-6-651,7 7 1,8 2-280,7 3 0,10 3 85,8 6 119,7 6-28,-4 9 1,7 2-262,-1 7-968,1 0 922,-7-1 0,-1-3-344,-7-5 0,-6-6 227,-3 1 0,-3-8-39,-2-2 1,-4-6-639,-1-8 978,-5-6 0,2-9 0,-6-7 0</inkml:trace>
  <inkml:trace contextRef="#ctx0" brushRef="#br0">14318 2246 8433,'-10'-8'-144,"1"4"1,4 2-215,-4 2 1,5 8 1328,0 6-279,2 7-144,2 13-622,-6 3 86,-2 5 0,-6 6 59,-1-1 0,-4 2-200,0-2 1,1-4 143,3 0 0,1-4-68,0-10 1,6 1-276,3-11-850,4 0 1178,1-11 0,6-21 0,2-11 0</inkml:trace>
  <inkml:trace contextRef="#ctx0" brushRef="#br0">14460 2388 8433,'8'-6'0,"4"4"0,-2-2 580,3 2 459,1 2-724,0 6 1,-6 9-17,-3 8 0,-5 4-135,-5 2 1,0 1-167,-9 3 0,6-3 120,-11 3 1,13-9-212,-4-5 50,1-4 97,7-7 0,4-3-309,12-10 190,7-9-141,20-14 1,1-4-1302,20-6 1507,-1 7 0,-19 13 0,0 1 0,-2 3 0,-1-1 0</inkml:trace>
  <inkml:trace contextRef="#ctx0" brushRef="#br0">18910 3753 8541,'-8'0'-1757,"2"0"1816,6 0 1,0 6 6,0-4 29,0 4-47,0-6 1,-2 5 20,-3 0 0,4 6 71,-4-2-80,4 4 1,1 1 7,0 0 1,-2 1-32,-3-1 1,4-5 74,-4 1-19,3-7-23,2 3-36,-6-6 1,4-1-52,-2-4 0,-3-3-7,3-6 0,-1 0 4,5-1 1,0 1-38,0 0 19,0-7 0,0 6 52,0-4 61,6 9 1,-3 4 6,7 6-29,-7 0 0,8 6 26,-6 4 1,1 1 11,-1-2 0,-4 4 181,4-4-123,-3 4 0,-2 1 218,0 0-294,-7-6 2,6 5 1,-10-10 232,6 7-157,-6-7-69,3 3 1,-1-6-43,-1 0 1,7-6-179,-2-4 1,4-2 90,1-3 1,0 1-192,0 0 0,0 0-259,0 0 302,6-1 35,2 1 110,6 0 39,-6 6 1,0 2 16,-3 6-13,-4 0 0,6 1 323,-7 4-266,0 3 1,0 6 163,0 0 1,0 1 100,0-1-258,-7 0-14,6 0 1,-6 0 6,7 1 34,-6-7-117,4 4 35,-4-10-17,6 4 0,0-7-168,0-4 0,0-3 131,0-6 1,0-1-162,0 1 0,2 0 95,2 0 0,-2 0 57,3-1 1,1 6 71,-1-1-93,6 7 124,-10-3-34,6 6-7,-1 0 0,-4 1 120,2 4 0,-2-2-62,-2 7 1,0-1 161,0 6 1,0-1-36,0 0-122,-6-6-21,4 5 0,-10-6 278,2 8-233,4-7-95,-1 4 63,1-10-36,-2 4-152,0-6 1,2-1 10,6-4-137,0-3 1,2-10-91,2 4 271,-2-3 23,10 9 1,-8-5-54,5 4 60,1-4 201,4 12-115,0-6 1,-4 14 177,-1 2 1,-6 1-123,2 4 0,-4-6 91,-1 11 0,0-7 248,0 7-282,-6-3 1,-2-2-151,-6 1 0,5-6 34,-1 0 0,2-4-191,-1 5 128,-4-7-172,5 3 0,0-12 157,4-4 1,2-2-135,2-2 1,0-2-134,0-3-8,0 3 255,0-5 0,5 12 90,-1-1-122,7 7-33,-9-9 165,11 10 70,-5-4-228,-1 12 1,0 8-403,-7 10 522,-7 9 0,-7 4 0,-8 5 0</inkml:trace>
  <inkml:trace contextRef="#ctx0" brushRef="#br0">18811 4450 6576,'-8'1'-244,"3"4"0,2-2 244,-2 7 0,3-7 0,-10 9 0,4-4 0</inkml:trace>
  <inkml:trace contextRef="#ctx0" brushRef="#br0">18739 4563 8060,'0'10'-668,"0"-1"601,0 1-28,0 4 1,-4-4 69,-1-1 0,0-4-140,5 4 1,-1-6-249,-4 2 238,3 3 89,-4 0 0,1 1-153,1 1 227,-8-1 12,5 6 0,-6-1 44,3 0 1,-1-4-13,7-1-11,-7-6 0,7 5 268,-5-3-405,6-4 1,-10 6 165,4-7-50,2 0 0,-12 6 0,4 2 0</inkml:trace>
  <inkml:trace contextRef="#ctx0" brushRef="#br0">18469 4905 8057,'-14'27'-69,"0"-4"0,0 4-2,-1-3 1,1-4-17,0-1 0,1-3 114,4-2 0,-4 0-18,4 1 1,1-7 82,-2-4-114,1 4 85,-5-6-201,-1 4 1,3 0 159,2 4 1,-2-1-147,2 6 0,2-7 92,-1 10 1,4-5 14,-4 6 88,5-3-67,-8-2 67,10 0 33,-4-6-36,0 5 1,4-12-5,-4 6-34,-1-7 0,4 0-24,-6 0-13,6 0 0,-8 1 24,6 4-32,-6-3 5,3 10 16,-6-4 0,-1 5-7,1-4 1,5-1 11,-1-3 0,1-2 5,-5 7 0,4-7-11,1 1 1,-1 0 2,-4 0 1,0-2-6,-1 3 0,1 1-4,0-1 1,-5 4-2,0-4 0,-1 4 10,1-4 0,-2 6-1,-3-1 0,-2-2-9,2 1 0,2 1 0,-2 4 0,2 0 38,-2 0 1,-1 0-32,6 1 1,-6-1 47,1 0 1,2 0-73,-2 0 0,-4 5-2,-5 0 1,-5 5-11,4-5 1,-5 0-89,1-5 0,-8 0 131,-1 1 1,1-3-8,8-2 1,-1 2 90,5-2 1,0 1-117,1-2 1,3 4 162,-4-3 1,3-3-78,-2 3 0,1-5-32,-6 4 0,0-6-23,-4 2 1,4-3-7,0-2 1,1 4-11,-1 1 0,4 0-14,5-5 0,2 0-36,4 0 0,-3 0 45,7 0 1,0 0-129,5 0 1,0 0-41,0 0 1,0 5-504,-1-1 459,1 1 222,0-5 0,0 6 0,0 2 0</inkml:trace>
  <inkml:trace contextRef="#ctx0" brushRef="#br0">16266 5928 8066,'-10'-1'-333,"1"-4"1,4 3 169,-5-2 0,6 2 140,-6 2 0,1 0-120,-6 0 1,6 0 139,-1 0 0,1 0 31,-5 0 1,0 0 153,-1 0 1,6 0-126,-1 0 0,1 0 142,-5 0 1,-1 0-116,1 0 0,0-2 35,0-2 1,0 2-56,-1-3 1,-4 4-17,0 1 1,1 0 15,3 0 1,-4 0-104,0 0 0,0 5-34,5-1 1,0 6 68,0-5 0,-2-1-33,-3-4 0,8 5-29,-3 0 1,3-1-2,-4-4 0,0 0 29,-4 0 0,3 0-1,-3 0 0,3 0 28,2 0 1,-5 0 4,0 0 1,-1 0 59,1 0-67,3 0 2,-5-6 1,2 5 28,0-4-27,0 3 12,-1 2 1,4-1-2,-3-4 0,2 2-48,-2-7 1,3 6-11,-3-6 1,3 2 46,2-1 18,0-4-35,0 5 112,-1-6 0,1 0-96,0 0 0,0 6 31,-1 3-27,1 3 13,0 2 0,5 0 7,-1 0 0,1-1-47,-6-4 0,1 3-22,0-2 0,-7 2 49,-2 2 1,2-5-1,2 1 1,2-6 68,-2 5-84,3-6 6,-11 3 1,10-6 86,-7 0 1,2 0-99,-2 0 1,-1-1 20,6 1 0,0-5 19,5 0 1,-2 0-7,-3 5 0,3 0-19,-3 0 0,5-5 18,5 0 1,-2-2-8,6 2 1,-5 2-69,6-7 1,-6 7-15,5-2 1,-4-2-37,4 2 0,0-1 47,5 1 1,-4 3 422,-1-3 1,0 3-357,5 2 1,0-5-76,0 0 0,-4-1-163,-1 1 1,-2 1 237,3-5 0,2 4-40,-3-5 1,-1 5 88,1-5 1,-4 1-34,4-6 1,-4 7 10,4 3 0,-5-1 8,6 1 1,-3-5 11,3 5 1,2 0-31,-3 5 0,2 0 1,-2-1 1,4 1-24,-4 0 1,4 0 18,1 0 0,0-2-140,0-3 130,6 3-10,-5-5 1,6 2-7,-7 1 0,0-8 23,0 3 1,0-3-1,0 3 1,0-3 16,0 7 1,0-4 5,0 4 0,0-5 62,0 5-78,0 0-2,6-1 1,-4 4-93,2-3 1,-2 3 39,-2 2 0,0 0-12,0-1 0,0-4 46,0 0 1,2 0-11,2 5 0,-2-2 13,3-2 1,1 2-2,-1-3 0,1-2 36,-1 2 0,-4-4-41,4 4 1,1-5 38,-1 5 0,0-5-85,-5 5 0,5-4-7,-1 4 1,1-5 33,-5 5 1,5-5-12,0 5 0,-1-1 20,-4 1 0,5 3-5,0-3 1,4 3 104,-4 2-113,6-6 14,-3 4 0,6-9 56,0 6 0,1-7-32,-1 3 1,5 0 7,0 0 0,4-4-1,-4-1 1,5-4 1,-5 8 1,0 2-14,-5-2 1,-4 7-1,-1-2 0,-1 3-8,2 2 10,2 0-2,-10 0 0,6-2 91,-4-3 1,-2 3-80,3-3-77,3-3 68,-7 6 0,12-9 12,-4 6 1,2-6 1,-1 1 1,2 2 60,-2-2 0,7 2 7,2-2 1,-4 2 225,-6 3-268,0 4 30,6-6-171,-1 7 139,0 0-29,0-1 0,-4 1 18,-1 0 0,-4 0-32,5 0 1,-3-1-95,3 1 1,3 0 76,-4 0 1,4-5-13,1 0 1,5-7 217,0 3-182,6 2-9,-3-6 1,7 7 112,-1-4-99,-6 4-2,5-1 1,-6 5 7,2-3 1,3 4-12,-8 0 1,6 6-11,-5-1 1,0 1-3,-5-5 0,5-1-13,0 1 1,0 2 37,-5 2-11,1-3-10,-1 6 0,0-6 88,0 3-81,0-2 40,1 4 0,0-6 10,4-1 1,-1 1-37,6 0 1,-1 0 3,6 0 0,-1-1-18,1 1 1,4-2-8,0-3 1,2 4 74,-2-4-53,-3 3-9,5 2 0,-12 1 33,1 4-27,-7-4 16,10 11 1,-11-4 10,3 6 0,-3-2 10,-2-2 1,0 2 6,0-3 0,1 4-19,-1 1 1,0-2-4,0-3 1,5 4-14,0-4 10,6 4-10,-9 1 1,11-5-8,-3 0 0,4 0-24,5 5 1,-3 0-10,4 0 0,0 0-20,0 0 0,-1 0-3,-5 0 0,1 0-10,-1 0 0,-4 5-8,-1 0 0,-4 0 39,5-5 0,-10 0-9,5 0 1,-11 4 261,6 1-246,-3 0 44,4-5 0,-1 0 95,0 0 0,5 0-40,0 0 0,6 0 21,-1 0 0,3 0-71,1 0 5,1 0 1,-1-7 0,5 4-42,0-6 46,1-1-74,-6 2 1,1 2-1,-1 6 1,-4-5 6,-1 1 1,-5-1-7,1 5 1,-4 5 7,0-1 0,-3 3-9,-2-3 0,2 0 96,-2 5-36,3-6 0,1 5 46,0-3-70,0-4 42,-6 6 0,5-6 12,-4 4 1,5-3-39,5 2 1,-3-2 1,3-2 1,2 2-29,-2 2 0,4-2-4,-4 3 1,5-2 9,-5 2 0,5-4-8,-5 4 1,4 1-90,-4-1 89,0 6 2,-5-3 1,1 1 18,-1 1-27,0-1 56,0-1 1,1 5 5,-1-4 0,0-1-29,0 2 0,0-6 8,1 6 0,-1-2-20,0 1 0,0 2 5,0-6 1,1 6-100,-1-1 103,6 2-65,-10 2 0,10-4-9,-5-1 1,-1 1 40,5 4 0,-3 0-6,-2 1 0,0-1 10,0 0 0,1 0 2,-1 0 1,0 1 22,0-1 0,5 0 6,0 0 0,-3 1 140,-2-1-146,-3 0-6,10 0 1,-7 0-29,0 1 28,7-1-20,-6 0 1,6 0 4,-7 0 0,5 1 7,0-1 0,0-1-3,-5-4 0,1 4 4,-1-4-14,-6 4 0,4 1-4,-2 0 107,-4 0-101,7 1 8,-12-1 0,10 0 6,-6 0 1,0 1-3,-5-1 1,1 0 0,4 0 1,-3 0 0,2 1 1,3-1-4,-2 0 0,1-5-21,-1 1 0,-4-1 9,4 6-8,3-1 1,-2 0 44,4 0 0,-2-4 1,-4-1 1,-1 1 28,7 4 0,-7-5 8,2 1 0,1-1-38,-1 6 0,4 0 9,-4 4 1,0-3-26,-5 3 1,1 2 27,4-2 1,-3 4-54,2-4 41,4 7-42,-6-11 1,6 7-17,-3-3 41,-4-3-27,5 5 0,-1-7-7,0 0 0,1 5-7,-1 0 1,-3 2 4,2-2 0,-2-2-5,-2 7 21,0-7-3,0 10 0,0-7 202,0 4-194,0 3 42,0-11 0,0 9 12,0-6 1,0 5-36,0-5 0,0 4 7,0-4 1,0 2 5,0-2 1,0-2-13,0 7 0,-2-7-94,-2 2 1,0 2 87,-5-2 1,4 4-85,-4-4 1,1 7 40,-2-3 0,-2-1 0,2 2 1,-2 0 16,-3 4 1,3 1-5,2-1 0,-2 2-62,2 3 1,-7-1-107,-2 6 0,-2 1 35,2 9 0,-4 2-299,-11 7 1,1-5-46,-9 0 1,-1 2 82,15-23 1,-1 0 0,2-1-1,-1 0 410,-5 3 0,-1 0 0,2-2 0,0 1 0,-2 2 0,1 0 0,2 0 0,1 0 0,1-1 0,-1 0 0</inkml:trace>
  <inkml:trace contextRef="#ctx0" brushRef="#br0">16251 6938 7967,'-8'-15'0,"-3"1"-10,7 0 1,-6 0 226,5 0-4,-6-7 0,8 10 269,-6-3-283,-1 3 1,-4 3 27,0 3 1,0 5-194,-1 5 1,1 3 118,0 6 1,0 8-94,-1 6-147,8 1 165,0 18 1,7-9-120,0 10 0,0 2 113,0 2 0,7 4-49,2 0 1,-1 3-57,1 2 0,1 1-161,4 0 0,-1-2-721,-4-13-20,4 0 763,-12-10 1,6-4-733,-7-9 381,0-4 195,-7-12 328,-7 5 0,-8-18 0,-6 3 0</inkml:trace>
  <inkml:trace contextRef="#ctx0" brushRef="#br0">15754 7464 7972,'0'-22'-326,"0"-5"447,0 11 0,1-5 244,4 7 1,9 0-134,10 0 1,9-1-38,5 1 0,13 0-342,1 0 0,5 4-453,-10 1 0,4-1 600,-9-4 0,4-6 0,-10-2 0</inkml:trace>
  <inkml:trace contextRef="#ctx0" brushRef="#br0">16365 7037 7991,'-13'14'324,"10"1"1,-16 4 243,10-1 1,-4 9-234,-1 2 0,0 1-95,0 8 0,-1-7-162,1 2 1,5 1-241,-1-6 0,7 2-329,-2-11-653,4 0-53,1-5 627,0-6 330,6-2 1,-3-12-427,7-3 358,-7-4 308,9-8 0,-4-1 0,7-6 0</inkml:trace>
  <inkml:trace contextRef="#ctx0" brushRef="#br0">16308 7279 7991,'14'-7'0,"1"6"-158,-1-4 155,0 4 48,7 1 1,-4 1 378,7 4-93,-1-4-277,6 6 1,-6-7-94,1 0 1,-5 1-105,5 4 1,-12-3-824,3 2 966,-4-2 0,3-8 0,0-2 0</inkml:trace>
  <inkml:trace contextRef="#ctx0" brushRef="#br0">16521 6938 8000,'0'20'0,"0"4"0,-4 3 237,-1 1 0,-6 7 90,1 3 0,3 3 262,-3 2 0,1-1-287,-6 1 1,1 1-112,0 3 0,1-4-107,4 0 1,-2-2-267,6-8 0,-1-6-454,1-8 371,3-10 222,-4-2 1,6-9-1446,0-3 651,6-15 397,2-10 440,0-26 0,11-2 0,-3-13 0</inkml:trace>
  <inkml:trace contextRef="#ctx0" brushRef="#br0">16664 6881 8000,'20'0'0,"-4"8"272,3 6 1,-10 8 467,-4 11 1,-3 5-381,-2 9 1,-2-1-163,-3 6 0,-2-6 8,-8 2 1,3-4-125,2-2 0,-1 1-742,6 0 0,-4-5 414,4 0 1,0-13-1395,5-1 1640,0-7 0,0-9 0,0-2 0</inkml:trace>
  <inkml:trace contextRef="#ctx0" brushRef="#br0">16820 7179 8000,'27'-14'-325,"-3"0"1,-4 1 231,-6 4 529,1-4-47,-1 12-290,0-6 1,-5 7-137,1 0 1,-7 7-54,2 2 1,-5 2-266,-5-1 1,2 2-223,-7-2 283,1 2 140,1 3 0,-5 3 159,4 1 1,-4 0 107,-1-4 1,6 4 242,3-1 0,-1 1-161,1-4 0,2-6 55,8 1 0,-2-7 91,7 2 0,4-4-15,5-1 1,5-1-680,-6-4 0,8-5 136,-3-9 217,4 4 0,2-12 0,-1 5 0</inkml:trace>
  <inkml:trace contextRef="#ctx0" brushRef="#br0">17090 6923 8000,'8'15'369,"5"4"191,-4 0 0,4 6-190,1-2 0,7 11 52,2 4 0,-1-2-250,2 2-57,0-7 55,-2 4 0,5-6-503,-4-1 0,3-1 116,-3-3 0,3-4-93,-7-6 1,0-6-56,-5-3 1,0-5-1175,0-5 1539,-6-9 0,5-8 0,-5-7 0</inkml:trace>
  <inkml:trace contextRef="#ctx0" brushRef="#br0">17417 6895 8000,'-8'0'0,"0"6"0,4 4 557,2 9-298,-11 3 0,10 13 868,-6 2-564,-1 5-268,-4 7 1,0-5-207,0 3 1,-5 4-39,0 1 1,-2-2-204,2 2 1,5-6-28,0 2 1,1-10-333,8-5 1,1-10 8,4-4 0,1-9-1087,4-5 1589,3-16 0,6-5 0,0-13 0</inkml:trace>
  <inkml:trace contextRef="#ctx0" brushRef="#br0">17545 7194 8000,'8'15'21,"-3"4"40,3 3-181,-7 7 1,6 4 943,-7 0-339,0 7-488,0-10 0,0 0-383,0-7 1,4-10 193,1 1 192,6-9 0,-3 1 0,6-6 0</inkml:trace>
  <inkml:trace contextRef="#ctx0" brushRef="#br0">17630 7080 8000,'7'8'0,"-6"0"295,4-4 0,3-2 809,1 3-733,4-4-159,1-1 0,4 0-44,5 0 0,1-6-142,9-4 1,-3-2-232,-1-2 1,-1-1-155,1 1 0,-6 0-459,1 0 1,-11 4 817,1 1 0,-9-1 0,1-4 0</inkml:trace>
  <inkml:trace contextRef="#ctx0" brushRef="#br0">17787 6952 8000,'0'-8'218,"5"8"180,-1 9 1,1 9-117,-5 1 0,0 6 68,0-1 1,0 3-273,0 1 1,0 0-204,0 1 0,-2-2 55,-2-4 0,2 3-112,-3-7 0,2-2-1395,-1-8 1577,2 4 0,-11-11 0,5 4 0</inkml:trace>
  <inkml:trace contextRef="#ctx0" brushRef="#br0">17986 6838 8000,'17'16'705,"-3"3"1,-2 3-262,2 6 1,-2 6 137,-2-1 1,3 6-255,-4-1 1,2-3-55,-1-2 1,2 2-426,-2-2 1,2-1-53,2-9 1,1-2-805,-1-7 0,0-1 353,0-4 0,-4-3-231,-1-6 0,-6-6 885,2-3 0,-3-10 0,-2-3 0</inkml:trace>
  <inkml:trace contextRef="#ctx0" brushRef="#br0">18142 6952 8000,'-8'20'630,"4"4"0,-3 4-153,3 6 0,-6-4-99,5 3 1,-6 2-604,2-2 1,1-2 188,-2-7 0,7 1-1121,-1-6 587,2 0 570,2-5 0,0 1 0,0-1 0</inkml:trace>
  <inkml:trace contextRef="#ctx0" brushRef="#br0">18299 7137 8000,'19'0'180,"0"0"1,-5 1 334,-5 4 1,-6 4 151,2 10 0,-3-3-219,-2 3 0,0 2-169,0-2 0,-5 4-89,0-4 0,1 5 28,4-5 1,0 0-145,0-5 0,1-1-192,4-4 0,3 2-97,6-6 0,2-2-459,3-8 0,-2-2-1180,7-8 954,-7 1 225,4-6 675,-7 4 0,0-17 0,0 3 0</inkml:trace>
  <inkml:trace contextRef="#ctx0" brushRef="#br0">18583 7037 7982,'14'6'-568,"0"-4"1,1 4 531,-1-6 1,-5-1 802,1-4-846,-1 3-753,6-4 550,-8 6 0,0 2 282,-7 2 0,-7 4 0,0 7 0,-8-1 0,6 2 0,-1 3 0,6-5 160,-6 0 0,7 0 303,-2-4 0,4-2 1109,1 1-1058,0-6 1,6 4-174,3-7 1,9-7-170,1-2 1,1-4-339,-1-1 1,-1 0-213,5-1 1,-5 1 377,1 0 0,3-7 0,0-1 0</inkml:trace>
  <inkml:trace contextRef="#ctx0" brushRef="#br0">18867 6781 7962,'0'-8'863,"0"2"-82,0 25 0,0-2-245,0 17 0,0 2-17,0 2 1,5 8-268,0 1 1,0 2-43,-5-2 0,0-2-268,0 2 1,4-3-383,1-1 0,6-2-230,-1-3 0,2-5 423,2-9 0,-1-4 247,-3-6 0,9-6 0,-4-1 0</inkml:trace>
  <inkml:trace contextRef="#ctx0" brushRef="#br0">19138 7066 7962,'7'14'266,"-2"0"1,3 7 454,2 2 0,-3 2-265,3-1 0,-5-3-54,4-7 1,1-1-163,4-4-184,0-3 1,0-9-107,0-6 1,1-2-136,-1-13 0,-1-1-239,-4-8 0,2 3 151,-6-4 0,0 6-176,-5 4 0,-2-1 172,-3 6 0,-4 0 34,-10 5 1,3 6 79,-3 3 1,-1 4-14,1 1 0,0 11 130,4 3 1,6 10-210,-1-1 1,7-1 254,-1 2 0,2-7 0,2 4 0</inkml:trace>
  <inkml:trace contextRef="#ctx0" brushRef="#br0">19436 6966 7906,'0'14'340,"0"0"0,2 2 520,2 3 1,-2 2-299,3 2 0,1 3 48,-1-7 1,1 0 70,-1-5-463,-4 0-69,12-6-220,-5-2 0,6-7 96,0-4 0,1-9-117,-1-10 0,-6-3-83,-4-1 0,-2 4-570,-2 0 1,-6 7-1361,-4-2 2105,-9 10 0,-3-4 0,-6 5 0</inkml:trace>
  <inkml:trace contextRef="#ctx0" brushRef="#br0">8844 17685 8186,'-10'0'-200,"1"0"0,6-6 133,-2-4 1,3 3 419,2-3-157,0-6 1,8-12 43,7-10 0,7-6 308,11-8 1,3-7-684,-15 24 0,1-1 0,2-2 1,1-1 200,0-1 0,2-1 1,4-2-1,1-1 9,3 1 0,1 1 0,-2 0 0,0 0-26,4 3 1,0 2-1,-7 6 1,0 1-91,0-2 0,-1 2 0,21-17 75,-13 4 0,-8 7-489,-7 7-1332,-5 7 1787,-4 2 0,-1 12 0,-5 1 0</inkml:trace>
  <inkml:trace contextRef="#ctx0" brushRef="#br0">9327 16463 8186,'13'-15'-558,"-2"1"390,13 0 1,1-2 167,8-3 0,-3 3 119,3-3 0,2 4 215,-2 0 0,0 3-239,-4 2 0,-5-2-74,-1 2 0,-1-1 238,2 2 0,1-2-95,-6 6 1,-4 0 83,-6 5 0,-6 3-144,2 7 1,-7 10-10,-7 23 1,-7 12-114,3-15 0,-2 1 0,-2 0 0,0 2-438,1 5 0,-1 3 0,-2 3 1,-1 1 455,1 6 0,0 1 0,-1 1 0,-1 1 0,-1 0 0,1 0 0</inkml:trace>
  <inkml:trace contextRef="#ctx0" brushRef="#br0">11289 12013 8115,'-4'-10'0,"-1"1"28,0 6 1,4-4 221,-4 7-33,3 0 154,-4 0-154,0 0-11,4 0 0,-4 7-62,6-6-48,0 6 1,1-7-169,4 0 0,-2 0-116,7 0 146,-7 0 15,9-7 0,-4 6-84,7-4-50,-8 3 208,6 2-128,-11 0 126,10 0 0,-10 2 129,3 3 1,-4-2-103,-1 6 1,-6-4 102,-4 5 1,3-7-228,-3 2 109,1-4 0,-6-1 0,6 0-108,-1 0 132,7 0-65,-3 0 1,4-6-216,-2-4 43,2-2 79,-4 4-339,12-5 389,2 5 0,6 0-26,0 4 0,-4 2 39,-1 2 17,1 0 184,-2 6-214,-2 2 223,-6 0 100,0 5 0,0-10-3,0 6 133,-6-5-414,-2 2 1,-6-6 8,-1 0 1,6 0 0,-1 0 1,7-2-12,-2-2-245,4 2 101,1-11 0,0 12 1,0-7-72,0 3 1,6 4 144,4-4 1,-2 3-79,1 2 113,1 0 10,4 0-20,-6 7 31,-2-6 347,-6 12-152,0-12 99,-6 6-154,-2-1-70,-6 2-31,-1 0 43,1-2-87,0-6 0,1-1-8,4-4 0,2 2 15,7-7 1,0 1-116,0-6 1,7 1-101,2 0-21,4 6 222,1-5 1,0 10-19,1-6 0,-1 6 28,0-2 0,-5 3-1,1 2 38,-7 0 1,3 7 14,-6 2 1,0-1 200,0 2 1,-1-1-54,-4 5 1,-3 0 93,-6 1-182,0-1-93,6-6 1,-5 3 71,4-6-57,-4-1 0,4-4-215,-1 0 173,7 0 1,-3-6-172,6-3 1,4 1 94,1-2 1,6 5-158,-1-4 0,-2 6 181,1-2-35,-6 3 143,10 2 228,-12 0-224,6 0 166,-7 0 1,-2 2-268,-3 3 1,2-4-198,-6 4 251,6-3 0,-10-9 0,5-1 0</inkml:trace>
  <inkml:trace contextRef="#ctx0" brushRef="#br0">8517 14842 8273,'0'-8'650,"0"2"0,0 4-420,0-3 300,0 4-492,0-5 0,5 4 133,-1-3 1,3 4-382,-3-4 48,-2 3 68,4 2 1,-6-1 32,0-4-173,0 3 142,0-10 144,-6 10-155,-2-4 110,-6 6 97,6 6 0,0-3 391,3 7-208,4-7-43,-6 3-227,7-6 0,2-1-115,3-4 1,-2-3 12,6-6-40,-5 0 171,8 6 1,-5-5-244,2 4-86,4 2 168,-12-5-86,12 10 192,-12-4 1,6 9 10,-7 6 0,0 1-7,0 9 0,-7 1 106,-2-1 0,-2 2 297,1-2-170,-2-3 50,10-2-34,-10-2 1,5-8 86,-2 5-248,2-6 0,7 2-97,0-10 0,0-3-213,0-6 1,2 5 151,3-1-58,3 1 1,6-4-96,0 4-47,-6 2 221,5 7 0,-10 0 68,6 0-42,-6 0 492,4 7-249,-7 1 1,0 6 37,0 0 1,-5-5-117,0 1 1,-4-5-16,4 4 1,-6-6-167,2 2 1,1-3 276,-2-2-417,7 0-25,-3 0-280,6-7 361,0-1 0,4-6 43,1 0 1,6 6-36,-1 3 1,2-1 26,3 1 1,-1-1 104,0 1-96,0 4 0,0-6 405,1 7 121,-7 0-17,-2 0 0,-8 5-169,-2 0 0,-4 6-3,-7-2 0,1 2-1,0-1 1,-5 2-78,0-2 0,0-4-1185,5-1 714,0-3 296,6-2 0,-5-7 0,5-1 0</inkml:trace>
  <inkml:trace contextRef="#ctx0" brushRef="#br0">11289 12056 8043,'5'-15'-717,"0"1"481,6 6 1,-8-3 255,7 6 873,-1 1-715,5 4 1,-6 1-67,-3 4 0,-4-2-37,-1 7 60,0-1-54,0 5 1,-1-1-81,-4-4-54,-3 4 72,0-11 1,-3 6-96,7-4 0,-8-2 80,3 3 1,3-10-166,1-5 0,3 2 141,2-1 0,2 1-97,3-1 0,-2-2 88,6 6-11,1 0 20,-2 5 1,4 0 121,-2 0-128,-4 0 99,7 0 12,-12 0-88,6 0 3,-7 0 0,0 0 0,0 0 0</inkml:trace>
  <inkml:trace contextRef="#ctx0" brushRef="#br0">21228 3810 8459,'1'-14'540,"4"0"1,9-7-271,10-3 1,6-4-240,8-5 0,1 1 97,13-6 0,-3 2-541,-1-2 0,-3 3-9,-11 7 1,-9 6-855,-11 3 877,0 3 399,-12 8 0,-2-5 0,-8 6 0</inkml:trace>
  <inkml:trace contextRef="#ctx0" brushRef="#br0">21455 3412 8330,'13'6'0,"-4"4"0,9 4-18,-4 5 1,3 3 146,-3 6 0,1 9 112,-1 5 1,-5 7-29,1 8 1,-7 6-353,2 4 1,-4-4 57,-1-1 0,-1-1-31,-4-4 0,3-5 121,-2-14 0,-3 0 31,2-10 1,-4-2 138,4-12 0,-6-6-87,2-3 0,-4-5 187,-1-5 1,4-9-121,1-10 0,1-3-137,-1-1 1,2-2 130,7-4 0,2 4-202,3-3 1,4-3 4,10-2 0,3 3-107,7 2 1,-6 3-590,1 2 1,-2 4 350,2 0 1,1 5 388,-6-4 0,6-1 0,-3-5 0</inkml:trace>
  <inkml:trace contextRef="#ctx0" brushRef="#br0">21896 3099 8307,'9'6'-300,"1"4"1,-7 3 224,2 1 1,-4 6 386,-1 4 0,-6 4-322,-4 6 0,-2-3 39,-2 7 0,-5-2-227,0 2 1,-5 2 77,5-7 1,0-1-26,5-9 1,0-2 165,-1-7-11,1 0 0,6-4-21,4-1 103,2-6 1,8 4 1,4-7 1,4 0-86,5 0 1,3-7-141,6-2 1,1-5 109,-1-5 0,2 3-107,4-3 0,-6 3 26,0 2 1,-5 1-57,-9 4 162,-6 3 0,-4 12 10,-8 3 0,-6 10 329,-9 5 1,-3 11-118,-6 7 0,4 3 204,0 7 0,7 0-125,-2 5 0,5-7-59,4-2 0,-1-10-104,6-5 1,1-10-219,4-4 0,1-9 53,4-5 1,4-5-323,10-5 1,-1-9-379,6-10 1,-1-8 374,6-1 0,-3-5-45,-2 5 0,1 5 95,-6 4 1,-4 7 327,-6-2 22,-6 9 1,-4 7 3,-14 13 1,0 5 88,-9 14 1,0 6 373,-4 2 0,1 1-145,3 5 0,-1-8 147,6 7 0,2-8-142,7-1 0,-1-10 314,6-4-630,1-3 0,12-8-24,6-3 1,6-16-209,9-8 1,6-8-74,2-6 0,5 1-404,0-6 1,1 2-173,-1-2 0,-4-1 818,0 5 0,-6-5 0,3 3 0</inkml:trace>
  <inkml:trace contextRef="#ctx0" brushRef="#br0">22479 3000 8507,'0'9'490,"0"1"0,-2 4-456,-3 5 0,-1 6 93,-3-1 1,-4 4 101,3 5 1,-1-1-436,2 6 1,-4-8 172,4-2 1,2-1-761,3-8 431,-4-6 118,6-7 0,-4-8 185,6-2 1,6-4 18,4-6 1,2-7-6,3-3 0,0 2 12,4-1 0,-1 0 18,5 0 0,1-2 7,5 6 1,-6 0 9,1 4 1,-7 1 58,2 0 0,-3 4 153,-2 1 1,-4 6-117,-1-2 224,-6 4 111,4 1-251,-7 0-162,0 0 82,-7 6 1,6-3-387,-4 6 1,4-4-685,1 5 968,0-7 0,0 9 0,0-4 0</inkml:trace>
  <inkml:trace contextRef="#ctx0" brushRef="#br0">22436 3227 8392,'6'-22'-462,"-2"1"102,5 7 0,-4 5 0,4 1 579,2 2 0,2-4 195,1 5-110,0 1 0,1 4-217,-1 0 1,-5 6-3,1 3 1,-7-1-30,2 2 1,-4-1-165,-1 5 0,-5 1-379,1-1 1,-7 5 160,1 0 326,-2 0 0,-3-5 0,1 0 0</inkml:trace>
  <inkml:trace contextRef="#ctx0" brushRef="#br0">22578 3611 8238,'2'-10'629,"3"1"1,4 0-151,10-6 0,3 1-173,7 0 1,5-2-41,4-3 0,3-3-343,2-6 0,-2-1-240,-3 1 1,0-1-295,-10 1 0,2 1-165,-11 3-808,0 4 1584,-11 6 0,-2-1 0,-6 1 0</inkml:trace>
  <inkml:trace contextRef="#ctx0" brushRef="#br0">22891 3227 8238,'0'14'0,"6"2"0,4 3 0,-2 3 337,1 7 0,-4 5-55,4 4 0,-5 3 107,0 2 0,-2 1-153,-2 4 1,0-4-136,0 3 1,0 4 77,0 1 0,5-2-144,-1 3 0,1-12-402,-5 1 1,0-13 240,0-1 0,0-9-420,0 0 1,-1-9 235,-4-6 1,2-4-294,-7-4 0,1-6 145,-6-9 1,1-5 457,0-9 0,0-3 0,0-7 0</inkml:trace>
  <inkml:trace contextRef="#ctx0" brushRef="#br0">22848 3597 8182,'0'20'73,"0"4"0,0 3 214,0 1 0,-6 2-96,-3 3 1,-4 2-108,-1 3 0,-1-3-49,1-7 1,5-6 56,-1-3 1,7-8-312,-2-1 1,-1-9-115,1-1 0,1-7-340,4-12 1,6-10 672,3-9 0,4-3 0,1-1 0</inkml:trace>
  <inkml:trace contextRef="#ctx0" brushRef="#br0">22991 3511 8182,'6'15'-606,"-5"4"357,4 0 0,-3 1 139,-2-1 0,4-3 229,1 3 1,0-3-32,-5-2-331,0-6 1,2-2 131,2-6 0,-2-8 111,3-6 0,3-7 0,-1-7 0</inkml:trace>
  <inkml:trace contextRef="#ctx0" brushRef="#br0">23190 3042 8182,'0'16'-5,"0"3"1,-2 3 225,-3 7 0,-3 1 348,-6 3 0,-5 3-273,0 7 0,-1-1-101,1 1 0,3-7-207,-3-2 1,8-6 112,1-4 1,6-4-102,-6-6 203,7-6-879,-3-1 329,18-20 0,-1 4-174,13-10 0,-5-2 62,5 2 1,-2-5 139,2 5 1,2 1 208,-2 3 1,1 3-84,-1 2 1,-2-1 271,-3 6-166,-3 1 0,3 10 766,-10 3 1,-2 10-64,-7 5 0,-8 5 148,-6 4 1,-5-2-324,-5 7 1,-3-1-120,3 0 1,-1 5-603,1-5 1,-1 3 222,6-2 0,-4 1-287,4-6 0,1-6-154,9-8 1,-4-8-1149,4-1 1646,2-7 0,-5-9 0,4-10 0</inkml:trace>
  <inkml:trace contextRef="#ctx0" brushRef="#br0">23133 3568 8182,'28'-6'0,"1"4"16,-1-2 1,0 2 182,1 2 1,-1 0-236,1 0 0,-7 0 121,-3 0 0,-3 2-334,-2 2 1,-2 0 112,-2 5 136,-4 1 0,-12 10 0,-2 2 0</inkml:trace>
  <inkml:trace contextRef="#ctx0" brushRef="#br0">23147 3668 8182,'2'20'100,"2"4"0,-1 3 243,7 1 0,-7 1-46,2-1 0,1 5 252,-1 1 0,4-3-382,-4-7 1,1 1 77,-1-6 0,-2-5-341,7-4 1,-6-7 90,6 2 1,-5-4-326,4-1 1,1-11-14,4-3 1,0-11-242,0-4 0,2 1 288,3-5 0,-3-1-84,3 6 0,-3-2 198,-2 11 1,0 2-32,0 7 0,0-1 556,1 6 1,-3 2-193,-2 8 1,2 3 572,-2 6 0,-4 7-185,-1 2 0,-3 4 63,-2 2 1,-8 4-182,-7 0 0,-5 0-109,-9-4 1,-1-3-387,-3-2 1,-3 1 118,-7-6 0,5 0-898,0-4 1,8-8 136,2-2 716,0-3 0,12-9 0,-5 0 0</inkml:trace>
  <inkml:trace contextRef="#ctx0" brushRef="#br0">23716 3099 8275,'0'-9'-227,"0"-1"235,6 7 0,0-2 561,4 10 1,1-2-111,-6 7 0,-1 5-429,-4 9 0,0 3-60,0 1 1,-4 1-231,-1-1 0,-6 1-165,1-1 1,-2 1 254,-3-1 0,6-6-182,-1-3 0,6-8-94,-6-1 177,7-7 0,-8 2 21,6-10 0,1-3 119,4-6 0,1-5 131,4 0 1,4-2 42,10 2 0,-1 4 45,5-4 0,1 3-89,5 2 0,-1 1 140,0 3 1,4-1-91,-4 7 1,2 0-39,-11 9 1,-1 5 93,-9 9 1,2 8 440,-6 6 0,0 5-266,-5-5 0,0 5-140,0-5 0,-2 5-540,-3-5 0,2-1 227,-6-9 0,4 2-295,-4-6 1,-1 0 193,-4-4 0,-5-7 272,0-4 0,-6 4 0,3 0 0</inkml:trace>
  <inkml:trace contextRef="#ctx0" brushRef="#br0">23701 3611 8234,'-7'-14'-836,"2"0"1,3 4 1188,2 1 1,2 1 10,3-2 0,4-2-137,10 2 0,1 2-159,4-1 0,3 4-181,-3-4 1,1 5 92,-1 0 1,-4-3-234,-6 3-8,1-1 1,-7 11 133,-4 4 1,-4 2 63,-4 2 0,-6 5 7,-9 0 1,2 7 161,-7-3 0,7-1 76,-2 2 0,3-2 190,2 2 0,6-4-168,3-5 0,4-6-75,1 1 1,6-7-250,3 2 0,9-5 90,1-5 1,6-5-88,-1-9 1,2 2 50,3-7 1,-7 5-421,-3-4 1,-5 5 82,-4-1 1,-4 2-278,-6-2 680,0 10 0,-13-17 0,-2 10 0</inkml:trace>
  <inkml:trace contextRef="#ctx0" brushRef="#br0">23815 3497 8233,'-14'14'0,"4"2"-78,1 3 0,4-1 165,-4 5 1,6 1 174,-2 4 0,-1 6-113,1-1 1,0 6-11,5-1 1,0-2 37,0 2 1,0-11-149,0 2 1,0-10-191,0 0 1,2-5 114,2-5 0,4-2-256,7-7 1,-6-4 1,0-5 1,6-2-122,4-13 0,0 1 89,-5-6 0,0 1 42,0-1 0,-1 6 290,-4-1 0,4 6-317,-5-2 317,0 12 0,-2 8 350,-6 9 0,0 10-119,0 5 1,0-2 59,0 2 0,0-5 77,0 5-95,6-7-469,2 4 1,5-15 79,-4-6 1,3-8-218,-8-11 0,7-3 28,-1-7 305,-4-5 0,13-3 0,-3-5 0</inkml:trace>
  <inkml:trace contextRef="#ctx0" brushRef="#br0">24156 3184 8203,'13'-6'-153,"-3"6"0,-4 8 300,-6 11 0,0 5 459,0 9 0,0 3-335,0 7 1,0 1-58,0 3 0,0-2-115,0 2 0,0 2 124,0-2 1,0 6-413,0-6 1,1 5 137,4-5 0,-3-4-449,2-5 1,-2-13-185,-2-1 316,0-7 1,0-10 60,0-7 0,0-10-137,0-13 1,0-6 221,0-9 1,0-8 48,0 4 1,0-4 200,0 3 0,-5 1-28,1-1 0,-1-4-35,5-1 0,5 1 39,-1 4 0,7 2-14,-1 3 0,2-1 109,3 6 1,-1 1 166,0 8 1,2 2 169,3 3 1,1 5-196,4 0 0,1 1 140,-6 8 0,5 1-78,-5 4 0,0 3-174,-5 6 1,0 7 69,1 12 0,-1 4-161,0 6 0,-4 5 67,-1 9 0,-6 5-128,2-1 0,1 1-181,-1 5 0,1-5 73,-1-5 0,-3 2-168,2-7 0,-2-1 115,-2-8 0,0-5-196,0-9-21,0 2 238,-6-10 0,-7-2-35,-6-9 0,-8-11-89,-1-8 1,2-7 80,-7-7 0,6-7 101,-6-3 0,3-3 105,2-2 0,4 4 0,0-4 0,9 4 0,0-9 0,3 9 0,7 1 0,0 11 0,5-1 0,2 9 52,3 0 0,-2 8 105,6 1 0,1 5 123,4-4 1,0 6-70,0-2 0,1 4 222,-1 1-324,0 0 1,-1 6-27,-4 3 1,-3 9 23,-6 1 1,-6 4-42,-3-4 1,-4 7 80,-1-3 1,0-2-2,-1-2 1,3-3 341,2-2-166,-2 0-244,10 0 1,-3-6 68,10-3 0,3-4-164,6-1 0,2 0-48,3 0 1,-2-6-207,7-3 0,4-4-64,6-1 0,5-2-283,-1-3 0,-2 2 46,2-7 1,-6 5 571,1-5 0,-3 1 0,-2-6 0</inkml:trace>
  <inkml:trace contextRef="#ctx0" brushRef="#br0">24754 3355 8136,'-5'16'18,"0"3"0,0 1 204,5 4 1,0 4 32,0 1 0,0 4 126,0 5 0,0 3-99,0-3 0,5 3-232,0 2 0,1-5-152,-1 0 0,-4-7-212,4 2 0,-2-9-173,2-5-487,-3-3 613,4-8 0,-6-8 30,0-10 1,0-9-74,0-4 0,-2-6 404,-2-4 0,0 1 0,-5-6 0,4 2 0,-4-2 0,6-4 0,-2-1 0,3 0 0,2-4 0,7-4 0,1 1 0</inkml:trace>
  <inkml:trace contextRef="#ctx0" brushRef="#br0">24825 3199 8110,'14'-29'0,"0"7"0,0 3 0,0 8-48,1 2 0,-1 5 170,0 0 0,0 2 129,1 2 1,-3 6-38,-2 4 1,2 9 0,-2 5 0,-4 4 23,-1 5 1,1 8 8,-1 7 0,4 5-219,-4 0 0,5 2 48,-6 2 1,6-2-471,-5-3 0,6-3 14,-2-6 0,4-5-206,1 0 1,-1-8 274,-4-2 0,-3-1-109,-6-8 1,0 0 118,0-5 0,-7-1 301,-8-4 0,1-3 0,-13-6 0,5 0 0</inkml:trace>
  <inkml:trace contextRef="#ctx0" brushRef="#br0">24839 3597 8106,'14'-13'0,"0"4"0,0-4-380,1 4 1,-1 1 257,0-2 0,5 7 190,0-2 0,-5 4 189,-4 1-147,-1 0 1,-1 1-15,-3 4 1,-5 8 33,-5 6 0,-4 6 128,-10-1 0,1 4-87,-5 5 1,1 3 290,-2 7 0,2 1-36,3 4 1,8-9-40,-4 4 1,11-15-208,-1 1 0,3-15-189,2 0 0,8-9-1744,7 0 1753,5-4 0,15-7 0,1-2 0</inkml:trace>
  <inkml:trace contextRef="#ctx0" brushRef="#br0">26118 2858 8045,'-14'0'-475,"0"0"268,0 6 0,-7 2 164,-2 6 0,-6 5 229,-4 0 0,-2 5-47,-3-6 0,-1 6-115,6-5 0,1 5 73,8-5 0,9-5-30,5-5 106,7 1 1,4 3-137,14-4 1,7-3 15,11-6 1,3-1-76,7-4 1,1-3-158,4-6 1,-4 0-227,3 0 1,-3-1 188,-1 1 0,3 0 33,-3 0 1,-10 4 101,-14 1 22,-4 6 0,-8-2 1,-7 10 1,-18 4 6,-10 10 0,-8-2 8,2 7 1,-10 0 40,2 4 0,-4 1 43,3-1 1,0 2-61,1 3 1,-1-3 87,1 3 0,5-7-99,4-3 1,9-7 305,5-2-142,4 1 0,8-14 105,7 4 0,13-3-141,11-2 1,9-7-15,5-2 0,3-4-72,1-1 0,-4 0 80,0-1 0,-8-2-220,-1 3 1,-7-4-24,-8 9 95,-6 3 1,-2 1 17,-6 10 1,-11 4-13,-3 10 0,-14 3 32,-1 7 0,-9-1 10,0 1 0,-8 1 198,-1 3 1,0-5-104,4 1 0,3-1 77,7-4 1,2-4 24,12-1-255,0-3 65,11-8 1,5-3-116,12-10 0,7-5 100,12-9 0,6-3-146,-1-6 1,5 4-77,-5 1 1,0 4 31,-4-5 1,2 5 161,-2-5 1,-4 12-163,-11-3 381,0 11-38,-6-3 1,-2 14 158,-6 2 0,-6 8-97,-3 2 1,1 5 60,-2-5 1,7 5 50,-2-5 1,4 4-166,1-4 0,0 0-214,0-4 0,1-1-47,4 0 1,3-6-110,6-3 1,2-4 69,3-1 0,-3-6-89,3-4 1,1-2 57,-1-2 0,0-5 35,-5 0 1,5-2 7,0 2 1,5 2 37,-5-7 0,8 2 154,1-2 1,-4-1-148,4 6 1,-2-6 145,2 1 0,-6 4-67,-3 1 0,-8 3-39,-1 2 1,-7-1-4,2 1 1,-5 1-17,-5 4 1,-5-4-14,-9 4 1,-3-2 88,-6 1 0,-1-2-3,1 2 1,0-2 2,-1-3 0,5 1 95,1 0 1,5 0-17,-1 0 0,8 6 39,2 3 83,6-3-91,-4 6 1,7-2 25,0 8 0,0 4-77,0 7 0,0 0 8,0 4 0,2 5 12,3 9 1,-4 5-17,4 9 1,-3 9-31,-2 5 0,0 7-170,0-1 0,0-1 176,0 5 1,0-1-142,0 10 0,0-7 505,0-2 0,0-11-467,0-8 1,0-13 389,0-1 0,0-12-320,0-7-170,0-4 112,0-7 0,0-8 183,0-9 0,0-9-298,0 0 1,-5-9 63,0-2 1,-1-6-465,1-7 0,2-6 229,-7 1 0,7-2 338,-1 2 0,2 9 0,2 0 0,0 6 0,0 4 0,0 6 0,0 3 0,-2 9 0,-2 6 20,2 2 0,-11 8 142,4 4 1,-4 7 68,-1 2 1,-6 6-12,-4-1 0,-3 3-252,-1 1 1,-1-1 159,1-3 0,-1 1-422,1-6 0,6-1 33,3-9 0,3 2 261,2-6 0,0 0 0,-1-5 0</inkml:trace>
  <inkml:trace contextRef="#ctx0" brushRef="#br0">26005 3654 8045,'22'0'0,"0"1"18,-3 4 0,-3 3 188,3 6 0,1 0-192,-1 0 1,6-4 64,-1-1 0,8-4-304,1 5 1,6-7 119,-1 2 105,3-4 0,8-14 0,2-2 0</inkml:trace>
  <inkml:trace contextRef="#ctx0" brushRef="#br0">26701 3128 7189,'0'14'992,"0"0"-820,0 0 0,0 0-102,0 1 0,-1-1 69,-4 0 1,2 0-91,-7 1 1,7-1 69,-1 0 1,2 0-59,2 0 0,0-4-132,0-1 1,6-1 72,4 2 1,2 2-32,3-2 0,0-2 12,4 1 0,-1 1 37,5 4 1,0 0-24,0 0 0,2 5 1,-6 0 0,0 2 30,-4-2 0,-7 1-17,-4 4 1,-2 3 148,-2-3 1,-13-2-86,-6 1 1,-8 1 9,-6 4 0,3-4-66,-3 0 0,-2-7 8,2 2 1,0-5-124,4-4 1,1-4 130,0-6 1,7-8 72,7-6 0,1-2-88,8-7 0,4-1-202,10-5 1,2 6-81,13-1 0,0 5-227,4-5 0,1 7 152,-1-2 0,2 3-54,3 2 1,4 0 390,5 0 0,1-1 0,0 1 0</inkml:trace>
  <inkml:trace contextRef="#ctx0" brushRef="#br0">27213 3113 8325,'8'7'481,"-3"2"0,-4 5-784,-1 5 0,0 2-92,0 3 0,0 2 248,0-2 1,-4 1 183,-1-1 1,-5 1 6,6-6 0,-6 5 102,6-5 0,-3 0-91,2-5-187,4 0 96,-5 1 50,6-1 1,4-5 166,1 1 0,1-5-132,-1 4 1,-2-3 225,7 9 1,-7-4-155,2 8 0,-2 1-5,2-1 0,-4 5-53,4-5 1,-4 6-121,-1-1 0,0-4 58,0-1-240,0 3 0,-1-8-956,-4 1 661,4-7 534,-6-15 0,1-7 0,-2-8 0</inkml:trace>
  <inkml:trace contextRef="#ctx0" brushRef="#br0">27341 3113 8042,'21'-20'-206,"-6"4"-52,4-3 1,4 3 54,0 2 0,3 1-215,-3 4 0,-2-4 291,-7 4 1,0-4 126,0-1 0,-1 5 0,-3-1 0,-4 7 0,-6-10 0,0 12 0,-6-1 0,-4 7 0,2 6 0,-1-2 0,-1 4 0,-4 1 0,5 5 293,-1 0 1,1 5-78,-6-5 1,1 1 93,0-1 0,0 3 59,-1 7 1,1-1 104,0 1 1,0 4-195,0 0 1,-1 0-87,1-4 0,6-6 47,4 1 1,-3-7-207,2 2 0,2-8-5,8-1 0,5-7 79,8 2 1,5-10-359,5-4 1,7-6-31,3-4 0,3-3-179,1-6 1,-4 4 161,0 0 1,-1 7-63,1-2 1,-8 3 146,-7 2 70,-5 6 170,2 2-121,-12 6 0,-10 11 424,-12 3 0,-2 10-8,-7 0 0,-6 2 128,-4 3 0,-6 4-134,1 0 0,-3 7 33,-2-2 1,7 3-36,2 1 0,11-4-89,4 0 1,3-6-58,2 1 1,6-3 56,3-2 0,4-6-257,1-3 1,1-4-109,4-6 0,0 2-101,9-6 1,-1-4-132,10-10 1,-4 0-352,5-10 0,0-4 271,4 0 0,-4 2-191,-1 2 0,-5-1 641,1 1 0,-3-6 0,-2 2 0</inkml:trace>
  <inkml:trace contextRef="#ctx0" brushRef="#br0">27682 3611 7932,'8'0'2567,"5"0"-2274,-5 6 1,4-3 47,-2 7 1,3-1 199,-4 6 0,4 0-675,1 4 0,0 5-1217,0 9 1351,1 10 0,-1 7 0,0 7 0</inkml:trace>
  <inkml:trace contextRef="#ctx0" brushRef="#br0">20417 6170 8393,'-14'0'-404,"0"-5"-59,-1 0 1,6 1 642,0 4-78,5 0 854,-8 0-228,10-7-279,-11 6 1,12-7-105,-4 3 1,5 4 46,5-4 0,3 2-16,6-2 1,7 3-109,2-2 1,4 2-125,2 2 0,-1 0 158,0 0 0,1 0-255,-1 0 0,5-5 47,1 1 1,5-1-43,-1 5 0,8 0 23,1 0 1,7-5-67,-2 0 0,-1 1 67,1 4 1,-10-5-30,6 0 1,-12-1-56,7 1 0,-8 4 124,2-4 1,-3 2-165,4-2 0,-1 3 70,6-2 0,0 2 136,-1 2 1,1 0-52,0 0 1,-1 0 47,1 0 0,-7 0-82,-2 0 0,0 0 3,0 0 0,-1-5-9,-5 1 0,7-1 50,3 5 1,0 0-159,4 0 1,-2 0 114,7 0 0,-3-5-116,-1 0 1,-2 1 40,-3 4 1,3 0-17,-3 0 0,-2-5 116,2 0 0,0-1 0,5 1 1,1 3-152,4-2 1,1 2 83,3 2 0,3 0-164,-3 0 0,-3 0 147,-2 0 0,-2 0-157,-3 0 0,-2 0 71,2 0 1,0 0 40,10 0 1,0 0-40,5 0 1,0 0 3,-1 0 0,1-5-2,0 1 1,-2-1 17,-2 5 0,-4 0 32,-7 0 1,6 0-18,-1 0 1,7 0 71,-2 0 0,3 0-16,2 0 0,-2 0 7,-3 0 0,2 5-23,-6-1 0,0 1 13,0-5 1,9 5-162,9 0 1,4-1 153,1-4 1,0 0 14,0 0 1,-5 0-20,1 0 1,-1-4-15,5-1 1,5-5-216,0 6 1,-36-1-1,0 0 224,36 0 0,-6-4 17,-9 4 1,-1-1-195,2 1 1,3 4 205,6-4 0,-2 2-19,-2-2 0,5 3-153,-5-2 0,-1 2 143,-9 2 1,6-2-180,3-2 1,4 2 92,1-3 1,0 2 42,0-2 0,-5 4 55,1-4 0,-2 2 16,1-2 1,5 4 67,0-4 0,0 3 39,5 2 0,0 0 15,-5 0 1,-2 0-103,-7 0 0,3 0 48,6 0 1,5 0-33,0 0 1,-1 0-13,-4 0 1,-6 0-41,-3 0 0,1 0-21,-1 0 0,6 0-207,-2 0 0,2 0 72,-2 0 0,-3 0-894,-6 0 0,-1 0 61,-4 0 974,-3 0 0,-8-4 0,-3-1 0,-5 2 0,-3 1 0</inkml:trace>
  <inkml:trace contextRef="#ctx0" brushRef="#br0">25763 4819 8189,'-21'-20'0,"1"9"-315,-4-3 1,-1 4 187,6 1 0,-6 2 207,1 7 0,-1 3 56,1 7 1,-4 1 214,-1 13 0,1 6-304,-5 8 0,1 4 40,-1 6 1,1 4-254,-6 9 0,7 6 230,14-30 1,1 2 0,-15 35 85,17-34 0,0 0 1,0 3-1,0 1-67,-1 3 0,1 1 0,3 0 0,2 0-24,1 0 0,1-1 0,3-3 0,1-1-193,3 38 1,3-18 12,6-2 0,9-18-141,15-5 1,9-19 104,11-10 0,3-18 340,6-10 0,-2-21-305,-27 15 1,0-2-1,-1-1 1,0-1 185,3-3 0,1-2 0,-2-1 0,0-1-46,4-2 1,-1 0 0,-4 0 0,-2 0 32,-5 3 1,0-1 0,-2 3 0,-1 0 67,10-33 1,0 4 14,-4-4 0,-12-1-377,-2-4 0,-11 0-63,1 0 0,-16 11-354,-8 3 0,-14 11 143,-10 4 1,-14 13 516,-14 15 0,31 9 0,-2 2 0,-4 3 0,-1 0 0,-2 0 0,0 0 0,-2 0 0,-1 0 0</inkml:trace>
  <inkml:trace contextRef="#ctx0" brushRef="#br0">24711 7563 8086,'-8'6'0,"2"-2"311,6 5-138,0-6 0,1 4 131,4-7 0,9 1 393,10 4 0,0-4-498,4 4 0,-3-3 30,8-2 1,-3 0-203,-1 0 1,4 0 107,0 0 1,-6 0-681,-8 0 1,-3 0-9,-2 0 0,-6 6-359,-3 4 0,-15 2 358,-4 2 1,-10 1 553,1-1 0,-11 0 0,-2 0 0</inkml:trace>
  <inkml:trace contextRef="#ctx0" brushRef="#br0">24768 7791 8086,'-16'6'0,"-3"-5"0,17 6 0,7-7 450,9 0 1,10 0 82,0 0 0,3 0-376,1 0 1,7 0 77,3 0 0,4 0-432,6 0 0,-2 0 192,6 0 1,-13 0-1696,-1 0 1700,-13 6 0,2-4 0,-5 4 0</inkml:trace>
  <inkml:trace contextRef="#ctx0" brushRef="#br0">25109 7449 7895,'14'15'-593,"0"0"992,1 4 0,0-3-94,4 3 1,-1-3 38,5-2 0,1 4-76,5-4 1,-1 3-52,0-7 1,1-3 25,-1 3 0,-1-5 0,-3 4 0,-2-1-10,-3 2 1,-5 2 27,0-2 0,-6 2-161,-8 3 1,-1 5 64,-4 4 1,-11 4-469,-12 5 1,-20 5 230,-13 10 0,26-23 0,0 0-213,-2 3 1,-2 1 0,-3 2 0,-1 1 0,-4 1 0,1-1 0</inkml:trace>
  <inkml:trace contextRef="#ctx0" brushRef="#br0">26303 6952 8172,'5'-14'-62,"0"-1"0,6 7-119,-2 4 1,4 2 351,1 2 0,7 6 247,2 4 1,-1 9-359,2 5 0,-2 2 70,2 3 1,-2-1-86,-3 1 1,-5-2 33,1-4 0,-3 3-15,-7-7 1,0 0 12,-5-5 1,0 5-10,0 0 1,-8 0-140,-6-5 0,-7 0 89,-7 0 1,-6 0-44,1 1 1,-5-7 73,5-4 0,6-2 28,8-2 1,3 0-13,2 0 0,6-2 3,4-2 0,8-6-121,6-9 1,9 3-156,4-3 1,9 2-69,1-2 1,7 3 115,-2-3 1,-4 4-940,0 0 1099,-4 7 0,-2-11 0,0 4 0</inkml:trace>
  <inkml:trace contextRef="#ctx0" brushRef="#br0">26900 6810 8172,'-6'-8'-386,"-2"1"1,-6 11 479,0 5 0,1 4 320,4 15 1,-2-1-97,6 11 1,-5 0 46,6 4 1,-1 3-183,5 2 1,0 2-168,0 3 0,1 2 116,4-7 0,-2 1-138,7-6 1,-7-1-259,2-3 1,1-5 132,-1-9 1,0-3-96,-5-7 0,-2-1 54,-3-4 1,-3-3-212,-6-6 0,-2 0-29,-3 0 0,4-11-16,-4-3 0,-2-5 144,2 0 1,0-3 283,5-6 0,0 1 43,-1 3 1,6-1-44,0 6 233,5 0 1,0 6-84,8 4 0,0 1 148,5 3 0,5 4-26,5-4 1,2 3-183,-2 2 0,4-5-58,11 1 0,-3-6-32,7 6 0,0-14 0,5 2 0</inkml:trace>
  <inkml:trace contextRef="#ctx0" brushRef="#br0">27071 7023 7994,'-8'14'694,"-9"2"-448,3 3 0,-4-2-23,4 7 0,-2 0-349,-3 4 0,3 1 89,-3-1 1,5 0-417,5 1 0,-2-6 234,6 1 1,0-6-440,5 1 658,0-4 0,0-7 0,0-1 0</inkml:trace>
  <inkml:trace contextRef="#ctx0" brushRef="#br0">27071 7208 8172,'16'4'0,"3"1"0,-3 5 20,3-6 0,1 6 101,-1-5 0,5 4-336,-5-4 1,-2 1 167,-7-1 1,1-2-1015,-7 7 638,1-7 423,-5 9 0,0-10 0,0 4 0</inkml:trace>
  <inkml:trace contextRef="#ctx0" brushRef="#br0">27227 7094 8172,'0'16'-1,"0"3"0,-6-2 90,-3 7 1,-6 0-102,-4 4 0,-1 0 65,-4 1 1,-3-2-107,4-4 1,2 3 136,2-7 1,3-2-559,2-8 160,6 4 1,2-13-383,6 0 696,0-6 0,6-15 0,2-1 0</inkml:trace>
  <inkml:trace contextRef="#ctx0" brushRef="#br0">27384 7122 8172,'6'15'241,"-4"5"180,2 4 1,3 3-105,-2 1 0,-2 1-74,-8-1 1,2 0-127,-7 1 0,1-1 110,-5 1 1,-5-1-564,0 1 1,-2-7-4,2-3 0,2 0-185,-7-5 1,0 3 211,-4-7 1,-7 1 311,-3-2 0,-9 10 0,-4-3 0</inkml:trace>
  <inkml:trace contextRef="#ctx0" brushRef="#br0">26147 7805 8172,'-22'5'-312,"3"-1"208,3 7 861,8-9 0,5 9-196,12-6 1,10-1-113,19-4 1,14-1-285,20-4 0,-31 4 0,1-1-192,5-2 1,1-1-1,-1 0 1,-1-2 125,2-2 0,-1-1 0,1 3 0,0-1-270,4-2 0,1 1 0,-3 1 1,-1 2 137,1 0 0,0 2 0,-8 0 0,-2 2 32,31 2 1,-16 0-626,-3 0 0,-12 0 330,-7 0 0,-11 6-1626,-8 4 1922,-6-4 0,-8 13 0,0-3 0</inkml:trace>
  <inkml:trace contextRef="#ctx0" brushRef="#br0">26517 8089 7474,'14'8'-323,"-2"5"934,-2-4-340,3 4 0,-6 3-236,8 3 0,-3-4 15,-2 4 0,1 3-60,-6 2 0,-1-3 54,-4-2 0,0 1-119,0-1 1,-1 5 150,-4-5 0,-8 4-3,-6-4 0,-6 5-55,1-5 0,-7 2 7,-2-2 1,-5-5 95,5 0 0,-2-1-61,2-9 0,7 1 119,-2-5 1,9 0 9,0 0-107,9-6 1,6-2-391,8-6 0,11-5 169,8 0 0,11-2-464,3 2 1,9 3 253,2-3 0,-1 4 349,-4 0 0,-1 1 0,1 0 0</inkml:trace>
  <inkml:trace contextRef="#ctx0" brushRef="#br0">26858 8103 8014,'-14'0'-380,"-1"0"1,0 7 336,-4 2 0,3 4 128,-3 1 0,3 7 403,2 2 0,4 4-123,1 2 0,6 1-46,-2 3 1,3-3-159,2 3 0,0-3-240,0-2 0,2-1-112,3-3 0,3-4-377,6-5 1,0-3 69,0-2 1,-4-4 102,-1-6 395,1-6 0,-2-8 0,-2-9 0</inkml:trace>
  <inkml:trace contextRef="#ctx0" brushRef="#br0">26801 8260 8014,'19'4'0,"0"1"0,6 6-240,-1-1 0,3 2 134,1 3 0,2-1 158,3 0 1,-1-1-71,6-4 0,-5 2-8,5-6 0,-8 0-102,-2-5 1,-1 4 26,-8 1-185,0 6 1,-11-3-80,-3 6 365,-4-6 0,-13 5 0,-4-5 0</inkml:trace>
  <inkml:trace contextRef="#ctx0" brushRef="#br0">27043 8274 7644,'-2'14'-429,"-3"0"0,-3 1 768,-6-1 1,0 5-259,0 0 0,-1 4-182,1-4 1,0 0-152,0-4 1,1-1-24,4 0 0,1-5 275,3 1 0,4-7 0,-6 3 0</inkml:trace>
  <inkml:trace contextRef="#ctx0" brushRef="#br0">27341 8217 8014,'8'14'43,"3"5"-22,-6 0 1,0 6 790,-5-1 1,-2-2-236,-3 2 1,2 0-482,-6 4 0,-6 1-161,-4-1 1,-1-4-111,1-1 0,3-5 177,-3 1-2,10-3 0,-4-9 0,5 0 0</inkml:trace>
  <inkml:trace contextRef="#ctx0" brushRef="#br0">27782 7833 8055,'6'-8'180,"4"2"20,9 6 1,-2 0-151,7 0 0,-1 0-97,6 0 1,6 0 108,3 0 0,4-2-123,6-2 0,-6 1-174,1-7 1,-7 7-670,-7-2 904,-7 4 0,-2-6 0,-5-1 0</inkml:trace>
  <inkml:trace contextRef="#ctx0" brushRef="#br0">27938 7677 8055,'8'0'-517,"3"6"712,-6 4 0,4 4-48,-4 5 1,0 8 474,-5 6 1,-2 8-334,-2 2 1,-3 1-380,-2 8 0,-4-6-76,4 1 1,2-4-346,3-5 1,2-4 200,2-5 1,0-7 309,0-3 0,13-10 0,3-2 0</inkml:trace>
  <inkml:trace contextRef="#ctx0" brushRef="#br0">28607 7592 7330,'-8'20'344,"-3"-3"240,6 7 0,-1 0-507,1 4 1,-2-4 85,-2 0 0,-4-1-164,4 6 0,1-2 35,-2-4 1,-1 4-203,-8-3 1,4-2 129,-4 2 0,3-7-91,2 2 0,-5-8-51,0-1 0,0-7-217,5 1 0,-1-4-105,1-4 0,0-10 261,0-10 1,4-3 240,1-1 0,6-1 0,-4-6 0,7-1 0</inkml:trace>
  <inkml:trace contextRef="#ctx0" brushRef="#br0">28436 7520 8046,'20'0'0,"-2"2"13,6 3 0,-7 3 231,2 6 0,1 6 169,-1 4 1,0 3-126,-4 1 0,-1 1 29,0-1 0,-5 1-408,1-1 0,-5 1 121,4-1 0,-6 0-1561,2 1 1531,3-7 0,0 5 0,6-5 0</inkml:trace>
  <inkml:trace contextRef="#ctx0" brushRef="#br0">29147 6952 8088,'14'0'-206,"2"8"-55,3 6 1,1 6 442,4 9 1,1 4-59,-6 0 0,5 5-140,-5-5 1,0 1-2,-5-6 1,-6 0-18,-3 1 0,-4-2 104,-1-4 1,-6-1-1,-3-3 0,-6-3-35,-4 3 1,2-8 3,-7-1 1,5-6-51,-4 6 1,5-7 40,-1 2 0,-1-5-74,1-5 0,5 2 59,4-7 0,7 1-13,-2-5 0,4-5-24,1 0 0,3 0-98,6 5 0,2-1-245,13 1 1,0 2 107,4 2 1,7-3 256,3 4 0,3-4 0,2-1 0</inkml:trace>
  <inkml:trace contextRef="#ctx0" brushRef="#br0">29659 6753 8025,'0'20'-120,"0"4"1,0 6 474,0 8 1,0 0-84,0 9 1,-2-3-129,-3-1 0,2 0 10,-6-1 1,-1 1-9,-4 0 1,0-7 5,0-3 1,-1 0-161,1-4 1,1 1-63,4-11 1,1-2 146,3-7-356,4-4 184,-6-6 1,9-11-470,3-3 0,-2-8 167,6 3 0,6-7 27,4 3 0,4-4 83,-4-2 1,0 7-238,-5 3 506,1 4 0,-1 7 18,0 3 0,-4 3 97,-1 2 0,-6 8-83,2 6 0,-3 2 140,-2 8 1,0-7-88,0 2 0,0 2-44,0-2 85,6 0-108,-5-5 0,12-6 0,-5-2 0</inkml:trace>
  <inkml:trace contextRef="#ctx0" brushRef="#br0">29943 6923 7708,'-14'15'-712,"0"5"847,-1 4 1,-4 3 522,0 1 1,0 1-478,5-1 1,2-1 11,2-3 0,2 1-222,4-6 1,2 4 231,-3-4-1308,4 0 256,1-4 317,6-8 1,-3 0 76,7-7 455,-7-7 0,9 0 0,-4-8 0</inkml:trace>
  <inkml:trace contextRef="#ctx0" brushRef="#br0">29886 7094 8025,'21'0'-59,"-4"0"71,7 0 1,-5 2-162,4 2 0,-4-1 148,5 7 0,-2-2-64,2 1 0,1 2 195,-6-6-1136,0 6 583,-11-9 423,-2 4 0,-12 0 0,-2 2 0</inkml:trace>
  <inkml:trace contextRef="#ctx0" brushRef="#br0">29915 7051 8025,'0'15'-528,"0"-1"0,0 5 406,0 0 0,-5 4 122,0-4 0,-4 5-88,4-5 0,-1 0 79,1-5 1,2 0-252,-7 1 1,7-6 259,-2 1 0,-3-7 0,0 3 0</inkml:trace>
  <inkml:trace contextRef="#ctx0" brushRef="#br0">30199 7023 8025,'14'20'0,"-4"1"-137,-1 3 1,-1 3 109,1-4 1,3 9 482,-8 1 1,1 0-82,-5-4 0,0-1-517,0 0 0,-2 1-31,-2-1 1,-9 1-41,-6-1 1,-6-1 108,1-3 1,-4 3-106,-5-4 1,-5-2 208,-10-2 0,-2 3 0,-7 0 0</inkml:trace>
  <inkml:trace contextRef="#ctx0" brushRef="#br0">28976 7791 8025,'7'7'-91,"2"0"203,10-7 0,3 1 56,7 4 0,5-3-6,4 2 0,11-2 26,8-2 0,8-2-470,11-2 0,3-3 372,-37 3 1,1-1 0,34-6-81,-6 6 0,-7-4 149,-12 4 1,0 0-1645,-9 5 1485,-4 6 0,-17 2 0,-1 7 0</inkml:trace>
  <inkml:trace contextRef="#ctx0" brushRef="#br0">29246 7990 8067,'7'14'0,"-4"2"-32,6 3 0,-1 3 98,2 6 0,2 1 124,-2-1 1,-4 5 151,-1 0 0,-4 1-476,-1-6 1,-1 0 89,-4 1 0,-4-2 61,-10-4 1,1-1 78,-5-3 1,4-4-95,-5-1 0,5-1 53,-5-9 1,5 3-38,-4-3 0,5-2 30,-1 3 1,8-5 21,2-5 0,6-3-76,-2-6 0,5 4 66,5 1 1,7-1-146,7-4 1,6-3 69,-1 3 1,5-4-918,4 9 932,-3-4 0,11-1 0,-5 0 0</inkml:trace>
  <inkml:trace contextRef="#ctx0" brushRef="#br0">29701 8118 7916,'10'15'417,"-1"4"-155,-6-3 1,10 11-93,-3-3 1,2 3-39,2 1 1,1-4-114,-1-1 1,0-5-261,0 1 1,-1-4-69,-4 0 0,4-6 66,-4 1-278,-2-7 1,-1 2 520,-6-10 0,0-3 0,0-6 0</inkml:trace>
  <inkml:trace contextRef="#ctx0" brushRef="#br0">29872 8032 8216,'0'14'612,"-6"5"-396,-4 0 1,-3 7-15,-1-3 0,-2 9 45,-2 1 0,0 5-10,-6-5 0,5 5-303,-4-5 1,1 5 129,-2-5 0,3 1 173,7-6 0,2-1 98,2-3-335,4-4 0,18-6 0,4 1 0</inkml:trace>
  <inkml:trace contextRef="#ctx0" brushRef="#br0">30483 7748 8053,'27'0'776,"-3"0"1,3 0-955,-4 0 1,11-2 164,3-2 1,5 2-76,0-3 1,-5-1-190,-4 1 1,-5-4-1282,-4 4 752,-4 0 806,-12 5 0,-1 0 0,-20 0 0,-3 0 0</inkml:trace>
  <inkml:trace contextRef="#ctx0" brushRef="#br0">30469 7947 8053,'-14'14'1296,"8"-1"-1008,6-4 1,11-2-19,8-7 0,11-2-127,-2-3 0,11-1-146,4-3 0,0-4-526,4 3 1,-3-2 293,-1-2 0,-7 1-463,-2 3 0,-11-1 123,-4 7 575,-3-7 0,-2 9 0,0-4 0</inkml:trace>
  <inkml:trace contextRef="#ctx0" brushRef="#br0">31166 7720 8053,'0'9'0,"0"0"0,-2-1 80,-3 2 0,2 2 110,-6-2 1,-1 3 291,-4 1 1,1 5-30,4 0 0,-4 6-96,4-1 0,3 3-34,1 1 1,3 0 165,2 1 0,0-7-297,0-3 0,7 0-175,2-5 0,10-3 47,5-11 1,3-1 116,1-4 0,5-9-58,0-10 1,5-3-97,-5-1 0,-4-1-221,-5 1 1,-6-5 2,6-1 1,-11 1-92,1 5 1,-9 4-113,0 0 0,-7 2-294,-8-1 1,-7 4-288,-16 9 0,-7 4 382,-12 6 0,-1 8 593,-14 6 0,1 13 0,-5 9 0</inkml:trace>
  <inkml:trace contextRef="#ctx0" brushRef="#br0">24469 10335 8597,'21'0'-149,"1"5"-160,6 0 1,7 0 737,3-5 0,8 0-144,1 0 0,4-2-703,-9-3 0,3 2 157,-12-6 0,-2 5-229,-7 0 0,-8 2-104,-7 2 594,-6 0 0,-9 6 0,-10 2 0</inkml:trace>
  <inkml:trace contextRef="#ctx0" brushRef="#br0">24540 10648 8080,'-8'6'-253,"15"-4"189,12 3 0,12-4 133,7-1 1,5-4 122,4-1 1,-3-6-62,4 1 0,1-2-528,-2-3 1,7 3 126,-2 2 1,-5-1 269,-4 7 0,-7-1 0,-7 5 0</inkml:trace>
  <inkml:trace contextRef="#ctx0" brushRef="#br0">25109 10250 8080,'22'0'0,"0"0"-97,-3 0 0,-1 0 108,5 0 0,-4 6 660,5 4 1,-5 2-198,5 3 0,-7-3-166,2-2 1,1 2-40,-1-2 0,0 3 77,-4 1 0,-6 0-120,1 0 0,-7 0-29,1 1 0,-10 5-393,-8 4 1,-8 4 234,-11 5 1,-10-1-789,-9 6 0,-8-2 222,-2 2 1,8-3-1271,12-7 1797,12-5 0,3 3 0,5-4 0</inkml:trace>
  <inkml:trace contextRef="#ctx0" brushRef="#br0">26374 9724 6633,'0'-8'449,"0"-5"-350,0 12 0,0-7 115,0 3 107,0 4-136,0-6-56,-6 7-17,4 0-32,-4 0 0,6 2 126,0 3-104,0 3 1,0 6-7,0 0 0,0 0-3,0 0 1,0-4 152,0-1-68,0 1-44,0 4 59,0-6-5,0 5 51,0-12-16,0 6-381,0-7 216,0-7-269,0 6 188,0-6-335,0 7-360,0 0 555,0-6 92,0 4-17,0-10 1,2 5 55,2-2 0,-2 1-49,3 3 51,-4 4 0,-1-7-21,0 3 170,0 4-200,0-6 265,0 7 175,0 0-344,-6 0 87,4 7 1,-4-4-34,6 6 15,0-6-10,-6 10 0,4-5 0,-3 6 0,4 0 92,1 1 0,0 5-59,0 4 1,-5 4 105,0 5 1,-1 8-81,1 7 1,-3 6-77,-6-2 0,0 5-7,0 4 0,1-7-4,4 3 1,-4-10 5,4 0 1,2-13-164,3-6 0,2-14-26,2 1 119,0-11 1,0 1-85,0-10 1,0-9 52,0-10 0,6-4-117,4-5 0,2-2-8,3-3 0,-1-3-115,0 3 1,0 2 62,0-2 0,1 8 29,-1 1 1,0 7 80,0 8 142,1 0 0,-1 6 125,0 3 1,-5 15-84,1 4 1,-2 10 34,1-1 1,-1 4-37,-3 2 1,-3-1 63,2 0 0,3-1-171,-3-3 0,6 1-249,-5-6 0,6-5-611,-2-4 608,4-7 0,1-3-224,0-9 0,0-10-19,1-5 535,-1-3 0,6-1 0,2-1 0</inkml:trace>
  <inkml:trace contextRef="#ctx0" brushRef="#br0">26744 9838 7962,'-5'16'-266,"1"3"0,-8-1 796,3 11 1,-4 2-154,-1 12 0,-2 0-189,-3-1 1,2 6-78,-7-1 1,7 1 7,-2-6 1,10-1-528,4-3 1,3-8-40,2-6 1,2-13-246,3-2 0,6-7 313,3-7 379,3-9 0,-3-14 0,8-9 0</inkml:trace>
  <inkml:trace contextRef="#ctx0" brushRef="#br0">26758 10051 8162,'14'11'-306,"1"3"1,0-3 261,4 8 0,2-3 44,3-2 0,3 5 220,-4 0 1,4-5-95,1-4 0,-1-1-527,-3 6 1,0-6-55,-10 1-316,3-7 771,-15 3 0,-8-6 0,-10 0 0</inkml:trace>
  <inkml:trace contextRef="#ctx0" brushRef="#br0">26844 9966 8162,'6'14'-173,"-5"0"-43,4 0 1,-3 7 314,-2 3 0,0-1-57,0 6 0,-7-4 20,-2 8 0,-4-3-12,-1-1 0,0-1-140,0 0 1,-2-4 69,-3 0 1,5-2-35,-1 2-97,1-4 0,11-7 151,-6-4 0,5-15 0,-2-10 0</inkml:trace>
  <inkml:trace contextRef="#ctx0" brushRef="#br0">27199 9866 8162,'14'21'0,"0"2"0,-1 4 425,-3 2 0,-4 4-40,-6 0 1,0 7-26,0-3 0,-6 5-206,-4 0 0,-4-4-127,-5 0 0,-2 0 60,-2 5 0,-4-1-211,3 1 0,-1-7-498,1-3 0,4-4 142,5-6-1080,1-2 1560,0-13 0,0-2 0,-1-6 0</inkml:trace>
  <inkml:trace contextRef="#ctx0" brushRef="#br0">27327 10207 8102,'25'-4'-136,"4"-1"1,2-1-263,-2 1 1,4 3 623,0-2 1,0-3 160,-4 2-1286,-7 1 619,-8 4 1,-11 1 24,-12 4 0,-9 3 255,-15 6 0,-3 0 0,-7 1 0</inkml:trace>
  <inkml:trace contextRef="#ctx0" brushRef="#br0">27299 10406 8102,'0'23'-42,"1"-5"156,4-8 0,4-4 48,10-6 1,3-6-58,7-4 1,6-2-191,2-2 0,5-1-69,0 1 1,-4 0-684,0 0 837,-6 0 0,2-1 0,-5 1 0</inkml:trace>
  <inkml:trace contextRef="#ctx0" brushRef="#br0">27867 10051 8076,'-5'16'-81,"1"3"0,-7-2 346,1 7 0,2 1 433,-1 8 1,6-1-179,-2 6 0,-1 0-217,1 4 0,2-1-205,7-3 0,6-3-47,9-6 0,-3-7-210,3-3 0,3-10 43,1-4 0,6-7-142,4-7 1,-3-9 136,3-15 0,2-3-71,-2-7 0,-3 2 176,-11 3 1,-1-1-73,-14 6 0,-1-1 202,-7 6 0,-17 6-73,-12 3 0,-3 5-183,-7 4 0,3 5 58,-7 10 84,3 3 0,-11 19 0,-4 3 0</inkml:trace>
  <inkml:trace contextRef="#ctx0" brushRef="#br0">20829 7478 8446,'-36'-21'0,"8"6"346,9-4 0,8 9-11,1 5 1,5 4-214,-4 1 0,-2 8-27,-8 6 1,-3 13-262,-7 11 1,-4 3-126,0 1 1,-5 6 193,5-1 1,-5 1 68,5-6 0,11-6 79,8-2 0,9 0-25,0 0 0,11-1-13,9-5 1,5 1 52,9-1 1,4 0-83,0 1 0,5-5 22,-5-1 1,-1-4-110,-9 5 1,3-5 83,-7 5 0,-7-1-30,-7 6 1,-5 1 36,-5 3 0,-9 5-135,-10 9 1,-7 4 95,-3 6 0,-3-7-4,3-2 0,1-6 64,5-4 1,6 0 106,3-10 1,4 2-36,6-11 0,3 0-82,6-4 0,1-6 121,4 1 1,3-1-94,6 5 1,5 2 182,0 3 0,5-2-121,-5 7 1,0 0-50,-5 4 1,0 7-11,0 3 1,-4 17-5,-1 12 1,-6 0-141,2 5 1,-3 5 175,-2-1 1,-2 1 69,0-37 1,-1 1 0,3-1 0,-1 2-66,-1 3 1,-1 0 0,0-4 0,0 0 338,1 2 0,-1-1 1,-6 34 73,4 0 0,0-3-214,5-2 0,0-3-165,0-7 1,2-1-292,2-12 0,0-7 117,5-8 0,-1-5-205,1-4 0,4-5-1917,-3-10 2195,2-2 0,2-7 0,1 0 0</inkml:trace>
  <inkml:trace contextRef="#ctx0" brushRef="#br1">29588 9582 8385,'0'14'-549,"0"13"547,0 6 0,-2 16 347,-3 13 1,-3 10-275,1-27 0,0 0 0,2-1 0,1 1-234,-1 2 1,0 1-1,1 2 1,-1 1 241,-2 3 0,-1 1 0,3 1 1,1 0-119,-1 1 1,1 0 0,2-3-1,0-1 16,0 0 0,0-2-3,-3-3 1,2-1-1,2-1 1,0 0 74,-1-3 1,-1-1 0,-3 35-146,1-6 0,-4-11-338,4-7 1,0-14 174,5-1 1,-4-8-1108,-1-6 1366,0-4 0,5-12 0,0-2 0</inkml:trace>
  <inkml:trace contextRef="#ctx0" brushRef="#br1">30028 10136 8222,'-4'21'-200,"-1"3"1,0 9-424,5 5 1,0 11 1514,0 7-515,0 8 0,0 11-384,0 1 0,-2-35 0,-1-1 112,-1 36 1,-2-35 0,1 0-82,0-1 1,0 0 0,-8 39-2,7-38 1,-2-1 0,-6 28-468,0-2 1,0-6 443,-1-3 0,-2-5 0,0-3 0,-1-5 0,-1-4 0</inkml:trace>
  <inkml:trace contextRef="#ctx0" brushRef="#br1">29232 11416 8171,'16'1'44,"3"4"1,-2 9 89,7 10 1,-2 6 744,2 8 1,6 6-288,-7 13 0,7 0-247,-6 0 1,3-2-87,1-3 0,1-4-90,-1-11 1,6-3 52,-1-11 1,5-2 8,-5-7 0,2-8 58,-2-6 0,1-7 19,4-12 1,3-10-163,-3-9 1,-3-9-221,-2-5 0,-3-5-798,-1-5 0,-7 2 595,-3-6 0,-5 6-987,-4-2 1264,-4 4 0,-11 6 0,0 0 0,2-2 0,2-1 0</inkml:trace>
  <inkml:trace contextRef="#ctx0" brushRef="#br1">23005 12951 8055,'8'-14'0,"4"6"-151,-2 3 0,2 7-270,3 7 0,-1 2 533,0 13 0,2 1 553,3 9 1,-3-4-314,3 3 1,1 3-151,-1 2 1,-2-2 245,-7 2-217,-4 0 0,-6 6-84,0 4 0,-8-4 1,-6 3 0,-6-2-219,-9-3 1,2-5 156,4-4 0,-6-8-168,1-1 0,-1-12 43,-4 3 1,-2-11 1,2 1 0,0-5 155,5-5 1,1-4-5,3-10 1,10-3-53,9-7 0,7 6 20,7-1 0,4 0-226,15-4 0,-1 6 82,11 3 0,-5 3-524,5 2 0,-3 0 64,7-1 522,-2 1 0,9 0 0,-6 0 0</inkml:trace>
  <inkml:trace contextRef="#ctx0" brushRef="#br1">23645 12823 8063,'-10'-22'0,"1"3"0,4 8 112,-5 2 81,1 5 1,-1-2 69,1 6 1,4 8-39,-4 6 1,6 13-1,-2 11 1,-1 5 164,1 4 1,2 0-158,7 10 0,-1 2-297,7 7 0,-5 4 326,4-4 0,-6 2-558,2-2 1,1-4 238,-1-10 1,5-3-253,-6-6 0,1-12 9,-5-2 0,-1-7-192,-4-3 1,-3-2-156,-6-12 1,-2-1 196,-3-4 1,-3 0-27,-7 0 0,1-6 708,-1-3 1,1-6-233,0-3 0,6-5 0,3-5 0,4-5 0,6 0 0,3-2-3,6 2 1,11 4 48,3 1 0,11 1 168,4 8 1,1 0-45,7 5 0,-3 0-170,4-1 0,-1 1 0,6 0 0</inkml:trace>
  <inkml:trace contextRef="#ctx0" brushRef="#br1">23858 13065 8145,'-19'6'537,"0"4"1,0 4-41,5 5 0,-2 5-126,-3 9 1,3-3-398,-3 3 1,8 2 96,2-2 1,4 2-218,-5-2 1,7-5-199,-1 1 0,2-3-255,2-7 0,0 0-316,0-4-445,0-8 1360,0 0 0,0-7 0,0 0 0</inkml:trace>
  <inkml:trace contextRef="#ctx0" brushRef="#br1">23872 13207 8145,'28'0'-168,"-1"0"250,-3 0 0,3 2 0,-3 2 1,-2 4 115,1 6 1,-7 1-224,-2-1 1,1 0-179,-6 0 1,-3 1-247,-1-1 1,-3-5 197,-2 1 251,0-7 0,0 10 0,0-6 0</inkml:trace>
  <inkml:trace contextRef="#ctx0" brushRef="#br1">24028 13051 8145,'-6'14'0,"-2"2"-120,-6 3 0,-2 3 79,-3 6 1,3 1 378,-3-1 1,-1 0-150,1 1 1,-5-1-311,5 1 0,2-2-29,7-4 0,-1-2-762,7-7 912,-1 0 0,5-6 0,0-1 0</inkml:trace>
  <inkml:trace contextRef="#ctx0" brushRef="#br1">24256 13079 8144,'8'21'-1,"-2"-1"-180,-6 4 0,0 3 266,0-4 1,0 4 409,0 2 1,-1 1-334,-4 3 0,-3-3-126,-6 3 0,-2-3-399,-3-1 0,-3 2 176,-7-2 0,-5 1-361,-4-11 0,-10 4 259,-4-4 0,-13 2 289,-1-2 0,-7 3 0,9 6 0</inkml:trace>
  <inkml:trace contextRef="#ctx0" brushRef="#br1">23076 13833 8117,'-43'22'0,"8"-2"182,7-6 1,6 2 293,8 3-114,6-3 0,3 5-64,10-7 0,6-6-30,13-4 0,2-2-52,17-2 1,4-6 29,15-4 1,11-4-444,-31 4 0,1 1 0,0 1 1,-1 0 282,3-1 1,0-1-1,-4 2 1,-1 0-148,36-6 1,-7 2-165,2 2 1,-4-1-513,4 6 1,-13 2 149,-10 8 0,-17 3-672,-7 6 1259,-7 7 0,-7 1 0,-10 6 0,-10 1 0</inkml:trace>
  <inkml:trace contextRef="#ctx0" brushRef="#br1">23332 14188 7967,'0'14'311,"0"0"0,4 2-40,1 3 0,5 3 46,-6 7 0,1-1-119,-5 1 1,0 1-91,0 3 1,-1-2 110,-4 7 1,-8-1 0,-6 1 0,-6 1-148,1-6 0,-3 0 107,-1-4 0,1-9-286,3-5 0,-2-8 88,2-7 1,2 0 26,-2 0 0,7-1 99,-2-4 0,3-8-18,2-5 1,6-8-82,3 3 0,7 0 14,7 0 0,2 1-477,13-2 1,1-1 222,8 6 1,5-5-788,10 5 1,9-1 77,9 1 640,-9 3 1,4-17-1,-10 3 1</inkml:trace>
  <inkml:trace contextRef="#ctx0" brushRef="#br1">23588 14273 7980,'-15'7'0,"-4"1"133,1 6 0,-6 2 208,5 2 1,-2 5 300,2 5 1,4 5-202,-4 0 0,3 5-499,2-5 1,6 5 44,3-4 1,3-6-748,2-4 1,2-7 121,3 2 1,3-8-692,6-1 1329,0-7 0,7 3 0,1-6 0</inkml:trace>
  <inkml:trace contextRef="#ctx0" brushRef="#br1">23573 14359 7980,'15'0'514,"-1"1"162,0 4 0,0 3-504,1 6 1,4 2 79,-1 3 1,8-3-108,-3 3 1,4 1 78,2-1 1,-6 0-725,1-5 0,-7 0 357,2 1 1,-4-6-1504,-6 1 999,-3-7 647,-6 3 0,-6-6 0,-2 0 0</inkml:trace>
  <inkml:trace contextRef="#ctx0" brushRef="#br1">23701 14273 7980,'0'-8'-67,"0"15"0,0 9 11,0 12 0,0 0 490,0 1 1,-4-1-150,-1 1 1,-5-1-405,6 1 1,-7-1-54,1 0 1,2-1-188,-1-3 61,6 3 298,-4-11 0,7-2 0,0-8 0</inkml:trace>
  <inkml:trace contextRef="#ctx0" brushRef="#br1">24028 14330 7980,'27'10'0,"-3"-1"0,-3 1 844,-7 4 1,-2 5-282,-2 0 0,-4 6 19,-6-1 1,-3 4-245,-6 5 0,-7-3-327,-13 3 1,-1 2 38,-3-2 1,3-4-154,-3-5 0,9-9 103,5 0 0,3-1 0,2-6 0</inkml:trace>
  <inkml:trace contextRef="#ctx0" brushRef="#br1">24654 13676 7909,'14'0'0,"0"0"320,1 0-197,5 0 0,4 0-77,9 0 0,-3 2-39,3 3 0,2-4 449,-2 4 1,-1-4-442,-9-1-540,4 0 0,-12 2 86,-1 3 0,-6 3-690,-8 6 1129,0 0 0,-13 7 0,-3 1 0</inkml:trace>
  <inkml:trace contextRef="#ctx0" brushRef="#br1">24711 14003 8036,'-8'0'119,"14"0"-119,13 0 0,8 0 734,6 0 0,0 0-250,10 0 1,-2 0-589,11 0 0,0 0-305,5 0 1,0 0 408,0 0 0,0 6 0,0 2 0</inkml:trace>
  <inkml:trace contextRef="#ctx0" brushRef="#br1">25663 13847 7489,'15'-10'438,"-1"1"0,6 4 16,4-4 0,9 4-167,5-5 0,3 6-114,2-6 1,0 5-107,-1-4 0,-5 6-597,-4-2 1,0 3 147,-5 2 382,-2 0 0,-6 7 0,2 1 0</inkml:trace>
  <inkml:trace contextRef="#ctx0" brushRef="#br1">26701 13562 7956,'0'16'-123,"0"3"1,0-1 128,0 5 0,0-1-4,0 2 0,-1 3 347,-4-3 1,-4 2-81,-10 3 0,-4 4-34,-5 0 0,-2 2-93,-3-2 1,-3 2 10,-7 3 0,-6-3-185,-3-7 0,3-1-216,1-3 1,6-5-331,4-10 0,5-3 261,9-6 0,3-1-246,7-4 0,2-9-18,2-10 581,4-15 0,-1-6 0,0-11 0</inkml:trace>
  <inkml:trace contextRef="#ctx0" brushRef="#br1">26346 13392 7956,'28'-8'0,"1"2"-122,-1 6 0,-4 6 409,0 3 1,-5 10 455,4 5 1,-5 3-266,1 1 1,1 1-24,-1-1 0,2 5-178,-2 1 1,-2-1-56,7-5 1,-2 1-149,1-1 0,4 0 89,-3 1 1,3 1-904,1 3 0,-1-1 740,-3 6 0,3-7 0,-5 4 0</inkml:trace>
  <inkml:trace contextRef="#ctx0" brushRef="#br1">27313 12837 8068,'6'15'-117,"-3"0"21,7 4 0,-1 5 531,5 9-199,1-3 0,-6 5-67,1-7 0,-1-4-118,5 0 0,-4-7-82,-1 2 1,-6-1 108,2 1 1,-3-7 4,-2 7 0,-8-6-14,-6 6 0,-1-4-136,-4 0 1,-1 4 83,1 0 0,-6 0-22,1-5 1,2 0 11,-2 0 0,7-4-232,-2-1 116,3-6 0,3 2 55,4-10 1,4-9-147,10-10 1,9-4-103,10-5 0,3 1-144,1-6 1,1 7 149,-1-2 0,0 4-164,1 5 460,-1 4 0,1 6 0,-1-1 0</inkml:trace>
  <inkml:trace contextRef="#ctx0" brushRef="#br1">27753 12681 8068,'-9'6'-375,"0"4"1,4 9 380,-5 4 0,2 12 184,-1 8 1,-8 1 210,2 8 1,-2-4-69,3 4 1,0-6-277,-1 1 0,1-3 36,0-1 1,0-7 10,-1-3 0,8-9 28,2-5-293,3-3 260,2-8-210,13-27 1,-4 0-327,10-19 0,-1 6 204,1 4 1,-4-1-47,4 1 0,2 4-75,-2 1 86,0 5 188,-5 4 0,-4 9 183,-1 10 1,-6 9-74,2 10 1,-4 3 278,-1 1 1,-4 1-80,-1-1 1,0 0-46,5 1 1,0-2-264,0-4 1,5-2-70,0-7 1,6-4-254,-2-1 0,4-7 57,1-2 343,0-7 0,1-13 0,-1-2 0</inkml:trace>
  <inkml:trace contextRef="#ctx0" brushRef="#br1">28009 12738 8068,'0'14'0,"-6"8"27,-3 7 0,1 5 177,-2 9 0,1 3 279,-5-3 0,1 6-360,3-12 1,-1 8-207,7-7 0,-6-4-261,5-1 0,1-3 1,4-1 1,0-7-470,0-3 561,0-10 1,4-4 250,1-10 0,6-9 0,-3-8 0</inkml:trace>
  <inkml:trace contextRef="#ctx0" brushRef="#br1">27981 12994 8068,'14'0'0,"-4"6"127,-1 4 0,5 9 176,5 4 0,2-1-145,-2 2 0,3-5-99,6 5 1,-1-7-360,-3 2 1,6-5 224,-6-4 1,-1 1-1518,-8-6 942,-1-1 650,-6-4 0,-8 0 0,-8 0 0</inkml:trace>
  <inkml:trace contextRef="#ctx0" brushRef="#br1">28137 12965 7868,'0'19'-359,"0"0"0,-6 5 154,-3-5 1,-6 6 433,-4-1 0,2 3-71,-7 1 1,5-4-129,-4 0 0,5-7-4,-1 2 0,4 1-149,0-1 1,6-4 54,-1-6 68,7-6 0,-3 4 0,6-7 0</inkml:trace>
  <inkml:trace contextRef="#ctx0" brushRef="#br1">28422 12980 8068,'6'20'0,"-3"-2"58,7 5 1,-7 1 51,2 4 1,-4 5 110,-1 1 0,-1 4-78,-4-5 1,-3 5-502,-6-5 0,-5 5 108,0-5 1,-6 0-21,1-4 0,-3-1 270,-1 0 0,-14 1 0,-2-1 0</inkml:trace>
  <inkml:trace contextRef="#ctx0" brushRef="#br1">27227 13719 8040,'-7'0'10,"19"-6"1,6 2 498,15-5 0,3 6-145,2-2 1,16-3-168,7-1 0,12 1-436,3-2 1,-36 6 0,0 0 207,36-5 1,-5-2-4,-4 6 0,-6-4-106,6 4 0,-9 0-487,-1 5 1,-7 2 312,-7 2 1,-14 4 313,-11 7 0,-8 5 0,-10 2 0</inkml:trace>
  <inkml:trace contextRef="#ctx0" brushRef="#br1">27540 13889 8038,'14'7'0,"1"2"0,-3 9-212,-2 1 1,-4 12 84,-6 2 0,-2 7 739,-2 2 0,-10 6-197,-10-1 0,-3 2-201,-1-1 0,-1-4-86,1 3 0,-1-9-1,1-5 0,4-3-40,0-1 1,7-7-150,-2-3 1,3-10 82,2-4 1,0-10 71,0-4 1,6-10-175,3-5 1,3-3-83,2-1 0,11-1-42,4 1 0,8 4-43,1 1 1,-2 4-291,2-5 0,4 7-816,6-2 1354,-1 3 0,1-5 0,3-1 0</inkml:trace>
  <inkml:trace contextRef="#ctx0" brushRef="#br1">27782 14060 8010,'14'5'-90,"0"0"0,5 6 381,0-2 1,2 4 490,-2 1 1,1 2-662,4 3 0,3-2 50,-3 7 0,-2-2-668,1 2 1,-5 2 270,1-2 1,-4-3-1240,0-2 1465,-7-4 0,4 6 0,-4 1 0</inkml:trace>
  <inkml:trace contextRef="#ctx0" brushRef="#br1">28052 13989 8010,'0'14'592,"-6"8"-414,-4 7 0,-7 5 500,-2 9 0,-6 5-197,1-1 1,-6 5-1069,1-5 1,-7 6 586,8-6 0,-10 7 0,1-4 0</inkml:trace>
  <inkml:trace contextRef="#ctx0" brushRef="#br1">23972 15140 8038,'0'-28'401,"0"6"-26,0 1-222,0 14 1,0 8-153,0 13 1,-5 13 184,0 11 0,-6 5 58,2 4 1,-4-1-12,-1 6 0,-5 0 41,0 5 1,-5 0-1,5 0 1,-5 6-378,5 3 1,-6 2 124,1-1 1,4-4 98,1-6 1,3-4-156,2-5 1,0-2-216,0-13 0,4-6 107,1-9-780,5-2 673,-2-8 0,8-5-33,2-12 0,6-7 259,9-12 1,3-7-398,6-3 1,2 2 146,4-2 0,-4 3 93,3 2 0,-5 1 279,-4 13 1,-4 2-95,-5 7 0,-3 6 125,-2 8 0,-4 7-70,-6 13 0,0 1 541,0 13 1,0 0-187,0 5 0,2-5-24,2 0 1,0-7-318,5 2 1,1-4-406,4-5 0,2-5-388,3-10 1,-2-3 371,7-6 1,-7-8-105,2-6 1,1-6-149,-1-9 599,7-5 0,-10-3 0,4-5 0</inkml:trace>
  <inkml:trace contextRef="#ctx0" brushRef="#br1">24284 15581 8038,'-1'-8'0,"-4"4"0,3 4 409,-2 4 1,-3 11 0,3 8 0,-7 10-10,1 5 0,-1 3-304,2 2 1,-4 0-222,3-1 1,4-4 67,1 0 0,2-11 145,-1 1 1,2-4-701,-3 0 0,5-4 321,5-5 1,-2-8-1124,7-2 1414,-7-3 0,9-2 0,-4 0 0</inkml:trace>
  <inkml:trace contextRef="#ctx0" brushRef="#br1">24355 15837 8036,'29'0'-70,"1"2"-19,3 2 1,2 0 130,3 5 0,-4 1 1,-5 4 0,-5 0-130,-1 0 0,-10 0 153,1 1-654,-9-1 384,1 0 1,-7-4-411,-4-1 614,3-6 0,-17-3 0,4-8 0</inkml:trace>
  <inkml:trace contextRef="#ctx0" brushRef="#br1">24526 15666 8036,'-2'21'-60,"-2"3"0,-4 9-120,-6 5 0,-1-2 471,1 2 1,-2-6-68,-3 1 0,2 2-206,-7-2 0,7 0 49,-2-5 0,-2-1-116,3-3 0,0-2 18,9-3 0,-2-8-392,6 3 423,0-9 0,5-11 0,0-10 0</inkml:trace>
  <inkml:trace contextRef="#ctx0" brushRef="#br1">24725 15581 8036,'27'11'0,"-3"3"0,-4-1 725,-6 11 0,-1 6-219,-3 8 1,-4 3 186,-6 1 0,0 1-250,0 0 0,-2-1-172,-2 1 0,-4-5-98,-7 0 0,0-5-144,-4 5 1,3-2-94,-3 2 0,3-3-353,2-7 1,1-6-1046,4-3 1,-2-3 112,6-2 1349,0-6 0,5-8 0,0-8 0</inkml:trace>
  <inkml:trace contextRef="#ctx0" brushRef="#br1">24924 15866 8036,'19'0'0,"0"0"0,8-2 938,1-3 1,2 4-451,8-4 1,0-1-307,5 1 1,-7-5-255,-3 6 0,-4-1-815,-6 5-1098,-2 0 1536,-13 0 0,-5 1-464,-12 4 913,-1 3 0,-17 13 0,5 1 0</inkml:trace>
  <inkml:trace contextRef="#ctx0" brushRef="#br1">25081 16050 8036,'-8'22'0,"3"-3"0,3-8 1075,2-1-663,0-1 1,7-1 36,2-3 1,7-3-321,8-2 1,-1-2-243,10-3 1,-3-4-85,-1-10 1,-1 2-399,1-7 0,-1 6 434,1-1 161,-7-3 0,5 7 0,-5-6 0</inkml:trace>
  <inkml:trace contextRef="#ctx0" brushRef="#br1">25649 15780 7960,'-4'14'303,"-1"1"1,-6 7 499,1 6 0,2 7-72,-1 8 0,1-4 0,-2 4 1,4-5-160,6 4 1,0-1-147,0-7 0,8-6-384,6-4 1,7-13 71,7-2 0,1-9-482,-1-9 0,1-10 119,-1-19 1,-1-2-103,-3-12 1,-6 6 130,-8-1 1,-4 3-161,-6 1 1,-12 7-87,-7 3 0,-8 4-149,-6 6 1,-5 2-72,-10 7 1,6 6 685,-1 3 0,-6-3 0,5 0 0</inkml:trace>
  <inkml:trace contextRef="#ctx0" brushRef="#br1">22536 12724 8348,'0'-37'-430,"0"4"0,-2 3 215,-3 2 1,2 6 1000,-6 3 1,4 9-192,-5 5 0,1 4-366,-5 1 0,-8 14-23,-7 10 0,-6 12 16,-7 16 1,-7 7-356,23-24 1,0 1 0,-4 2-1,0 0 187,-1 0 0,0-1 0,2 1 0,1-1-39,1-4 1,2 0 0,-15 35-129,3-6 1,13-2-126,10-8 0,6-5 119,8-9 1,0-3-209,0-7 0,1-6 131,4-3 1,3-5-61,6-4 0,0 1 589,1-6 0,-1 6-428,0-2 0,-1 9 236,-4 1 0,2 6-238,-6-1 1,1 7 171,-1 2 0,-2 5-76,7-5 0,1 5 76,8-5 0,-2 1-75,7-6 0,-5 1 5,4-1 0,0 0 53,0 1 1,3-1 9,-8 1 1,1-1 231,-4 1 1,-6 4-88,1 0 0,-7 11-30,1-1 0,-8 14-36,-6 0 1,-2 10-217,-3 5 1,0-1 278,-4 4 0,3 3-49,-3-2 1,11-35 0,2 1-36,0 1 1,2 0 0,0 1-1,2 2 64,1 1 1,2 0-1,-1 0 1,0-2 142,0-2 0,0-1 1,1 34 23,4 0 1,5-11-365,9 6 0,-4-14 177,4 0 1,-3-10-209,-2 0 0,-4-7-284,-1-2 0,-5-2-519,0 2 0,-4 5 841,-4-1 0,-3-2 0,-2 7 0,1 7 0,-3 9 0,-5 10 0</inkml:trace>
  <inkml:trace contextRef="#ctx0" brushRef="#br1">29033 4208 15657,'-14'0'0,"0"0"-543,-1 0 1,0 3 711,-4 7 1,-3 1 263,-7 12 0,-7 1-357,-7 5 0,-4 5-28,-5 4 0,-4 5-453,4 4 1,2-1 427,-3 6 0,1-1-205,-5 1 1,7-3 161,3-6 0,9-2-301,4-4 0,11-3-144,4-11 390,9-2 0,4-13 0,6-2 0</inkml:trace>
  <inkml:trace contextRef="#ctx0" brushRef="#br1">28294 4606 15199,'0'-36'-2047,"0"7"239,0 10 1607,0 4 0,0 10 666,0 10 1,-2 10-110,-3 19 0,-9 7 185,-9 6 1,-11 11-449,-4-1 0,-4 3-209,-6-3 0,9 5 408,-4-1 1,12-1 74,2-7 1,7-12-293,8-13 0,6-6-147,3-8 0,13-7-127,11-7 1,14-14 36,24-15 0,13-1-387,-24 11 0,2 0 549,3 3 0,0 1 0,2-6 0,1 1 0,-1 1 0,0 1 0</inkml:trace>
  <inkml:trace contextRef="#ctx0" brushRef="#br1">18910 9269 16327,'-8'-14'-2386,"2"0"1,12 1 3254,4 4 1,10-2-121,9 6 1,5 0 487,9 5-979,6 0 0,6 0-67,7 0 1,-2 0-147,-8 0 1,5 2-453,0 2 1,0 0 231,4 5 1,-4-4-959,-5 4 1,-4-4 951,-10 4 0,-4-5 1,-5 2-1</inkml:trace>
  <inkml:trace contextRef="#ctx0" brushRef="#br1">19550 9027 12563,'16'2'144,"3"3"1,3 3-107,6 6 0,2 2 32,3 3 1,-3 3-232,4 6 0,-4-1 246,-2-3 1,4-2 39,-4-3 1,2-3 73,-11 3 1,-5-2-456,-4 2 1,-9-2 11,-1 7 0,-12 1-42,-12 8 0,-11-1 422,-7 6-397,-14 6 0,19-16 0,-3 1 0,-4 3 1,1 1-1</inkml:trace>
  <inkml:trace contextRef="#ctx0" brushRef="#br1">20474 14415 8077,'-22'0'1114,"1"0"-236,13 0-373,2 0 1,12 5-134,4 0 1,4 6 0,5-2 1,3-1-111,7 2 1,5-2-179,4 1 0,5-1-125,4-3 0,9-4-222,5 4 0,1-3-80,-5-2 1,-4-5-342,-5 0 1,-7 1-403,-13 4 0,-6 0 58,-3 0 1027,-9 6 0,-10 2 0,-8 6 0</inkml:trace>
  <inkml:trace contextRef="#ctx0" brushRef="#br1">20545 14842 8077,'-14'0'0,"6"0"0,3 0 481,10 0 1,8 0-145,6 0 1,11-5 80,-2 0 1,10 1-320,0 4 0,14-5-282,5 0 1,9-4 20,1 4 1,-6 0 106,-4 5 0,-6 0-737,-9 0 1,-7 7 791,-7 2 0,-5 4 0,-9 1 0</inkml:trace>
  <inkml:trace contextRef="#ctx0" brushRef="#br1">21156 14415 8077,'15'15'106,"4"0"-53,0 4 1,1-1 623,-1 5 0,3 1-207,7 5 0,1-1-77,3 0 1,-2-4-94,7 0 1,-5-5 266,5 5 0,0-7-32,5 2 0,-7-2-19,-3 2 0,-3-3-182,-1 3 0,-5-3 62,-1-2 0,-10 5 157,1 0 1,-9 0-137,0-5 1,-4 7-29,-1 2 1,-14 6-141,-10 4 0,-29 10-483,16-18 0,-2 2 1,-5 2-1,-1 2-391,-4-1 1,-1 1 0,2 2 0,1 1-116,0-3 0,-1-1 0,-2 3 1,-1-1 739,-3-3 0,-1-1 0,-1 3 0,0-1 0,-1-5 0,0-2 0,0-1 0,0 0 0</inkml:trace>
  <inkml:trace contextRef="#ctx0" brushRef="#br1">22436 16619 8207,'-14'0'11,"6"0"-176,2 0 50,18 6 1,-2 2 426,9 6-136,3 1 1,6-1-206,10 0 0,11-4-10,8-1 1,12-6-21,-29 0 0,1-1 0,1-1 0,0 0 98,0-1 0,1 0 0,4-3 0,1-1-130,3 0 1,2-1-1,6-1 1,2 1 245,7 0 0,2 0 0,-2-1 0,1 0 36,2 1 1,0 0 0,3-1-1,1-1-445,2 0 0,2 0 1,-24 4-1,-1 0 1,1 0 297,1 0 0,-1-1 0,0 1 0,1 1 1,0-1-1,0 0 13,2 0 0,0 0 0,1 0 0,3-1 0,2-1 0,-2 1-40,-2 1 0,0 0 0,0 0 0,0-1 1,-1 0-1,1-1-34,-2 0 1,0 1-1,1-1 1,3 0 0,0 0-1,0 1 3,-1-1 1,-1 1-1,0-2 1,0 1 0,1-2-1,-1 1 18,-1-1 0,0 1 0,-1 0 1,-3-1-1,-1 0 0,1 0 14,0 0 0,1 1 0,-1 0 0,24-2 0,-2 0-271,-8-1 1,0-1 0,0 0 0,1 0 348,-1 0 1,-1 1 0,-7-1 0,-2 1 97,-6 2 1,-2 0 0,-1 0 0,-2-1-94,-5 1 0,0 0 1,0 3-1,1 0 5,31 0 1,-7 2-703,-11 2 0,-13 0 596,-10 0 0,0 0 0,-1 0 0,1 0 0</inkml:trace>
  <inkml:trace contextRef="#ctx0" brushRef="#br1">10650 3142 8364,'-21'-37'0,"-1"-2"-38,-7 6 0,-2 0 42,-7 4 1,0 2-179,-9 4 1,-2-3 149,1 7 1,-7 5-455,-2 5 0,-8 1 532,-11-2 1,35 5-1,-1-1-66,-3 4 1,0 0 0,0-1 0,0 1-195,2 1 1,0 2 0,-3 2 0,-2 2 210,-4 1 1,-1 2 0,-2-1 0,-2 2 79,-4 2 0,-1 1 1,2 0-1,1 2-231,5 2 0,-1 1 0,-1-1 0,0 1 342,1 4 1,1 1 0,5-5 0,0 0-34,3 4 0,2 1 1,4 0-1,1 2-150,5 1 0,2 2 0,0 3 0,2 2 78,3 0 1,2 2 0,3 0 0,2 2 70,-14 35 1,22-33-1,1 3-91,1 1 1,1 1-1,1 3 1,2 3-47,0 5 0,2 1 0,1 0 0,1 2-162,4 1 1,1 2 0,1 6-1,3-1 88,4-1 1,2 0-1,-1 5 1,1 0-6,5 2 0,2 0 0,1-3 0,1-2 25,0-1 0,3-2 0,7 3 1,4-1-57,0-2 0,4-3 1,4-1-1,3-4 19,7-5 1,1-5 0,-5-6-1,0-4 153,3-4 1,3-5 0,5-4 0,3-3 19,6 1 0,2-2 1,0-4-1,0-3 94,-2-1 0,2-1 0,4-1 0,1-2-69,-1 0 1,0-2 0,4-3 0,1-4-133,-3-3 1,0-2 0,-19 2 0,0-2 0,0 0 55,0-2 0,-1-1 0,1-1 0,-2 0 0,-1-1 0,1 0 26,0-2 1,0-1-1,0 0 1,2-3-1,0 0 1,0-2-116,2-2 1,1-1 0,0 0 0,-3 0 0,0 0 0,-2-2 32,-4-2 0,-1 0 1,-1-1-1,-1 0 1,0 0-1,-1 0-25,0-2 0,1-1 1,-2 0-1,-2 0 1,-1 0-1,-2-1 16,15-11 0,-2-2 0,-1-2 0,-1-1 168,1-1 1,-1 0 0,-6 1 0,-3-2-130,-1 0 1,-3-2 0,-4 5-1,-4 0 142,-8 1 0,-3-1 0,-3-2 1,-5-3 30,-5-3 0,-3-1 0,-3-1 1,-2-1-23,-4-5 1,-3 0 0,-2 0 0,-2 0-251,-4-7 1,-5 0-1,-4 2 1,-3 0-23,-3-2 0,-3 0 0,-7 5 1,-3 3-26,-2 2 1,-2 3 0,-1 3 0,-2 3 37,0 0 1,-2 4 0,-2 7 0,-3 3-45,-2 5 0,-2 5 0,-6 6 0,-3 6-4,-5 4 0,-3 5-351,20 2 0,-1 1 0,-1 3 385,-6 6 0,-2 5 1,0 1-1,-2 0 0,1 2 1,-2 4-244,12-1 0,0 3 0,0 1 0,0 0 1,-17 7-1,1 0 0,-2 2-151,14-5 1,-3 0 0,1 2 0,0-1 485,0 0 0,0 0 0,0 1 0,0 1 0,-4 2 0,1 1 0</inkml:trace>
  <inkml:trace contextRef="#ctx0" brushRef="#br1">21256 15169 8436,'-8'-14'599,"-5"6"-501,12-5-73,-5 12 1,7-6-404,4 7 0,3 0 287,6 0 0,0-1 2,0-4 0,1 3-8,-1-2 0,2 0 161,3 0 0,-2 1 168,7-7 1,4 7-92,5-2 1,5-1 139,-5 1 1,7-4-202,-2 4 1,3-1 30,1 1 1,-4 3-24,0-2 0,0-3-18,5 2 1,0 1-139,-1 4 1,6-5 81,-1 0 0,5 1-130,-4 4 1,-1 0 92,-4 0 0,-2 0-6,-3 0 0,1 0 109,-6 0 0,0 0 12,-4 0 0,-1-2 20,1-3 1,1 4 9,3-4 1,3 2 179,7-2 1,0 3-119,-1-2 0,1-3 89,-1 3 1,-4-1-181,0 5 1,-5-5 23,5 0 0,-9 1-39,4 4 0,-8 0-13,4 0 1,-1-2-134,-4-3 0,7 4 81,3-4 0,5 3-124,-1 2 0,3-4 84,2-1 0,-1-1-84,1 1 1,0 2 101,-1-7 1,-4 7 0,0-2 0,-1-1 30,0 1 1,5-4 5,-5 4 0,5-1 156,0 1 0,2 3-90,4-2 1,-4 2-49,3 2 0,-2 0 12,-3 0 0,-1 0-130,-3 0 0,3 0 38,-3 0 1,3-1-173,2-4 0,4 3 139,10-2 0,-6 0-36,15 0 0,-14 2 40,5-3 0,-8 4-4,3 1 1,-6-2 230,1-3 0,-2 4-130,-3-4 0,4 4 200,6 1 0,0 0-58,10 0 1,0 0-110,-5 0 0,3 0-180,-8 0 1,3 0-16,2 0 1,8 0 68,6 0 1,1-2-331,-31 0 0,-1-1 0,34 2 200,2-4 0,-8 2 132,-2-2 0,2 3 252,8-2 1,-2-3-144,-33 5 0,-1 0 1,34-3 63,2 5 1,-10-2-51,-4-2 0,3 2-7,1-3 0,4 4-42,1 1 1,0 0-3,0 0 0,-2 1-101,-2 4 0,-4-3 125,-6 2 0,6 3-141,3-3 1,4 3 121,1-3 0,-2 0-7,-2 5 1,-6-6 57,-9 2 0,2 1 152,-6-1 1,10 0-75,-1-5 1,4 4 94,1 1 0,-3 0-38,2-5 1,-4 0-77,-5 0 1,-3 0 35,-6 0 1,-1-2 36,1-2 0,-5 2-131,0-3 1,-2 4 251,2 1 1,2 0-473,-7 0 1,-2 0-258,-7 0 1,1 0 102,-6 0 0,0 0-2196,-4 0 2498,-8 0 0,6 0 0,-5 0 0</inkml:trace>
  <inkml:trace contextRef="#ctx0" brushRef="#br1">23616 11771 7999,'0'-14'-39,"0"6"408,0 2-68,0 6 1,0 8-15,0 6 0,2 8-34,2 11 0,-2 2 0,3 3 0,1 8-233,-1-4 0,0 9 152,-5-4 0,-5 7 68,0-2 1,-4-3-15,4-2 1,-1-9-135,1-5 1,-2-9 139,-2-5 1,-4-5-205,4-4-28,-10-4 0,3-18 0,-4-4 0</inkml:trace>
  <inkml:trace contextRef="#ctx0" brushRef="#br1">23360 12112 7952,'7'29'-82,"0"6"364,8 2 1,-1 9 255,0 2 1,5 5-151,0 0 0,0 0-134,-5-1 1,0 2-45,1-7 1,-1-5 15,0-9 1,0-10 143,0-4 1,2-4-51,3-6 0,-1-11 141,5-12 1,-4-13-355,5-11 0,0-4 54,4-6 1,1-2-638,-1-7 0,-1 0 270,-4 0 1,3 0-422,-7 1 1,-2 5 39,-7 4 587,-4 2 0,-1 4 0,-1 3 0,0 5 0,-3 3 0</inkml:trace>
  <inkml:trace contextRef="#ctx0" brushRef="#br1">27810 11544 8244,'0'-14'62,"0"-1"0,0 1 135,0 0 322,0 6 31,0 2-346,0 25 1,0 0 46,0 18 0,0 8-151,0 7 0,-1 2 87,-4-2 0,-1 3-285,-4-3 0,-1-3 136,6-2 1,-4-2-183,4-3 1,-4-1-205,4-3 0,-4 2-210,4-7 1,-5 0-253,6-4 213,-7-7 0,7-3 142,-5-10 0,6-6 455,-2-12 0,3-2 0,2-13 0,0 0 0,-6-10 0,-2-3 0</inkml:trace>
  <inkml:trace contextRef="#ctx0" brushRef="#br1">27654 11956 8221,'-8'6'392,"2"10"-143,6 13 0,0 7 136,0 11 0,0 4-31,0 6 1,0 0-32,0-1 0,0-7-31,0-6 1,1-7 30,4-7 1,3-9-6,6-5 0,7-8 134,2-7 0,6-7-353,4-8 0,-1-7 80,6-11 1,-5-10-285,5-9 0,0-3-576,4-2 0,-2 0-1367,2 0 2048,-2 13 0,10-6 0,-5 12 0,-3 3 0,-2 3 0</inkml:trace>
  <inkml:trace contextRef="#ctx0" brushRef="#br1">11232 12141 8119,'2'-13'345,"3"4"0,1-4-28,4 4 1,2-4-56,-2-1 0,2 1-94,3 4 0,-6-2-136,1 6 1,-6-1-344,6 1 203,-7 3-34,3-4 129,-6 6-3,0 6 1,-1 1 23,-4 2 1,2 2-27,-7-6 0,7 1 5,-2-1 1,2-4 17,-2 4-311,4-3 216,-5-2-2,12 0 77,2 0 0,6 0-158,0 0 1,-4 0-22,-1 0 194,1 0 0,4 6 0,0 2 0</inkml:trace>
  <inkml:trace contextRef="#ctx0" brushRef="#br1">8517 14771 9286,'0'14'605,"0"0"-618,0 1 0,0-6 137,0 0-32,0-5 0,-2 2 82,-2-6 0,0 0-273,-5 0 1,4-2-43,-4-2 0,6 0 145,-2-5 0,3 4 19,2-4-86,0 6 0,2-4 38,3 7 0,2 0 47,8 0 0,-1 0-148,0 0 1,0 0 80,1 0 1,-6 2-247,0 3 151,-5-4 67,8 6-169,-10-7 0,3-2 242,-10-3 0,-3 4 0,-6-6 0</inkml:trace>
  <inkml:trace contextRef="#ctx0" brushRef="#br0">19749 13349 8553,'-36'-20'0,"6"-1"181,6-3 0,11 9 936,-1 5-720,9 7-115,-1 3 0,6 13-164,0 6 1,0 1 195,0-1 1,6 5-36,4 9 0,10-3 23,9 3 0,7-4 35,11-6 0,4 3-259,6-7 0,1-1-280,4-3 1,6-1 190,-28-7 0,0 0 1,1-2-1,1-2 18,5 0 1,0-1 0,-3-1 0,-1 1-124,0 0 0,0 1 0,-1-3 0,-1 1-158,35 4 1,-5 1-230,-4-1 1,-9 6 176,-1-1 1,-10-3-38,-14 3 1,-1-1-498,-13 6 1,-6-1 316,-9 0 0,-4 0 543,-4 0 0,2 1 0,-4-1 0</inkml:trace>
  <inkml:trace contextRef="#ctx0" brushRef="#br0">20957 13562 8460,'15'8'0,"-1"3"-415,0-6 0,0 5 302,0-6 1,5 6 597,0-5 0,2 4-124,-2-4 1,-3 4 175,3-4 1,1 5-16,-1-6 0,0 3-149,-5-3 0,1-1 129,-1 7 0,-2-5-165,-2 4 0,-4 1 151,-6 4 0,-1 2-117,-4 3 1,-11 4-108,-12 10 1,-17 5-184,-16 10 1,25-23 0,-1 0-413,-7 4 0,-2-1 0,2 1 0,0-1-1022,-4 0 0,1 1 1098,6-1 0,0 1 0,-4-1 0,0 1 0,5-1 0,1 1 0</inkml:trace>
  <inkml:trace contextRef="#ctx0" brushRef="#br0">21370 17216 8576,'6'-8'-14,"-3"8"6,7 10 1,-7 9 52,2 4 0,2 6 22,3 4 1,9 5-42,5 9 0,2-1 0,3 6 0,-1-6 3,1 1 1,-1-9-4,1-5 0,-1-3-6,0-1 0,1-5-15,-1-1 1,-6-5 0,-3 1 1,-3-4 1677,-2 0-1684,-6-1 0,5 0 0,-5 0 0</inkml:trace>
  <inkml:trace contextRef="#ctx0" brushRef="#br0">21782 17358 8493,'-14'-6'-474,"-2"4"668,-3-2 1,0 4 683,-9 4 0,-7 12-323,-17 13 1,-8 13-396,22-15 0,0 3 1,2 4-1,1 3-441,-1 5 0,1 1 1,-1 0-1,2 1 317,3 3 1,1 1 0,-2 2 0,2 1-37,1 3 0,1 1 0,-3 4 0,-1 1 0,0 0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2204 5146 8461,'-36'-9'0,"3"-1"0,9 2-22,5-1 0,3 1 203,2 3 226,0 4-7,-7-6 0,5 7 142,-3 0-299,4 0-61,7 0 1,0 5 92,3 0-35,4 0 55,-6 1-248,7-4 0,7 4 239,2-6 1,5 5 21,5-1 0,3 1-91,7-5 0,4 0 28,0 0 0,5 0-107,-5 0 76,7 0-53,-10 0 0,6 0-15,-3 0 73,-3 0-85,11 0 0,-3 0-124,10 0 1,-1 0 67,10 0 1,-3 0-225,7 0 1,-2-5 9,-2 1 0,-1-3 32,1 3 0,-3 0 544,3-5-45,3 6-599,11-4 1,0 1 460,0-3 1,-1 1 17,-4-2 1,5-4-8,0-5 1,-33 7 0,2 0-151,2 3 1,1-1-1,1 1 1,0 0 7,-1 1 0,0 1 1,-2 0-1,0 0 52,30-7 1,-5 4-199,1 1 1,-1 6 141,5-2-128,0-3 112,0 7 0,-6-6-178,-3 7-85,-4 0 176,-14 0 0,5 0 2,-6 0 0,-5 0 105,4 0 0,-2 2 131,3 3 1,1-4-100,3 4 1,-7 1 153,2-1 0,-7 0-245,3-5 59,-6 0-43,-4 0 1,-3 0 151,-6 0-345,0 0-741,-4 0-787,-1 6 1212,0-4 426,-6 10 0,4-4 0,-4 6 0</inkml:trace>
  <inkml:trace contextRef="#ctx0" brushRef="#br0">6853 4976 8373,'10'0'280,"-1"0"-22,-5 0 0,8 0 265,-2 0-343,2 0-45,2 0 1,5-5 344,0 0-227,7-6-152,-11 10 1,12-6 43,-3 7 0,3-4 13,1-1 0,1 0-101,-1 5 1,-1 0 47,-3 0 0,3-5-16,-4 1 1,9-1-77,1 5-133,7 0 191,-4 0 1,2 0-78,0 0 94,0 0-64,-2 0 1,3 0 10,-5 0 0,4-2 1,-5-2 1,0 2-4,-5-3 0,1 4-6,-1 1 0,-1 0-6,-3 0 0,3 0-166,-4 0 171,4-7 23,8 6 0,-3-6 4,5 7 0,-5 0-22,1 0 1,-3 2-4,-1 3 0,-1-4 43,1 4 1,-3-3 10,-2-2 1,3 4-38,-3 1 0,-2 0 10,1-5 0,-4 0 71,5 0-72,0 0-16,-2 0 1,5-2 46,-4-2 1,4 2-22,2-3 1,-1 4-6,1 1 1,1-5 8,3 0 0,-3 0-3,3 5 0,-1 0-36,1 0 0,-3 0 3,3 0 1,-3 0 9,-2 0 0,-5 0-10,3 0 1,-8 5 180,5 0-173,1 0 3,5-5 101,-7 0-102,5 0 0,-5 0 34,6 0 1,5 0 0,0 0 1,5 0 0,-4 0 0,3 0 25,-3 0 0,4 0-301,-5 0 263,0 0-89,-5 0 1,1 0 1,-1 0 0,1 0 79,-1 0-124,1 0 81,-1 0 0,2-2-68,3-3 0,3 4-130,7-4 1,5 3 148,-1 2 1,2-4 9,-2-1 0,-7 0 54,2 5-49,-2 0-4,3 0 1,-6-5 182,1 1 13,-6-1-100,9 5 1,-5-5 18,7 1 1,1-1-43,4 5 1,-7 0-15,6 0 1,-11-2-6,7-3 1,-5 4-20,0-4 1,1-1 55,-5 1-77,-1 0 14,2-1 1,-4 3 96,7-7-103,0 7 53,5-9 1,-1 8 123,1-5 0,-2 4-102,-3-4 0,1 4-7,-5-4 1,4 4-7,-5-5 1,-2 7 9,-7-2 1,1 2-245,-6-1 239,6 2-18,-9-4 0,5 6-96,-7 0-73,0 0 1,0-5-634,1 0 540,-7 0 215,-2 12 0,-12-6 0,-2 6 0</inkml:trace>
  <inkml:trace contextRef="#ctx0" brushRef="#br0">10806 5857 6283,'0'14'291,"0"1"1,2-1 411,2 0-462,-2 0 0,10 0 141,-2 1 0,-2-1-171,1 0 1,1 5 86,4 0 0,-5 11-161,1-2 1,-5 12 47,4 3 1,-6 4-97,2 5 1,-5 8 32,-5-3 0,-3 8-438,-6-4 1,-2 7 244,-3-1 1,2 5-27,6-31 1,-2-1 0,-9 31 48,11-30 0,-1-1 0,-14 24-245,7 3 0,-1-14 124,1-5 0,3-12-128,-3-8 1,3-5-776,2-9 513,0-6 213,0-2 346,-1-6 0,-5-13 0,-2-2 0</inkml:trace>
  <inkml:trace contextRef="#ctx0" brushRef="#br0">10408 6938 8164,'14'23'-452,"0"1"226,0 0 436,1 10 0,-1-2 623,0 6 1,0 0-323,1 5 1,-8 4-167,-2 0 0,2 12-57,-3-2 0,1 3 90,-5-4 1,0-10 267,0-3-403,0-10-61,0-4 0,6-14-68,4-5 129,2-7-212,3-3 0,5-21-197,4-12 0,9-20 27,5-14 0,-17 30 0,1-2-262,2-3 1,-1-1-1,-2 0 1,-1-1 400,4-1 0,-1 0 0,-1-2 0,-1-1 0,5-3 0,0-2 0,0-1 0,0 1 0</inkml:trace>
  <inkml:trace contextRef="#ctx0" brushRef="#br0">3683 10222 14700,'0'-15'-1739,"0"1"1885,0 0 0,6 1 769,4 4-457,-4 3 0,7 4-132,-4-3 0,8 4-118,2-4 1,5 3-199,-5 2 0,5 2-122,-5 3 0,6-4 228,-1 4 0,-2 1-112,1-1 1,-5 0-95,1-5 1,1 0-138,-1 0 0,5 0 74,-5 0 0,5 0 55,-5 0 0,1-2 87,-1-3 1,-3 4 104,3-4 0,1 4-44,-1 1 0,5 0 56,-5 0 1,5 0-103,-5 0 1,4 0 12,-4 0 0,7 0-135,-3 0 1,3 0 162,-3 0 0,4 0-32,-3 0 0,1 0 60,-1 0 1,3 0 160,-4 0 1,3 0-4,-3 0 0,4-5-144,-3 0 1,1-4 37,-1 4 0,3-1-54,-4 1 0,0 3-37,0-3 0,1 4-2,4 1 1,2 0-120,4 0 0,-3 0-231,7 0 299,-6 0 12,9 0 1,-10 0-82,7 0 0,-6-2-5,1-2 0,2 2-30,-2-3 1,0 4 85,-4 1 1,-1-5 16,0 0 1,1 0 30,-1 5 1,1 0 125,-1 0 1,5 0-154,0 0 0,7 0 18,-2 0 1,-2 2-48,2 3 0,-6-4 1,1 4 1,2 1-9,-2-1 1,-2 1-14,-7-1 0,3-3-19,-3 3 0,3-2 91,1 1 0,5-2-8,0 3 0,7-4 155,-2-1 0,8 0-91,1 0 1,0-1-1,-4-4-15,0 3-17,-1-4 0,-5 1 17,-4 1 0,2-1-48,-2 5 1,0-5-4,-5 0 0,7 1-16,3 4 1,2-5-20,-3 0 1,9 0-2,-3 5 0,1 0 14,-6 0 0,3 0-60,-3 0 0,-2 0 39,2 0 1,-6 0 15,1 0 0,2 0 28,-2 0 1,6 0 2,-1 0 1,5 0 4,4 0 0,-1 0 4,6 0 1,-6 0 6,2 0 0,-4 0-18,-2 0 1,-4 0-7,0 0 1,-6 0 21,1 0 0,2 5-32,-2 0 1,8 1 14,2-1 0,1-2-5,8 7 0,-5-7-15,6 2 1,-6 1-6,5-1 1,-6 1 35,1-1 1,-2-4-1,-3 4 0,2-3 146,4-2 1,2 0-72,7 0 0,0 0 19,0 0 0,-5 0-98,0 0 1,-6 0 8,1 0 0,2 0 14,-1 0 0,6 0-5,-2 0 0,8 0-339,1 0 0,6 0 307,-6 0 0,-1-5-56,-8 0 1,2 0-27,-6 5 1,5 0 131,-1 0 0,5-4-43,5-1 1,1 0 1,3 5 0,-2 0-9,-8 0 1,1-1 5,0-4 1,2 3 0,2-3 0,1 4-186,9 1 1,-6 0 340,11 0 1,-9 0-150,5 0 0,-6 0 153,-4 0 1,10 5-120,-30-3 0,2 0 0,0 3 0,2 0-194,1-2 0,0-1 1,-1 0-1,0 0 191,-3-1 0,-1-2 0,2 1 1,1 0 4,2 0 1,1 0 0,-1 0-1,0 0-62,5 0 0,1 0 0,-4 0 0,0 0-72,-4 0 0,0 0 1,1 0-1,1 0 37,-2 0 1,0 0 0,1 0 0,1 0 44,5 0 1,0 0 0,-2 0 0,0 0 83,-3 0 0,1 0 1,-1 0-1,0 0-41,1 0 0,-1 0 0,-2 0 0,0 0 11,5 0 0,0 0 0,-3 0 0,-1 0-5,-1 1 1,0-2 0,-3-1 0,0 0 154,29-3 1,0 0-299,0 5 0,0 0 174,0 0 0,-4 0-294,-1 0 0,-12 0 90,-2 0 0,-8 0-490,-6 0 0,-2 0-13,-3 0 0,2 0-733,3 0 1372,3 0 0,-1 0 0,2 0 0,-2 0 0</inkml:trace>
  <inkml:trace contextRef="#ctx0" brushRef="#br0">10522 9880 8531,'-2'-14'0,"-3"0"0,4 5 0,-4-1 55,3 7 0,-4-3 105,-3 6 1,-1 1 126,-4 4 0,3 4-143,-8 10 1,1 3-7,0 7 0,2-1-97,-3 1 1,3-1-288,2 1 1,1-7 139,4-3 0,2-4-404,7 0-763,0-7 543,7-2 332,-6-6 398,18-13 0,-9-3 0,10-12 0</inkml:trace>
  <inkml:trace contextRef="#ctx0" brushRef="#br0">10493 9980 8531,'24'-13'0,"0"4"0,-2 2-169,1 7 1,3 0-157,-7 0 0,0 0 139,-5 0 276,-6 7-361,4 1-146,-10 6 0,4 0 417,-6 0 0,-6 7 0,-2 1 0</inkml:trace>
  <inkml:trace contextRef="#ctx0" brushRef="#br0">10493 10051 8444,'0'11'30,"0"3"0,5-1 144,0 11 1,-1-1 226,-4 6 1,2 1 327,3 3 0,-4-1-454,4 5-230,3-5-231,0 9 0,4-11-458,-2 3 1,3-3 643,-4-1 0,4 5 0,1 3 0</inkml:trace>
  <inkml:trace contextRef="#ctx0" brushRef="#br0">2517 11146 14066,'-14'-15'-1359,"4"1"1388,1 0 1,1 5-289,-2-1 186,4 7 1,6-5 2224,0 3-2088,-6 4 0,4-4 38,-3 10 0,5 3 8,5 6 0,3 8 127,6 6 1,1 7-215,-1 8 1,5 1-15,0 3 0,0 1-115,-5 9 1,5-4-1942,0 9 1283,0 3 122,-5-13 564,0 9 0,0-16 1,1 4-1</inkml:trace>
  <inkml:trace contextRef="#ctx0" brushRef="#br0">2474 11586 11740,'16'37'38,"3"5"0,3 1-34,7 4 1,4-2 195,0-3 1,0 4 32,-4-3 0,-7-5-37,-3-15 1,-4-2-19,0-7 0,-1-8 145,0-6 1,0-7 278,1-12 0,-1-10-448,0-9 1,0-4-269,0-6 1,-1 1-408,-3-10 1,2 3 246,-2-7 1,-2 1 256,1-2 1,7-3 0,6-6 0</inkml:trace>
  <inkml:trace contextRef="#ctx0" brushRef="#br0">12526 13534 8150,'-8'-22'0,"-4"-5"0,9 11 27,-7-3 0,2-1 215,-1 1 0,-4-5 51,4 5 1,-4 0-83,-1 5 0,-5 0 15,0 0 1,-5 1 24,5 3 0,-6 4-15,1 6 0,2 0 50,-2 0 1,5 2-31,-4 2 1,4 4-143,-5 7-122,7 5 145,-4 2 1,2 7-84,0-1 0,-1 7 10,1 3 0,3 3-199,-3 1 1,0 1 144,5 0 1,-2-1 29,11 1 1,-4 6 208,4 3 1,2 3-118,8 2 1,4-1 88,10-4 0,-2-3-102,7-7 1,-5-7 17,5-6 1,4-3-12,5-7 1,9-6-119,0-8 0,7-4 125,8-1 0,-2-11-29,-3-3 1,2-8 327,-6 3-550,-7-6 198,-7 3 0,-10-12 186,0 1 1,-7-8-151,2-2 0,-8 1 10,-1-6 0,-6-1-28,6 2 1,-7-7-182,2 2 0,-5-3 78,-5-2 0,-3-4-403,-6-1 1,-7 2 122,-2 8 105,-4 9 158,-8 8 0,-8 15-80,-9 6 1,-11 9-14,-8 14 0,1 12-178,-1 12-1,7 13-125,7 1 1,3-1-332,7-3 1,6-2-74,12-8 1,7 5-1391,3-5 2213,10-6 0,-4-7 0,5-5 0</inkml:trace>
  <inkml:trace contextRef="#ctx0" brushRef="#br1">12071 12866 8130,'-8'-14'-326,"1"-1"250,2 1 0,2-5-169,-7 0 0,5 0 1047,-4 5-507,-1 0 0,-4 0 17,0-1 0,-2 6-103,-3 0 0,-3 5-225,-6 0 1,-7 2 136,-3 2 0,-3 0-98,-2 0 0,2 0 126,3 0 0,-1 0-205,6 0-8,-1 0 25,6 0 1,0-6 71,-1-4 1,1-1 59,-1 2 0,-1-4 97,-3 4 1,-2 2-82,-3 3 0,-7 2-26,2 2 1,-4 0-105,-1 0 1,6 6 33,-1 4 0,-3 2-170,8 3 1,-6 4 153,6 0 1,-3-1-158,-2-3 1,-6-1 187,-3 0 0,-3 0-14,-2 1 1,2-1 119,3 0 0,3 2-146,6 3 1,0 3 168,1 6 0,-6 1-115,1-1 1,-7 5-1151,2 1 1196,-3-1-70,-2 1 0,6-4 15,4 4 0,7 0-11,3 0 1,6 0 11,3-1 1,0 4-33,4 5 12,3 1 7,-5 0 1,5-1-217,-3 1 225,-3-7-148,12-1 1,-6-8-219,7-3 1,0-4-21,-1-6 1,6 5-313,-1 0 1,1 0 161,-5-5 0,-2-4 800,-3-1 1,3-5 0,-4 2 0</inkml:trace>
  <inkml:trace contextRef="#ctx0" brushRef="#br1">9341 13577 7425,'0'14'1148,"0"0"1,0 7-761,0 2 1,-4 4-240,-1 2 0,-4-1 23,4 0 1,0 1-176,5-1 0,0-1 99,0-3 1,6-4-192,4-5 0,9-7 56,5-4 1,9-8-89,5-6 1,4-10-19,6-9 1,-1-6-318,10-7 177,-25 14 1,2 0 0,5 2 0,1 0 0,3-5 0,0-1-1</inkml:trace>
  <inkml:trace contextRef="#ctx0" brushRef="#br1">8673 14913 7362,'8'6'677,"-2"2"-503,-6 6 0,5 5-22,0 0 0,0 5-23,-5-5 1,4 6-12,1-1 0,0-2-18,-5 2 0,1-7-7,4 2 0,-3-8-244,3-1 114,-4-7-76,-1 3 1,0-7 61,0-4 0,0-8-177,0-6 1,-5-4 119,1 4 0,-1-7-108,5 3 0,0-3 29,0 3 98,0-4 1,-2 11 298,-2-3 52,2 10-353,-4-4 598,6 11-233,0-4 1,0 8 40,0 2 0,0 4-116,0 6 1,0 1 58,0-1 1,4 0-68,1 0 1,0 5-36,-5 0 1,0 7-405,0-3 151,0-2-408,0 6 0,0-12 505,0 4 0,6 3 0,2 1 0</inkml:trace>
  <inkml:trace contextRef="#ctx0" brushRef="#br1">7280 8757 8362,'-14'-14'215,"-1"0"1,1 6 433,0 3 311,0-3 114,0 7-664,6-6 0,1 14 47,7 2 0,2 5-26,3 5 0,4-3-127,10 3 1,5 0 16,9-5 0,13 2 262,15-11-320,11 0-396,-27-5 0,1 0 0,0-1 0,0 0 432,1-1 1,1-1-826,0 0 1,2-2 645,2-1 0,1-2 1,9 0-1,1 0 33,6-1 0,0-1 1,-4 2-1,1-1-37,-3-2 0,2-2 0,5 2 0,2-1-39,-19 2 0,1 1 1,0-1-1,-1 1 1,1-1-1,-1 1-336,20-5 0,0-1 1,4 2-1,0 0 286,1 0 0,0 2 0,-8 3 0,-2 2 69,-7 3 0,1 1-108,1 1 0,0 0 80,2 1 1,0 0 0,-4 1 0,-1 0 30,-5 1 1,-1 1-31,-2 0 1,-1 2-50,-4 1 1,-1 2 0,3 1 0,-1 1-152,-3-1 0,0 1 0,-4 0 1,0 0 98,30 9 1,-8-3 117,-11 3 1,-4-3-533,-11-2 0,0-6 37,-4-3 1,-1-4-1733,5-1 2141,1-6 0,3 1 0,-3-9 0,-3-4 0</inkml:trace>
  <inkml:trace contextRef="#ctx0" brushRef="#br1">7877 12567 8434,'-6'8'-458,"-4"-3"229,4-3 354,0-2 897,-1 0-346,6 0-369,-6 0 1,9-4-81,3-5 0,7-7 15,7-12 1,7-9-79,-3-5 1,12-14-71,8-10 1,-19 29 0,1 0-288,3-1 1,1 0 0,-4 0 0,0 0 91,-1 2 1,-1 1 0,2 0 0,-1-1-73,1 1 0,-2-1 0,-2 1 0,-1 0-174,13-31 1,-9 9-170,-5 10 1,-3 9 24,-2 5 0,-6 9-637,-4 5 1128,-2 3 0,-8 2 0,-2 0 0</inkml:trace>
  <inkml:trace contextRef="#ctx0" brushRef="#br1">8233 11544 8400,'-15'0'-231,"6"0"-54,-1 0 1,7-2 567,-2-3 0,12 2 597,7-6 1,2-1-477,7-4 0,1 0-200,5 0 0,-3 4-183,-2 1 0,3-1 111,-3-4 0,-2 5-185,2-1 1,-7 2 136,2-1 1,-3 1-72,-2 3-113,0 3 112,0-4 1,-6 12 83,-3 4 1,-5 10 5,-5 9 0,-4 12 78,-10 11-93,3 10-578,-11 9 1,7 3-63,8-34 1,0 1 335,-2-1 1,1 0-1,2 3 1,0-1 0,-3 1-1,-1 0 1</inkml:trace>
  <inkml:trace contextRef="#ctx0" brushRef="#br1">3029 9397 8269,'-30'8'314,"6"-3"0,13-2 504,6 2 0,5-2-61,5 6-750,3 1 1,8 4 43,3 0 1,4-4-32,11-1 1,15-6 139,12 2 1,2-8-189,4-2 1,-9-4-74,-1 4 0,-8 0-377,-11 5 0,-5 0-954,-9 0 748,-10 6 173,-1 9 511,-12 7 0,-1 6 0,-8 1 0</inkml:trace>
  <inkml:trace contextRef="#ctx0" brushRef="#br1">3114 9880 8269,'-6'8'938,"4"5"-373,9-11-210,8 4 1,15-6-93,4 0 1,8 0-99,10 0 1,4-6-213,0-4 1,0-7-131,-4-2 1,-3 0-437,-6 5 0,-9 4 613,-5 1 0,-7 5 0,-8-2 0</inkml:trace>
  <inkml:trace contextRef="#ctx0" brushRef="#br1">3697 9411 8289,'28'14'-146,"9"1"73,5-1 1,1 0 449,5 0 0,-4 4 584,-2-4 0,3 3-328,2-7 1,-7-2 11,2 1 0,-2-6-1,2 2 0,-5-3-199,-4-2 1,-9 0-113,-6 0-77,-8 6-159,-4-4 0,-18 15-63,-7-3 1,-19 11-136,-10 4 0,15-7 0,-2 3-235,-4 5 1,-2 2 0,-7 7-1,-2 1-1254,-6 2 0,-2 1 1590,-2 4 0,0 1 0,-2 1 0,-1 1 0,21-14 0,-1 1 0,0-1 0</inkml:trace>
  <inkml:trace contextRef="#ctx0" brushRef="#br1">13934 6795 8328,'-14'0'-432,"4"12"-134,1 2 1,5 9 81,0 1 1316,2 3-382,2 1-251,0 7 0,6-3 1119,4 6-609,9-7-459,-3 4 0,12-8-41,1-3 1,-1 1-179,5-6 0,2-2-333,-2-7 1,-4 2-85,-6-2 0,-10-4-1028,1-1 1414,-9 3 0,1-7 0,-6 6 0</inkml:trace>
  <inkml:trace contextRef="#ctx0" brushRef="#br1">14133 6881 8314,'-14'28'17,"-1"1"-17,-5-1 247,4 7 0,-6 1 436,3 7 0,2 4-417,-7 1 0,2 5-396,-2-1 0,4-4 142,5-6 1,3-2-228,2-12-1306,-2-2 754,10-18 767,2-2 0,14-25 0,8-5 0</inkml:trace>
  <inkml:trace contextRef="#ctx0" brushRef="#br1">14204 7222 8293,'8'22'-789,"3"-1"736,-6-7 474,6 0-673,-3 0 0,6-6 252,0-3 0,0-10 0,0-3 0</inkml:trace>
  <inkml:trace contextRef="#ctx0" brushRef="#br1">14474 7051 8210,'22'-14'0,"0"0"0,-3 0 0,2-1-200,3 1 282,2 0-10,-10 0 1,9 0-257,-6-1 254,-6 7-378,0 2-134,-12 6 1,4 6 219,-10 4 0,-7 9 117,-7 5 0,-7 2 108,3 3 1,1-1 118,-2 1 0,7-1 822,-2 1-438,3-7-268,8-2 1,2-5 262,6-1-234,0-6-192,0-2 0,7-6 84,8 0 1,5-6-236,9-4 1,5-9 75,4-5 0,10-2 0,2-3 0</inkml:trace>
  <inkml:trace contextRef="#ctx0" brushRef="#br1">15014 6909 8198,'-14'0'-101,"6"6"101,-4-4 0,10 11 1213,-3-4-483,-3 4-296,7 7 0,-5-2 56,6 5 0,1 0-179,4 0 1,3 3-19,6-8 0,5 1-133,0-4 1,6-7-129,-1-4 0,-2-2 99,2-2 1,-2-8-144,1-6 0,0-7-264,-4-7 216,-4-1-9,6-5 0,-13-3-108,-4-5 1,-2 4-72,-2 0 1,-8 8-173,-6 1 1,-7 4-94,-7 11 1,-2 3-283,-3 11 0,-4 8 139,-5 6 656,-7 13 0,-14 15 0,26-16 0,1-1 0</inkml:trace>
  <inkml:trace contextRef="#ctx0" brushRef="#br1">14019 7876 8790,'21'0'1339,"2"0"0,4 8-807,2 6 0,-1 2-357,1 8-184,-1 6 138,0 0 1,6 9-1074,-1-6-253,0 7 758,-11-10 0,3 3-241,-6-9 1,0-4-209,-5-6-53,1 1 283,-1-8 658,-6-7 0,4-14 0,-4-8 0</inkml:trace>
  <inkml:trace contextRef="#ctx0" brushRef="#br1">14375 7791 8154,'-15'20'576,"1"4"0,-5 4-301,0 5 28,-6 10-404,3 1 1,-5 15 277,3-7 1,-3 5-90,4-10 0,2 1-218,2-6 0,5-7-141,5-7 1,2-1-1253,7-8 1541,0-6 0,7-7 0,0-6 0</inkml:trace>
  <inkml:trace contextRef="#ctx0" brushRef="#br1">14531 7904 8154,'9'-4'0,"1"-1"359,-1 0-216,6 5 323,-7 0 1,-2 8 526,-6 6 0,0 4-631,0 10 1,0-3-358,0 8 0,-5-1 74,0 1 1,-4-3-207,4 3 1,0-4-63,5-5 0,-4 2 151,-1-2 1,0-3-686,5-2 279,-6-10 260,4 4 1,-6-12-316,4 4 226,2-3 94,-4-2 372,6 0-126,0 0 0,6-5 203,4 0-85,2 0-52,2-1 1,7 3-688,3-7 266,9 1-1,3-5 173,7-7 0,-7 5 1,-1-4-1</inkml:trace>
  <inkml:trace contextRef="#ctx0" brushRef="#br1">14943 7862 9397,'15'-5'824,"-1"0"-816,0 0-9,0-1 1,2 3-161,3-6 0,-3 1 55,3-2 0,-8 4-239,-2 6 0,-4 0-387,4 0 34,-5 0 0,0 6-2,-8 4 430,-4 2 270,-7 9 0,1-4-31,0 7 31,0 0 251,0-2 1,-1 3 847,1-6-525,6 0-114,2-5 1,8-1-112,2-4 0,9-4-24,6-10 0,6-3-1155,-1-6 449,-4 0 326,7-7 1,-5 1 54,7-4 0,-7-3 0,-2 5 0</inkml:trace>
  <inkml:trace contextRef="#ctx0" brushRef="#br1">15341 7762 8051,'0'14'378,"-1"5"-265,-4 0 1,3 7-114,-2-3 0,-3 9 457,3 1 1,-1 10 674,5-5 0,2-1-649,2-8 0,6-7-200,9-3 0,3-5-290,6-4 62,7-10 45,-5-15 0,10-8-161,-7-10 70,-6-4-39,-1-5 1,-5-6-17,3 1 0,-10-5-97,-9 4 0,-4 3-175,-1 7 1,-6-2 12,-4 7 0,-13 6-195,-6 8 0,-15 11-1269,-3 8 1769,-13 13 0,1 15 0,-4 9 0</inkml:trace>
  <inkml:trace contextRef="#ctx0" brushRef="#br1">14517 8601 8243,'-10'-13'77,"1"4"0,4 3-77,-4 6 853,5 0 1,-3 7-263,2 8 1,2 7-211,-7 11 0,-1-2-183,-8 7 1,-3 0-73,-6 5 1,-2 0 28,-4-1 1,-10 6-469,-13-1 0,-1 0 376,-9-4 1,7 6 24,30-23 1,-1 0 0,-32 23-202,1-1 0,-4-11-59,4-3 1,5-12-86,5-8 0,13-1-108,1-9 1,8 1-423,6-5 1,5-6 187,10-4 0,2-9-970,7-4 1569,7-4 0,0-8 0,8-1 0</inkml:trace>
  <inkml:trace contextRef="#ctx0" brushRef="#br1">13649 8885 8243,'8'14'0,"-1"1"777,-7-1-293,-7 0-194,6 7 0,-17 2 378,4 11 0,-11 2-172,-4 7 1,-4 5-182,-5 5 0,-1 0-88,6-1 0,1-3 0,8-6 0,4-7-49,6-2 0,6-11 15,3-4 1,3-3-153,2-2 1,4-4 1,5-1 0,15-6-492,18 2 260,7-3-683,21-2 0,3 0-242,-31 0 0,1 0 1114,36 0 0,-35-2 0,0-1 0,-1 1 0,0-1 0,1 1 0,0-1 0</inkml:trace>
  <inkml:trace contextRef="#ctx0" brushRef="#br1">7280 14728 8168,'0'-14'-392,"0"0"-745,0 0 1560,0-1-65,0 7 294,0 2 76,0 6-332,0 6 1,0 2-187,0 7 1,0 4 153,0-1-280,0 1 1,0-4-172,0-1 206,0-6 1,-2 3-134,-2-6 1,-4-2-92,-7-8 0,3-3 1,2-6 0,-2-2-19,2-3 1,2 3 177,-1-3 0,6 4 256,-2 0-232,3 7 1,4 2 21,3 6 0,3 0 29,6 0 1,0 2-27,0 2 1,5 0-252,0 5 235,0-6-71,-11 10 0,5-12 1,-7 7 162,3-3-99,-2-3 1,-9 9-64,-3-7 1,-2 3 0,-8-2 1,0-2-213,-4 6 238,3-6-13,-5 4 0,7-7-91,0 0 0,4 0 74,1 0 1,6-2-12,-2-3 1,3 2-60,2-6 0,7 4-11,2-5 0,5 3 26,5-3 0,-1-3-1,5 4 1,1-2-162,5 1 1,-7-2 145,-2 10 73,1-4 0,-5 6-132,3 0 212,-10 0 1,-3 1-84,-6 4 0,-6 2 14,-3 2 0,-9 4 4,-1-4 0,0 2 6,5-1 0,0-4 123,0-6 1,4 5 0,1-1-266,5 1 77,-2-11 1,8-2-141,2-6 1,0 4 129,5 1 1,1 6-23,4-2 1,0-1-16,0 1 0,0 0-129,1 5 254,-1 0-90,-6 0-11,4 0 1,-10 2 241,3 2 23,-4-2-180,-1 4 0,-1-1 104,-4 0 1,-3 4-91,-6-4 1,4 0 85,1-5-20,-1 0-69,-4 0 0,2-2-257,2-3 250,4-2-10,6-1 1,0-5-168,0 4 0,1 2 58,4 2 1,-2-1 42,7 1 1,-1 1 2,5 4 0,-4 0 0,-1 0 0,-4 1 117,5 4 304,-7-3-19,3 10 0,-6-9 243,0 7-357,0-7 0,-1 5-134,-4-3 1,2-4 2,-7 4 1,5-3-115,-4-2 1,4 0-500,-4 0-338,6 0-864,-4-7-1611,7 6 2695,0-6 1,0 6 607,0-4 0,0 3 0,0-4 0</inkml:trace>
  <inkml:trace contextRef="#ctx0" brushRef="#br1">18370 7080 8259,'-13'-2'262,"4"-3"380,2 4 291,1-5-222,4-1 60,-4 6-266,6-6 135,0 1-390,0 4 0,6-4 0,4 6 0,7 0-31,2 0 1,7-1-162,-3-4 1,-1 3-56,2-3 1,1 4 77,8 1 1,-3 0-63,4 0 0,-4 0 57,-2 0 0,1 0-160,-1 0 0,-4 1 87,-1 4 1,-1-2-99,2 7 1,3-5 131,-3 4 1,-1-6-13,6 2 1,-4-3 67,8-2 0,-3 4 102,-1 1 1,-1 0-24,1-5 0,4 0-87,0 0 0,5 0 184,-5 0 1,2 0-93,-2 0 1,-3 0-172,3 0 1,-4 0 19,-6 0 1,4 0-93,-3 0 1,7 0 109,3 0 1,4 0-130,-5 0 0,5 5 43,-5-1 1,5 1 53,-5-5 0,0 5-15,-4-1 0,-1 1 7,0-5 0,1 0 166,-1 0 1,1 5-112,-1 0 1,5-1 6,1-4 1,5 0 21,-1 0 0,9 0 13,5 0 1,4 0-76,1 0 1,-1 0 46,1 0 0,-6-4-241,-4-1 1,2-1 28,-1 1 0,7 3 114,2-2 1,0-3 99,4 3 1,-2-3-4,-2 2 0,-2 4-12,-3-4 0,-3 4 12,-6 1 1,1 0 56,3 0 1,5-2-59,10-3 0,1 4-486,4-4 0,2 3 377,-3 2 1,-4 0-218,-5 0 1,0-4 59,-5-1 1,10 0 127,4 5 1,2 0 28,-2 0 1,-3-5-116,-6 1 1,-2-1 358,-2 5 1,-3 0-61,-2 0 1,-3 0 19,8 0 1,0 0-88,9 0 1,-4 0-61,4 0 1,-5 0-4,-5 0 0,2 0-101,-7 0 0,5 0 39,-4 0 0,5 0-200,-1 0 1,-1 0 224,1 0 0,-1 5-46,1-1 0,-3 1 109,-7-5 0,-1 5-84,-3 0 0,3 4 91,-3-4 0,3 1-92,2-1 1,6-4 13,3 4 1,8-3 164,2-2 1,1 0-141,-1 0 0,-4 0 45,4 0 0,-4-2-56,-1-3 1,6 4-67,4-4 1,2 4-44,2 1 1,-3 0 102,-6 0 0,-1 0 44,-9 0 0,5 0 7,5 0 0,3 0 29,6 0 0,-3 0 170,3 0 1,-10 0-48,6 0 0,-6 4-72,1 1 1,3 0 155,6-5 1,6 0-96,4 0 1,-4 5 82,-1-1 0,-6 1-36,1-5 0,-2 0-327,12 0 1,-2 0 284,1 0 1,-2 0 5,-7 0 0,-6 0-204,-4 0 1,-2 0 223,-3 0 0,1 5-416,0-1 0,-2 3 147,-2-2 0,-4-4-163,-7 4 0,-5 1-512,-4-1 0,-5 0-1446,-4-5 2188,3 6 0,-11 2 0,4 6 0</inkml:trace>
  <inkml:trace contextRef="#ctx0" brushRef="#br1">20417 7705 8124,'-5'-14'-16,"1"0"1,-7 4 93,1 1 1,-4 6-56,-5-2 1,-3-1 167,-7 1 0,1-1-64,0 1 1,-3 2 16,-2-7 0,3 6 178,-3-6 1,3 7-139,2-2 0,-1 4 96,1 1 1,-2 0-88,-3 0 0,-10 1-120,-9 4 1,-3 4 100,-2 10 1,-5-3-236,0 3 1,1 2 187,4-2 0,6 6-110,4-1 0,1 2 29,-1 3 1,3 1-127,-4 3 0,-1-1-83,2 6 0,1 4 141,8 6 1,3-1-17,7-4 0,6-2 59,3-3 0,3 1 28,2-6 0,4 5 6,1-5 1,4 0 156,-4-4 0,5-1-121,0 1 1,2 1 101,2 3 0,0-1 53,0 5 0,6 0-147,4 1 1,11-4-157,7-5 1,15-1 87,13 1 1,9-7-410,11-3 0,-2-3 362,-33-9 0,-1 0 1,36 12-54,-36-10 1,0 1 0,0 0 0,1-1 156,1-2 1,1 0-1,1 0 1,1-1-59,-3-2 0,1 1 0,-2 1 1,0-1 306,30 0 0,7 6-214,-38-6 1,0-1-1,2 0 1,0 0-43,1 1 0,-1 0 0,-1-1 0,-1 0-4,0 0 1,0 1 0,30 6-62,1-6 1,-2 0 61,7-5 0,2 0-182,2 0 0,-2-7 123,-7-2 0,-7-5-155,-2-5 0,-5 1 227,-5-5 1,2-1-87,-7-5 1,5-1 158,-4-3 1,-6 2-78,-4-7 0,-8 0 180,-1-5 0,-7-1-184,-8-3 1,-1 1-31,-4-6 1,-3 0-38,-6-5 1,-7-5-128,-8 0 0,-11-10-186,-12 1 1,16 33-1,-1 1 282,-2 1 0,-2 1 0,-1 1 1,-2 0-52,-5 3 0,-1 1 0,-2-1 0,-2 2-148,1 4 1,-2 2-1,-6 1 1,-1 2 119,-6 0 1,-1 2-1,-3 4 1,-3 3-188,-4-2 1,-2 2 0,-3 4-1,-1 3 138,3 1 1,-1 1 0,-3 1 0,0 1 42,-2-1 0,1 2 0,2 1 0,1 0-104,6 0 0,0 1 0,2 4 1,1 0-177,4-2 0,1 0 0,4 3 0,2 1-306,-25 5 686,5 1 0,12 7 0,6-3 0,6 3 0</inkml:trace>
  <inkml:trace contextRef="#ctx0" brushRef="#br1">17886 10947 8749,'0'-15'1098,"7"3"-1082,2 2 0,10-1-63,5 7 1,7-6 1459,3 5-865,5-6 0,2 10-69,7-4 1,1 3-227,-2 2 0,7 0-210,2 0 0,3 0 77,-12 0 0,-1 5-909,-8 0 1,-5 6 31,-9-2 1,-5 4-361,-10 1 0,-4 0 439,-10 1 0,-9-3 678,-10-2 0,-15 2 0,-5-4 0</inkml:trace>
  <inkml:trace contextRef="#ctx0" brushRef="#br1">18142 11103 8261,'-42'21'0,"1"-6"206,3 4 0,4-3 380,11-2 1,9-4-202,9-1 0,5-1 89,5 2 0,10 1-250,14-7 1,7 1 28,12-5 0,4-6-507,9-4 0,9-2-568,6-2 0,-1-1-1146,-3 1 1672,-8 0 1,-1 0-1,-6-1 1</inkml:trace>
  <inkml:trace contextRef="#ctx0" brushRef="#br1">18583 10748 8253,'28'-5'0,"1"0"0,-5 0 530,-1 5 0,1 0-83,4 0 0,1 7 450,-1 2 0,1 1-313,-1 4 1,7-3 342,3 8 0,-3-3-258,-2-2 1,-5 5-9,-4 0 0,-5 6-365,-10-1 0,-7 4-63,-16 5 0,-16 5-301,-22 10 0,15-22 1,-2 1 82,-5 6 0,-2 1 0,-16 8 0,-6 3-1908,14-11 0,-2 2 1,0 3 1892,-1 5 0,1 3 0,-3-1 0,8-10 0,-2 0 0,-1 0 0,2 1 0</inkml:trace>
  <inkml:trace contextRef="#ctx0" brushRef="#br1">22948 10691 8255,'-13'-27'685,"4"3"0,2 8-1140,7 7 1,2 6 12,3-2 1,4-1 692,10 1 1,2 0-35,2 5 1,11 0-41,-1 0 0,8 0-319,6 0 1,4 0-191,6 0 0,-7 0-265,-2 0 1,-12 2 265,-8 3 1,-7-2 330,-12 6 0,-2 1 0,-26 17 0,-5 3 0</inkml:trace>
  <inkml:trace contextRef="#ctx0" brushRef="#br1">23033 10876 8255,'-36'30'-766,"3"-7"1383,9 1-327,10-8 0,15-2 107,14-9 1,7-4-96,11-1 1,3-4-595,7-1 0,12-6-116,7 1 0,-1-1 233,1 2 0,-4-4 1,-1 5-1</inkml:trace>
  <inkml:trace contextRef="#ctx0" brushRef="#br1">23630 10762 8478,'8'0'283,"-1"0"0,-3 8 13,1 6 0,0 3 50,-5 12 0,1-2 107,4 11 1,-2 4-193,7 6 1,-6-3 16,6-7 1,6-3-163,7-7 0,1-7 128,5-7 0,2-6-193,12-8 1,-1-13 58,1-5 0,-2-19 32,-3-5 0,0-9-2,-10 4 1,2-6-13,-11 6 1,-1 0 14,-9 4 0,-2 5 25,-7 0 1,-13 13-175,-6 1 0,-14 8 107,-10 7 0,-15 12-708,-18 16 0,3 11 165,33-8 1,0 3-1,1 7 1,2 3 441,-1 7 0,0 1 0,-1-1 0,-1 1 0,-3 6 0,1 0 0</inkml:trace>
  <inkml:trace contextRef="#ctx0" brushRef="#br1">19265 12468 7936,'-7'0'-90,"0"0"1,7 1 671,0 4-394,0-3 0,2 6 123,3-4 1,4 6-19,10 9 1,-2 0 51,7 9 0,-2-1-133,2 11 0,1 5 66,-6 4 0,-1 2-21,-9-2 1,-3-2 14,-6 2 1,0-8 79,0-1 1,-1-6-21,-4 1 0,-3-4-56,-6-6 1,-5-2-99,0-7 1,-5-1-822,5-4 0,-6-3-614,1-6 0,-1-1 1257,1-4 0,4 2 129,6-7 0,-1 3-45,1-3-48,6-3 0,2 10 21,6-6 1,3-1-230,7-4 0,1 0-434,12 0 1,6-2-190,4-3 0,0 2-471,-4-7 1266,-1 6 0,0-15 0,1 3 0</inkml:trace>
  <inkml:trace contextRef="#ctx0" brushRef="#br1">19578 12539 8297,'14'0'-521,"1"1"397,-1 4 1,-5 5 801,1 9 0,-7-2-225,2 7 1,-4-1-2,-1 6 1,0 1-172,0 3 0,0 3-68,0 7 1,-4-2-60,-1-3 1,-5 1-144,6-5 1,-1-1-117,5-5 1,2-6 148,2-3 0,12-3-186,12-2 0,7-6 64,8-3 1,0-3-417,-1-2 1,-1 0 130,-3 0 1,2-5-70,-7 0 1,5-6-20,-5 2 0,-5 2-672,-4 2 1123,-13-2 0,8 5 0,-11-4 0</inkml:trace>
  <inkml:trace contextRef="#ctx0" brushRef="#br1">19081 13491 8279,'1'-9'81,"4"-1"1,9 7 168,10-1 0,9 2-66,5 2 1,5-5 282,4 0 0,-1-6-493,6 2 0,-5 1 15,5-1 0,-1 5-492,1 0 0,-3 2 250,-6 2 1,-7 2-468,-3 2 720,-3 4 0,-8 13 0,-1 1 0</inkml:trace>
  <inkml:trace contextRef="#ctx0" brushRef="#br1">19493 13634 8279,'0'14'0,"2"0"44,2 0 0,-2 7 39,3 2 0,-4 11 646,-1 4 0,-1 9-180,-4 5 0,-3 3-366,-6 2 1,0-5 29,-1 0 1,0-6-254,-4 2 1,3-6 5,-3-4 0,-2-9 20,2-10 0,-4-10 122,4-4 0,-7-4-63,3-1 1,1-11 37,-2-3 0,6-10 18,0 1 0,8-1 2,5-4 1,4 7 5,1-7 1,8 4-239,6 0 1,6 4-96,9 5 1,4 3-260,0 2 0,2-1-40,-2 7 1,-3-6-329,3 5 1,2 1 96,-2 4 0,-4-5 754,-6 0 0,-5-6 0,2 3 0</inkml:trace>
  <inkml:trace contextRef="#ctx0" brushRef="#br1">19521 13889 8257,'16'-7'-167,"3"2"0,3 5 111,7 5 1,-1 2 703,1 8 1,-1 5-490,0 4 0,4 6-523,-4-2 0,4 4 42,-8-8 1,-2 1-234,2-1 0,-7-4-83,2-6 638,3-6 0,-6 5 0,4-5 0</inkml:trace>
  <inkml:trace contextRef="#ctx0" brushRef="#br1">19919 13747 8198,'-14'16'140,"0"3"0,-2 5 136,-3 9 1,2 10 459,-7 9 0,-4 1-403,-5 0 1,1 0-318,8-5 1,4-1-649,6-4 0,6-7 184,3-3 448,3-9 0,15-4 0,3-5 0</inkml:trace>
  <inkml:trace contextRef="#ctx0" brushRef="#br1">21057 13307 8053,'6'-8'0,"2"-3"-37,6 6 1,2 0 0,3 5 296,5 0 1,3 0 414,1 0 1,1 0-731,-1 0 0,7 0 18,3 0 1,1 0-578,-1 0 1,0 0 294,-10 0 0,-2 0-497,-12 0 816,-6 6 0,-8 2 0,-8 7 0</inkml:trace>
  <inkml:trace contextRef="#ctx0" brushRef="#br1">21114 13506 8053,'-37'7'0,"7"5"-185,7-8 0,10 1 463,-1-5 1,9 2 616,0 2 1,13-2-528,11 3 0,8-4-325,11-1 1,8-6-485,-4-4 1,14-2 279,5-2 1,9-5-240,-30 9 0,0 1 0,0-3 0,-2 0 400,33-7 0,-6 0 0,-2 5 0</inkml:trace>
  <inkml:trace contextRef="#ctx0" brushRef="#br1">21739 13036 8049,'15'7'0,"0"-4"-572,4 6 0,-1 1 133,5 4 1,1 0 1318,5 1 1,1-3-312,3-2 0,3 1-191,7-7 0,-1 1-124,1-5 0,-7 5 114,-2 0 0,-11 1-75,-4-1-115,-3-4 0,-8 12-172,-3-4 0,-13 6-38,-11 4 0,-11 4-213,-18 10 1,-12 5 26,27-14 1,0 0 0,-32 20-681,13 3 0,-2 1 537,7-6 361,6-2 0,6-12 0,7 1 0,-1-1 0</inkml:trace>
  <inkml:trace contextRef="#ctx0" brushRef="#br1">23645 12368 8092,'15'11'0,"4"4"0,3 2 105,7 11 1,1 6 299,3-1 1,-3 8-58,3 1 0,-9 1-112,-5 4 0,-10 2-241,-4-1 1,-5-2 78,-5-8 0,-4 1-60,-10-6 0,-3-1 17,-7-9 1,1-2 75,0-7 1,-1-1-152,1-4 0,1-2 110,3-7 0,-1-7 23,6-2 0,1-5 0,9-5 1,-2 3-21,6-3 1,2-2 30,8 2 0,3 1-468,6 3 1,6 6 24,4-1 1,11 2-540,8-1 882,6-4 0,14-1 0,1-8 0</inkml:trace>
  <inkml:trace contextRef="#ctx0" brushRef="#br1">24441 12269 8092,'-7'-22'0,"0"7"440,-8 11 1,6 5-69,-1 9 1,1 7-24,-5 16 1,1 4-137,4 5 0,-3 6-221,8-1 1,-1 7 159,5-2 1,0 3 63,0 2 1,0 0-249,0 0 0,5-7 75,-1-2 0,1-10-318,-5-5 1,0-5 161,0-4 0,0-4-191,0-5 0,-1-3-25,-4-2 1,-3-4-213,-6-6 0,4-6-140,1-4 1,-1-9 177,-4-4 1,0-6 322,0-4 1,1-2 179,4-3 0,-2-1 0,6 6 0,0 0 0,5 4 0,6 7 101,4 3 0,4 5 106,5 4 0,5-1 312,9 7 0,3-1-246,7 5 0,6 0-7,3 0 0,2 1-485,-2 4 1,-3-3 119,-7 2 0,-10 3-106,-4-2 0,-9 6-15,0-2 220,-9-3 0,-10 13 0,-8-3 0</inkml:trace>
  <inkml:trace contextRef="#ctx0" brushRef="#br1">23559 13235 8092,'-14'8'499,"0"-3"0,7 1 105,7-1 0,15 0-179,13-5 0,8 0-130,12 0 1,12-6-129,16-4 0,-34 4 0,3-1-665,6 1 0,2-2 1,-3-1-1,-1-1 317,1 1 1,0-1 0,-1-1-1,0-1-82,-4 2 0,0 1 0,-1 2 0,-1 1-180,33 1 0,-8 4-269,-16 1 0,-16 1 712,-12 4 0,-5 6 0,0 3 0,3-3 0</inkml:trace>
  <inkml:trace contextRef="#ctx0" brushRef="#br1">23886 13562 7972,'21'0'0,"-4"0"0,7 0 0,-7 4 36,2 5 0,0 4 96,-5 15 1,2-3 378,-11 9 0,0 0-320,-5 0 0,-2 5-105,-3-1 0,-9 3 191,-10 2 1,-2-1-97,-3 1 0,-1-7-157,-3-3 1,3-7 70,-3-3 0,3-12 14,1-1 1,2-7 34,4-3 1,-3-1 81,8-4 0,3-3-75,6-6 1,6-7-21,-2-3 1,10 2-366,4-1 0,5 4 139,5-5 0,5 7-946,9-2 0,5-2 123,9 2 918,4 0 0,0-1 0,-2-2 0</inkml:trace>
  <inkml:trace contextRef="#ctx0" brushRef="#br1">24185 13705 7972,'9'-8'1103,"1"3"1,4 7-614,5 7 0,6 2-122,-1 13 0,3 4-585,1 5 1,1 2 248,-1-2 0,2-1-796,3 6 0,-7-7 165,2 3 0,-4-6-189,-1-4 1,-1-5 403,-3-10 384,-9-3 0,15-6 0,-9 0 0</inkml:trace>
  <inkml:trace contextRef="#ctx0" brushRef="#br1">24569 13449 8796,'-22'27'1285,"-7"6"0,-1 14-642,-8 10 0,-1 8-749,15-28 1,0 2 0,4 0 0,1 1 326,-3 2 0,1 1 0,1 1 0,1 0-171,-2-1 1,-1 0 0,0 4 0,0 0-51,-1-1 0,-2-2 0,-2 2 0,-2-2 0,-4 2 0,1 0 0</inkml:trace>
  <inkml:trace contextRef="#ctx0" brushRef="#br1">24796 11956 8071,'-22'-14'0,"-3"-2"163,6-3 0,-2-3 332,2-7 0,4-1-109,-4-3 0,1-1-123,-1-4 0,2 3 285,-7 6 0,0 1-102,-4 0 1,0 5-161,-1 5 1,-4 3-130,0 6 1,-7 3-116,2 6 1,-3 0-228,-1 0 0,-7 6 213,-3 3 1,-16 12-255,30-8 1,0 2-1,-1 0 1,0 2-73,-1 4 1,0 1 0,-30 14 152,35-13 0,-1 1 0,3-1 0,0 2-155,0 3 1,0 0 0,-2 1-1,0 1 212,2 1 0,0 0 0,0-1 0,1 1 47,-2 4 1,2 1 0,2 1 0,1 0 23,0 6 0,1 0 0,2-1 0,2-1 118,2-1 0,1 1 0,2 4 0,2 0-33,0 0 0,1 0 1,1 7-1,1 2 120,2 0 0,0 1 0,-1 2 0,1 0-65,3-5 0,-1 0-1,-2 6 1,0 1-220,3 0 0,0 0 0,-2 2 0,1 0 269,0-2 0,1 0 0,3-2 0,1-1-58,-2-6 0,0-1 0,4 3 0,1 0-188,-1 1 0,1-1 1,4-4-1,3 0 105,1-5 0,2-1 0,12 36-35,9-12 1,4 2 119,0-7 0,8-4 187,2-5 0,3-1-112,11 1 1,4-3-78,-24-27 1,2-1-1,0-2 1,1-2-41,3 0 0,-1-1 1,-3-1-1,0-1-9,32 9 0,-30-10 1,2 0 13,-1-3 0,1-1 0,4 0 1,1 1-51,1-3 0,1 0 1,-1-1-1,0 0-50,-2 0 1,1-2 0,1 0-1,0-2-34,-2-1 0,1-2 0,1 0 0,1-1-6,2-2 0,0-1 1,-2 0-1,-2-1 34,0-5 1,-1-2 0,-3-2 0,-1-2 89,-4-3 1,-2-2-1,-1-3 1,0-1-25,3-4 1,-2-2 0,-1 1 0,-1-2 69,-1-2 1,-1-1 0,0 0-1,0 1-108,-4-1 0,-1 0 0,-1 1 0,-2-2 113,-5-1 1,-2 0 0,-1 0 0,-1-1-100,-3-1 0,-2-1 1,-2-5-1,-2-1-69,-2 2 1,-1 0 0,-2-4 0,-1 0 45,2 4 1,-1 0 0,-1-4 0,0 0 13,-1-1 0,0 0 0,-1-2 0,0-1-168,-1-4 1,-1 0 0,0-1 0,-2-1 124,-1-3 1,-2 1-1,1 0 1,0 0 10,0-3 1,0 0-1,-1-2 1,0-1-1,-1 3 0,-1 0 1,2 2-1,-1 0-54,-3 2 1,0 1-1,1 5 1,-2 1 131,0 2 1,-2 2 0,-1 3 0,-1 1 15,1 4 0,-2 1 1,-1 1-1,-1 1-62,-18-33 1,-8 7-35,-1 8 0,-5 7-58,4 11 0,-13 11-32,-6 13 1,24 9-1,-4 3-83,-6 3 1,-3 3 0,-5 5 0,-1 3-347,-4 3 1,-1 3 0,-3 2 0,-2 2-368,-1 4 0,-1 1 914,0 1 0,-2 2 0,21-8 0,-1 1 0,1 0 0,3 0 0,0 1 0</inkml:trace>
  <inkml:trace contextRef="#ctx0" brushRef="#br1">23318 15524 7976,'23'0'-8,"1"0"1,0-4 167,4-1 1,0-6-25,1 1 1,-5 2 48,-1-1 1,-1 1 374,2-1-167,-3 2-429,-7 7 204,-6 0 1,-2 7 34,-6 2 0,-1 8 28,-4 2 0,-3 8-139,-6 2 0,-12 7 31,-2 11 0,-10-1 108,0 6 0,-5 0-347,-4 5 1,1-6 258,-6-4 0,11-4 65,-2-5 1,12-3-27,2-7 1,3-6-106,7-3 104,6-9-229,0-4 1,12-9-363,-4-7 1,10-1 409,4-13 0,4-6 0,1-6 0</inkml:trace>
  <inkml:trace contextRef="#ctx0" brushRef="#br1">23346 15837 7976,'14'-8'0,"7"-4"0,1 10 0,0-3 681,-3 10 0,-3 9-214,-2 10 0,-6 4-56,-3 5 0,-4 4-200,-1 5 1,-6-4-206,-4 0 1,2-5-97,-1 5 0,6-12-280,-2-3 0,3-5-1621,2-4 1488,0-6 1,2-10-403,3-12 905,-4-6 0,18-22 0,-3-2 0</inkml:trace>
  <inkml:trace contextRef="#ctx0" brushRef="#br1">23531 15780 7976,'8'0'0,"3"11"489,-7 3 1,8 9-73,-3-4 0,2 4-112,-1-4 1,2 5-68,-2-5 0,4-5-952,5-4 0,-3-7 714,3 1 0,-4-2 0,0-2 0</inkml:trace>
  <inkml:trace contextRef="#ctx0" brushRef="#br1">23872 15496 7992,'16'-10'0,"3"1"0,-2-1-737,7-4 0,-7 0 459,2 0 0,-3 4 395,-2 1 0,-6 4-438,-3-4 227,3 5 151,-7-8-138,-1 10 480,-8-10-186,-6 10 428,6-4-167,2 6-214,6 0 1,-5 1 58,1 4 0,-1 8 7,5 6 1,-5 4-126,0-4 1,-6 10-1,2-6 1,1 7-288,-2-6 0,1 3-4,-5 1 0,-1-1-20,1-3 1,2 1 125,2-6 1,-1 5 13,6-5 0,1-5 51,4-4 0,6-7-63,3 1 0,6-4-155,4-4 1,4-6 111,10-9 0,-1-3-394,6-6 1,-6-1 184,1 1 0,-3-1-122,-2 1 1,-4 1 70,0 3 1,-12-1 120,2 6 1,-4 5-47,-1 5 336,-2 5 1,-9 6 192,-3 12 1,-4 8-186,-10 11 0,-5 4 248,-9 5 1,0 7-119,-10 4 0,7 0-232,-11-1 1,5 2 190,-5-7 1,9-1-77,5-8 0,5-5-154,4-9 1,3-3 198,7-7-378,0-6 196,6-2 0,10-12-123,12-4 0,6-9-37,9-4 1,5 0-30,4 0 0,3-1 11,2-4 0,0-2-217,-1-4 0,-1 6 194,-3 0 1,-4-1 286,-11 5 0,-2 4 323,-7 1-256,0 9-41,-6 4 1,-2 12 54,-6 4 1,0 9 162,0 5 0,-6 4-93,-3 5 0,-6-1-5,-3 6 1,2-2-122,-3 2 0,-2-3 23,2-7 1,-4 1-235,4-1 0,-2-6 59,2-3 1,3-9-63,-3-6 1,4-2 15,0-2 0,3-2-301,2-2 0,4-4-32,6-7 1,0 1-144,0 0 1,6 0 552,4 0 0,9-7 0,3-1 0</inkml:trace>
  <inkml:trace contextRef="#ctx0" brushRef="#br1">24668 15425 7855,'0'-8'2617,"7"0"-2589,2 3 0,4 4-229,1-4 0,0-3-174,0-1 1,1-4-2,-1-1 0,0 0-953,0-1 1329,-6 1 0,5 0 0,-5 0 0</inkml:trace>
  <inkml:trace contextRef="#ctx0" brushRef="#br1">24654 15268 7855,'0'21'0,"0"-4"-30,0 7 1,-2-5 5,-2 5 0,1 4 577,-7 5 0,1 0-337,-6-4 0,1-1-360,0 1 0,-5-6 95,0 1 0,0-6-287,5 0 166,0-2 220,-1-2-317,7-6 174,27-20 1,-4 1-103,18-13 1,-2 5 129,3 0 1,-1 3 46,-5-3 1,1 4 15,-1 0 1,-4 6 3,-1-1 1,-5 6 4,1-6 0,-8 7-42,-2-2 0,-4-1 451,5 1-261,-7 0 0,1 10 4,-8 0 1,-4 8-113,-6 1 1,-2 0-27,-3 5 0,-3 3 9,-7 2 0,1 3-3,-1 1 1,1 0-29,0 1 0,7-5 26,7-1 0,1-5 56,8 1 1,2-5-63,8-5 1,4 2-295,10-6 0,-1-2-32,6-7 1,-1-6-38,6-9 1,-2-1 110,-4-4 1,2-3-32,-6 3 1,-1 2 263,-9-1 0,4 5 0,-5-2 0</inkml:trace>
  <inkml:trace contextRef="#ctx0" brushRef="#br1">24711 15638 7855,'-8'14'0,"-3"0"-217,6 1 0,0-1 91,5 0 0,0 0 404,0 1 0,0-1-50,0 0 0,0 0-315,0 0 0,0-4 81,0-1 1,0 1 54,0 4 1,2-4 9,3-1 1,3-1-2,6 1 0,0-2-49,0-7 0,1 0-129,-1 0 0,5 0-196,0 0 1,0-7 123,-5-2 1,0-4-547,0-1 738,-6-6 0,5 4 0,-5-5 0</inkml:trace>
  <inkml:trace contextRef="#ctx0" brushRef="#br1">24427 15709 7855,'9'10'340,"0"-1"1,-5 2-171,0 8 1,-2 2-13,-2 2 1,-2 9 32,-2-4 0,-4 9 7,-6-4 1,-2 5-106,-3-5 1,1 6-117,-5-1 0,1 2-131,-2-2 0,2 1 87,3-6 1,8-1-833,-3-8 209,2 3 328,5-12 1,0-2 12,7-13 1,0-13-381,0-10 729,7-4 0,0-8 0,8-1 0</inkml:trace>
  <inkml:trace contextRef="#ctx0" brushRef="#br1">24455 15993 7865,'8'7'-15,"-3"2"1,-4 9 14,-1 1 443,0 6-166,-6-3 2,4 6 1,-4-1 114,6-3 1,-5 1-227,0-6 0,2 0-170,8-5 0,3-6-34,6-3 1,2-3-291,3-2 1,-2-7-532,7-2 609,0-10 1,-2 3-59,-3-3 1,1 3-122,-1 2 0,-1 5-140,-9-1 567,4 7 0,-12-3 0,4 6 0,-10 0 0,-3 0 0,-6 0-30,0 0 1,5 0 58,-1 0 1,7-7 78,-2-2 0,-1-4 149,1-1 1,2 0-100,8 0 0,3-1-51,6 1 0,5 0-114,0 0 0,4 1 55,-4 4 1,5 2-35,-5 7 0,5 0 123,-5 0 1,-5 7 95,-5 2 1,-5 10-154,0 5 1,-2 3-5,-2 1 1,-2-4-131,-2-1 0,0-1 105,-5 2 0,4-5-51,-4-9 0,6 2 0,-4-4 0</inkml:trace>
  <inkml:trace contextRef="#ctx0" brushRef="#br1">25663 15453 7898,'0'-28'0,"0"-1"0,-1 3 73,-4 2-121,4-3 1,-10 11 632,6-3 1,-11 3-195,2 2 0,-8 2-403,3 2 1,-7 4 9,3 6 1,-4 8 233,-2 6 0,3 6-11,2 9 0,-1 4 82,6 0 1,1 7-89,9-2 0,2-2 151,7 2 1,0-7-324,0 3 0,8-6 84,7-4 0,0-5-410,9-10 0,0-3 133,4-6 0,1-6-30,-1-3 1,1-9-50,-1-1 0,5-9-161,0 4 0,-4-6 74,-6 7 0,-5 4-507,1 4 704,-3 1-5,-9 13 0,-2 2 664,-10 13 0,-2 13-304,-8 11 0,-5 6 205,-4 8 1,4 1-52,1 8 1,1 4-116,-1 1 1,7-7 0,-7-2 1,6-7-174,-6-2 1,8-7 49,2-13 1,-1-6 49,-4-3 0,0-5-238,-1-4 1,1-4 7,0-6 0,1-1-110,4-4 0,-2-5-285,6-9 0,-4-3-134,4-6 0,0-2 112,5-3 444,6-4 0,9-5 0,7-1 0</inkml:trace>
  <inkml:trace contextRef="#ctx0" brushRef="#br1">26118 15297 7866,'-14'6'-1313,"0"2"985,0 6 0,-5 8 1711,0 7 1,-11 1-555,1 8 0,-4 0-340,0 4 1,8-4-324,-4 0 1,17-6-276,2 1 1,7-3-764,3-2 1,2-4 564,2 0 1,4-7-232,7 2 0,-6-9 538,0-6 0,7 4 0,6 0 0</inkml:trace>
  <inkml:trace contextRef="#ctx0" brushRef="#br1">26019 15567 7866,'14'-8'328,"0"2"0,1 12 91,-1 4 1,5-3 139,0 3 0,1-1-466,-1 6 1,-1-3-520,5-2 1,-5 1 27,1-6 1,-4 4 74,0-4-1030,-1-1 1353,-6 3 0,-2-12 0,-6 3 0</inkml:trace>
  <inkml:trace contextRef="#ctx0" brushRef="#br1">26175 15510 7866,'-1'16'689,"-4"3"1,-1 3-348,-4 6 0,-7-4-152,3 0 1,-4-1-126,4 6 0,-5-1-229,0 1 1,0-2 129,5-4 1,0 3-401,-1-7 1,1 0 115,0-5 318,0 0 0,0 0 0,-1 0 0</inkml:trace>
  <inkml:trace contextRef="#ctx0" brushRef="#br1">26502 15283 7866,'37'0'273,"-3"0"35,-5 0 0,-2 11 522,-4 3 0,-2 8-292,-7-3 0,-1 6 235,-4-1 0,-2 8-297,-7 1 0,-2 1-70,-3 0 0,-9 2-193,-10 7 1,-9 6-116,-5 3 0,-4 3-496,-6 2 1,18-26-1,-1-1-249,-4 2 0,-1-2 403,-4-2 0,-1-1 0,2 1 0,-1 0 1,-3-3-1,1 0 0</inkml:trace>
  <inkml:trace contextRef="#ctx0" brushRef="#br1">21924 8189 8277,'-27'-65'0,"4"3"0,-6 10-25,1 5 0,-2 9-102,-8 5 1,-8-2-284,-11 2 1,-12 4 858,29 17 1,-1 1 0,-35-7 33,5-1-418,-6 4 0,7 0-62,28 8 0,-1 0 0,1 0 0,-1 1 0,-7 2 0,0-1 0,5-1 0,0 1-4,-2 2 1,-1 1 0,-1 0 0,-1 1-220,0 3 0,0 1 0,-7-2 0,-1 1 207,-1 2 0,-1 1 0,1 2 0,0 1 64,0 1 0,-1 1 0,-1 0 0,-1 0-1,-2-1 0,0 1 0,1 1 0,0 0 8,-1 3 0,0 1 1,1-1-1,1 2 74,0 0 0,1 1 0,0-2 0,0 1-7,-3 3 0,0 0 0,6 2 1,3 1-34,4 1 0,2 1 0,3 3 0,2 2-46,1-1 0,1 0 1,1 1-1,1 1 32,-3 3 0,1 0 0,0 1 0,2 0-123,3 3 0,3 2 0,1-1 1,2 3-27,4 5 0,2 3 0,5-4 0,2 1-28,1 8 0,1 1 1,3 0-1,2-1 46,4 1 0,0-1 0,1 4 0,0 0-78,0 3 0,2 1 1,1-2-1,1 0 71,4 1 1,1 1 0,4 0-1,2-1 5,4-1 1,2-1 0,2-7-1,3-2 105,1 4 0,5-3 1,7-5-1,5-4-50,5-2 0,4-4 0,3-6 0,3-6 229,3-8 0,2-4 0,5-3 1,2-4-49,7-5 1,3-4 0,0-3 0,1-2-303,-18 1 0,0-1 0,2-3 0,2-2 0,2-2 0,-1-3 180,1-1 0,-1-2 1,0-2-1,-1-1 0,-1-1 1,1-2-36,0-2 0,-1-2 1,0-1-1,-1 1 0,-2-1 1,1-1 13,3-2 1,0 0 0,-1-1 0,-4 1 0,-1 0 0,-1 0-24,-2 2 0,-1-1 1,-1 0-1,-3 0 0,-2-1 1,1 0-388,-1-2 0,0 0 0,-1 0 0,14-16 1,-3 1 288,-4 1 1,-4-1 0,-6 0 0,-5-1-141,-7 0 0,-3-1 0,-5 4 0,-3 1 58,-5 0 0,-5 0 1,-2 5-1,-4 0 24,-7 0 0,-6 0 0,-6 4 0,-5 2 56,-6-1 1,-7 4 0,-11 2 0,-5 3-4,-10 1 1,-3 3 0,-6 4 0,-3 5-110,17 8 0,-2 2 0,-1 2 0,-8 4 1,-3 3-1,1 2 197,1 4 0,-1 4 0,0 0 0,-7-1 0,-1 1 0,1 2 0</inkml:trace>
  <inkml:trace contextRef="#ctx0" brushRef="#br1">24227 6141 7952,'-14'-26'52,"0"2"0,-5 3 60,0 7 0,-1 0 58,1 0 0,-3 0 291,-7-1 0,-6 6-212,-3-1 1,-9 7-106,-5-2 1,1 4-3,-1 1 0,6 13-12,-1 5 1,3 11 293,1 9 0,5 8-244,0 15 0,11 7 13,12-28 0,2 1 0,3 2 0,3 2-376,-1 6 1,1 2 0,0 4 0,2 0 243,1 5 0,3-1 0,1-3 0,3 0-61,3-1 0,2-1 1,2-9-1,3-2-360,2-1 0,3-3 1,20 26 158,9-15 0,8-17 64,16-21 1,8-14 110,-32-6 1,1-2 0,0-3 0,-1-2 74,-4-5 1,-1-2 0,0-2 0,-2-3 81,-3-7 0,-3-3 0,-2-1 0,-3-4-243,0-6 0,-2-2 1,0 3-1,-1 0 327,1-5 0,-2 0 0,-6 4 0,-2 0-65,-4-1 0,-2 0 0,-5 0 1,-3 0-39,-1 0 1,-4 0 0,-6-2 0,-4 1-63,-6 2 1,-2 2-78,1 5 1,-3 1 130,-7 1 0,-4 4 1,-35-8-613,25 24 0,-4 6 237,-7 9 1,-4 7-290,-13 9 1,0 8 559,1 11 0,1 5 0,18-12 0,-1 1 0,1 1 0,6 3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1749 5203 13751,'-22'0'-345,"2"-5"-302,5 1 277,1-1 669,6 5 200,2 0 1,7 0-350,4 0-224,3 6 1,8-4 200,3 3 0,5 1 33,9-1 1,9-1 298,11-4 0,10-4-91,8-1 0,1-6-339,-31 6 1,-1 0-1,34-2 252,2-3 1,-2 5-163,2-4 1,3 6 37,-36 0 1,0 1 0,-3-1 0,0 0-56,1 0 0,-1 1 1,34-4 149,2 1 1,-7 2-70,2-7 0,4 7-88,-33 1 0,1-1 0,-1 2 0,0 1 12,38 0 0,-2-5 174,-7 0 0,3 0-172,6 5 1,-37 0-1,1 0-87,6 0 1,0 0-1,-6 0 1,-1 0 47,37 0 0,-1 0-35,-3 0 0,-35 0 1,0-1 28,0-1 1,-1-1 0,1 0 0,0 0 106,0-1 1,-1-2-1,35-6-508,-8 2 0,-4 2 344,-6-1 0,-5 1-39,0-2 1,-6-2 142,1 2 1,-4 4-197,-5 1 1,-3-1 143,-7 1 479,-6 1-586,-1 4-131,-7 0-676,-6 0 0,-2 1-2693,-6 4 3519,-6 9 0,-8 8 0,-9 7 0</inkml:trace>
  <inkml:trace contextRef="#ctx0" brushRef="#br0">7166 5018 8802,'-14'-6'-33,"0"-2"0,4-4 102,1 2 367,6 4-133,-4 6 0,7-2-17,0-3 1,8 4 11,6-4 1,4 4 199,10 1 1,2-5-183,18 0 1,4 0-52,24 5 0,1-4-344,-30 1 0,1 1 0,-4-1 0,0 1 48,1 2 1,0 0-1,5 0 1,0 0-279,1 0 1,2 0 0,4 0 0,1 0 387,2 0 0,-1 0 0,-4 0 0,0 0-80,0 0 1,-1 0 0,4 0-1,1 0 48,7 0 1,1 0-1,-1-2 1,-1-1 114,-3 1 0,-1 0 0,1-3 1,0 0-76,-1 3 0,1-1 0,-1-2 0,0-1 104,3 1 0,-1 1 0,-2 0 0,-1 0-45,-6-1 0,1 0 0,-2 1 0,1-1-33,-2-2 1,0 0-1,-4 2 1,-1 0-139,1 0 0,-1 1 1,32 1 239,-13-2 0,-7 3-205,-12 2 1,-3 0 147,4 0 1,-9 0-152,-1 0 1,-5 5-150,5 0 0,-6 4-203,1-4 1,-5 0-573,-4-5 0,1 0-784,-6 0 1701,0 0 0,-5-7 0,1 0 0</inkml:trace>
  <inkml:trace contextRef="#ctx0" brushRef="#br0">4834 10207 13099,'-14'-26'-1549,"0"2"1250,6 3 1,-3 7-28,6 0 0,1 4 37,4 1 734,0 6 1,1-4 0,4 7 0,3 2-357,6 3 1,0 3-144,0 6 0,7-5 416,3 1 0,9-1-279,5 6 1,9-3-182,5-2 0,4-4-54,0-6 1,1-6 35,0-4 0,-5-7-117,0-2 1,1-10 15,3 6 1,3-6 489,3 10 1,-9 0-150,4 5 1,-9 6 104,-1 4 1,-4 2-164,-6 2 0,1 8 159,-9 6 0,2 2-212,-7 8 1,3-1-42,1 6 1,6-1-365,-1 1 1,8-7 160,1-3 1,3-4 41,7 0 1,0-7 40,5-4 0,-7 3 54,-2-3 0,-4 1 282,-1-5 0,-1 5-159,1 0 0,0 1 25,-1-1 1,6-2 173,-1 6 1,0-1-63,-4 2 1,-2 2-121,-3-2 0,2 2-35,-7 3 0,0-6 35,-5 1 1,7-7-56,3 1 0,3-2-2,2-2 1,11-2-154,2-2 0,11-4-56,-1-6 1,-3-1-10,-1 1 1,-5 0 174,-5 0 0,3 4 1,-3 1 1,4 6 33,0-2 0,1 3 26,0 2 1,-5 0 175,0 0 1,-7 0-137,-3 0 0,-1 5 165,-7 0 0,7 4-147,1-4 1,7 0-5,8-5 0,6 0-180,4 0 0,2 0 2,2 0 0,-1 0 16,-4 0 0,10-5-136,0 0 0,-36 0 1,0 1 164,1 1 0,-1 1 0,37-7 18,-6 4 0,-6 0-89,-3 5 0,-5 0 137,-5 0 1,6 5 0,-6 0 0,10 6 10,-10-2 0,10 2-29,-10-1 1,5 1 53,-10-7 1,1 6 21,-6-5 1,2-1 5,4-4 0,2 0-23,7 0 1,6 0 0,4 0 1,-1-4-46,-4-1 1,-1-5 26,-8 6 0,-3-1-15,2 5 0,0 0 22,5 0 1,0 0 167,0 0 1,0 0-46,0 0 1,-2 5 102,-3-1 1,-1 3-217,-4-3 0,5-2-46,10 3 0,4-4-67,10-1 0,1-6 83,-36 2 1,-1-1-1,1-1 1,0-1-123,35-7 1,1-7 97,-1-3 1,-36 13 0,1 0-80,4-1 0,0 1 1,-2 1-1,-1 1 37,1-3 1,-1 0 0,33-12 8,-9-4 0,-4 4 104,4 0 1,0 1 187,5-6 0,0 6-135,1-1 0,-8 2 72,-2-2 0,-4 4 105,-1 5 0,0 3-76,0 2 1,1 4-306,4 6 0,-8 0-107,3 0 1,-5 2-127,0 2 1,-9 4 78,-10 6 0,-3 2 109,-2 3 1,-6-1-175,-3 5 1,2-4 302,-2 5 0,6-7 15,-1 2 0,3-3 0,1-2 0</inkml:trace>
  <inkml:trace contextRef="#ctx0" brushRef="#br0">6100 13477 8284,'-2'-8'57,"-2"4"179,2 2 199,-4 2 32,-1 0-426,6 0 141,-6 0-7,7 0 160,0 0-135,0 6-62,0-4-97,0 10 211,0-10-338,0 11 0,0-10-12,0 6-350,0-6 224,0 4 1,2-7-11,3 0 1,-2 0 90,6 0 0,-4-2 10,5-3 1,-6 4 134,6-4-194,-7 4 632,10 1-144,-12 0 1,6 6-174,-7 2-123,0 0 0,-7 4 0,-1-4 0</inkml:trace>
  <inkml:trace contextRef="#ctx0" brushRef="#br0">8119 15567 8284,'-10'0'0,"1"0"-154,6-6 601,-4 4 576,7-4-569,0 6 66,0 0-356,7 0 0,-1-2 287,3-3-245,4 4-327,-5-5 322,0 6-230,-2 0 20,-6 0 0,-1 4 89,-4 1 1,-3 0-6,-6-5 1,3 0 24,-4 0 25,4 0 0,-9 0-72,6 0 1,4 0 12,1 0 0,6-2-16,-2-3 1,3-2-160,2-8 1,2 6-54,3-1 0,7-4 53,7-5 0,5 0-17,-5 5 0,5 0 90,-6 0 0,1 6 43,-4 3-2,-1 3 207,0 2-116,0 0 0,-6 7 200,-3 2 1,-5 2 11,-5-1 1,2 2-130,-6-2 1,-1 2-168,-4 3 1,0-1 110,-1 0 1,1-6-169,0-3 1,5 1 41,-1-1 1,1 0-128,-6-5-1,7 0-334,-4 0 127,10-7 1,-4-1 102,6-6 1,0 5 131,0-1 0,6 1-25,4-6 1,2 1-113,3 0 0,-1 5 95,0-1 381,0 7 1,0-3-106,1 6 0,-6 4 199,1 1 0,-7 6 3,1-1 1,-2 2-93,-2 2 1,0 1-67,0-1 0,0 0-46,0 0 1,0 1-23,0-1 13,-6-6-243,-2 4 1,-6-10 91,-1 3 1,1-4-181,0-1 1,5-5-47,-1 1 1,7-7 147,-2 1 0,4 2 1,1-1 0,0 4 28,0-4 0,1 4-15,4-5 0,3 7 92,6-2 0,2 4 20,3 1 1,-3 0-31,2 0 1,-6 0 205,-3 0 227,1 0-121,-3 0 173,0 6-283,-7 2 1,-7 5 152,-2-4 1,-4 4-93,-1-4 1,-5-1-149,0 2 0,-1-6 44,1 6 0,3-7-183,-3 2 1,3-4-132,2-1 0,6-1 56,3-4 1,-1 2-97,1-7 1,4-4 14,10-5 1,1 0-241,9 5 1,1-5 143,-1 0 1,5 2 96,-5 7 0,4-1 142,-4 7 1,0-1 185,-4 5 1,-6 1 92,0 4 1,-5 3-101,0 6 1,-2 0 531,-2 1 0,0-1-249,0 0 1,-6 0 50,-4 1 1,-2-1-192,-3 0 0,6-6-301,-1-3 1,1-4-572,-5-1 0,-1 0 376,1 0 0,2-8-271,2-6 0,2-2 192,3-7 1,4 4-563,-4-5 1,10 7 251,4-2 1,-1 8 121,2 1 0,-1 7 196,5-2 0,-1 5 31,-3 5 1,1 4 263,-7 10 0,14 3 0,-2 7 0</inkml:trace>
  <inkml:trace contextRef="#ctx0" brushRef="#br0">7507 14998 8966,'0'-8'9,"2"2"140,3 6 1,-4-1 246,4-4-57,-3 3-102,-2-4-270,0 6 92,0 0-302,0-6 85,0 4 4,0-11 0,1 7-44,4-3 156,-3-4 1,5 7 88,-2-4 1,-3 4 92,4 6 385,0 0-372,-4 0 1,4 6 83,-6 4 1,-4-3-284,-1 3 1,-5-1 146,6 6 0,-3-6-131,3 1 1,2-6 16,-3 6-328,-3-7 110,7 3-124,-6-6 254,7 0 71,0 0 0,2-6-61,3-3 42,-4-4 15,12 5 1,-7-5 64,4 4-69,2 3 122,-10-7-44,11 11 0,-10-4 104,6 6 272,-6 0-267,4 6 0,-7 2 98,0 6 0,0-4 147,0-1-300,0-5 50,-7 8-34,-1-10-9,-6 4-90,0-6 1,0 0-122,0 0 0,-1 0 56,1 0 1,5-1-437,-1-4 315,7 3 1,-3-6-75,6 4 120,0 2 1,1-4 21,4 6 0,3 0 207,6 0-187,0 0 83,1 0 1,-1 0-6,0 0 0,-4 0 47,-1 0 289,-6 0-139,3 0 376,-6 0-328,0 0 0,-6 4-122,-3 1 1,-6 6-164,-3-1 172,2-4-97,-5 7 1,12-10-123,-1 6 116,1-6-173,-5 4 1,6-9 109,3-3 0,3-2-178,2-8 1,7 1-194,2 0 176,4 0 87,7-1 0,-4 1 213,3 0-168,3 6 86,-6 2 0,0 6 143,-7 0-5,1 0 166,-2 0 1,-2 6-37,-6 4 1,-2 2-123,-2 2 1,-3 1-38,-2-1 27,-4 0-46,5 0 1,-6-1-117,0-4 1,0 2 21,-1-6 0,6 0-106,-1-5 0,6 0 82,-6 0 1,7-2-198,-2-2 1,4 0 156,1-5 0,0 4-16,0-4 0,4 4 91,1-4-56,6 5 121,-3-8-23,6 10-9,1-4 302,-7 6-240,-2 0 253,-6 0-247,0 6 1,-2 1 27,-2 2-225,2-3 169,-11-6 15,12 0-288,-12 0-46,5 0 202,0 0 1,2-6-174,6-3 0,0 1 167,0-2 1,2 5-28,2-4 1,-1 4 41,7-4 0,-1 6-1,6-2 1,-1 3 136,0 2 59,-6 0-102,5 7 0,-7-4 170,3 6 1,2-4-152,-6 4 1,0-4 354,-5 5-274,0-7 37,0 3-124,0-6 1,-2 0 14,-2 0 1,-4 0-356,-7 0 1,3-6 16,2-4 1,-2 2-212,2-1 398,4-1 0,-5 1-71,6 0-3,0 5 293,5-2-106,7 6 0,-4 0 257,6 0 0,-4 0 265,5 0-324,-7 0 77,3 0-236,-6 0 194,0 0-521,-6 6 0,-2-3-1116,-6 7 1369,-1-1 0,-5-1 0,-2-1 0</inkml:trace>
  <inkml:trace contextRef="#ctx0" brushRef="#br0">7550 14487 7616,'-8'-10'151,"3"1"-15,-2 5-74,-1-8 0,-7 5 45,1-2-73,6-4 0,-4 10 13,2-6 0,-2 1-233,-3-2 226,1-2-7,0 4 1,0-2-193,-1 1 194,1-1-35,0-4 1,1 0 0,4 0 0,-4 0-5,4-1 0,-4 1 0,-1 0 0,1 0 5,4-1 0,-4 1 0,4 0 0,-4-2-21,-1-3 28,0 3-11,-1-4 1,0 6-1,-4-1 0,3 1 2,-3 0 0,-2 0-2,2 0 0,0-1 33,5 1 1,0 0 3,0 0 0,0 1-16,-1 4 1,1-4 5,0 4 1,4 1-17,1-2 3,-1 7 14,3-3-3,-6-1-4,11-1-28,-10 1 1,9-1-1,-7 3 1,2 2 6,-1-7 0,-2 6-7,6-6 0,-6 5 0,1-4-5,4 6 27,-7-10-11,6 11-7,-1-4 202,1 6-190,7 0 87,0 0-65,0 6 1,0-2 1,0 5 1,0-4-12,0 4 1,0-4-3,0 5 1,0 4-115,0 5 116,7 0-84,-6 1 0,10 2-157,-6 7 0,4-2 141,-4-4 1,2 4-140,-3-3 0,-2-4-28,3-1 1,-4-8 247,-1-1 0,-12-1 0,-4 6 0</inkml:trace>
  <inkml:trace contextRef="#ctx0" brushRef="#br0">6811 13804 8124,'6'-8'0,"-4"-4"0,10 10-313,-2-3 155,2-3 320,-4 7 1,10-6 461,-4 7 1,3 0-207,-3 0 1,5 0-35,0 0 0,2 2-200,-2 3 1,-2-2-70,7 6 1,-7-5-608,2 0 273,-3 4 200,-2-6 1,-4 4-676,-1-6 694,1 0 0,4 0 0,0 0 0</inkml:trace>
  <inkml:trace contextRef="#ctx0" brushRef="#br0">7550 15041 6474,'14'0'805,"0"0"-786,-6 0 330,-1 0-159,-7 0 851,0 0-858,-7 0 0,-1 0-109,-6 0 0,0 0-125,0 0 0,4 2-55,1 2-31,-1-2 254,-4 4-361,6-6 123,2-6-37,6-2 1,0-6 68,0 0 0,11-1-31,3 1 1,4 0 0,-4 0 1,0-1 94,0 1 0,0 2 10,1 2 1,-6 4 64,1 6 263,-7 0-134,3 0 0,-6 6 20,0 4 1,-1 7 88,-4 2 0,-3 0-128,-6-5 1,1 0-5,4 1 0,-2-6-52,6 0 1,-2-5-207,3 0-309,2-2 214,-4-8 91,12-2 1,-3-6-45,7-1 1,2 1-47,3 0 0,2-5-281,-7 0 337,2 6 157,2 1 1,-4 10-75,-1-3 125,-6 4 1,4 7 258,-7 4 1,-2 2 245,-3 2-277,4 1-113,-12-1 1,5 0-138,-6 0 126,0-6-87,0 5-86,6-12 0,-5 6 0,5-7 0</inkml:trace>
  <inkml:trace contextRef="#ctx0" brushRef="#br0">6597 14359 7984,'-6'-15'-1038,"5"1"1044,-6 0-3,7 6 1,2-3 868,3 6-358,-4 1-120,12-3-119,-12 6-198,12-6 1,-10 7 68,7 0 187,-7 0-205,3 0 64,-6 0 413,0 0-982,0 7 166,-6-6-48,4 6 1,-4-6-42,6 4 103,0-4 74,0 6 20,0-7-16,0 0 0,1-5 161,4 0 1,-3-6-94,3 2 132,2 2 1,1-4-7,7 7-10,-8-1 162,6 5-230,-11 0 10,4 0 0,-6 1 392,0 4-196,0-3 136,-6 10-108,-2-4 0,-6 5-175,-1-4 0,6 2-100,-1-6-86,1 0 0,-4-7-313,4-2 0,2-4-440,7-6 883,0-1 0,7-5 0,1-2 0</inkml:trace>
  <inkml:trace contextRef="#ctx0" brushRef="#br0">6128 13776 7984,'-8'0'271,"2"0"1,8 0-6,2 0 0,0-2-87,5-3-57,1 4-81,4-6-331,0 7 80,-6 7 53,-2 1 189,-6 6 0,-1-5-63,-4 1 0,2-5 33,-7 4 0,2-4 0,-1 4 1,-4-6 1,4 2 0,1-3 26,-2-2-7,7 0-3,-3-7-183,6 0 168,0-8-18,0 7-1,6 2 0,-3 6 5,7 0 4,-7 6 1,3 2-61,-6 7 0,0-6-70,0 1 105,0-7 30,-6 3 0,-2-6 0,-6 0 0</inkml:trace>
  <inkml:trace contextRef="#ctx0" brushRef="#br0">5659 13491 7984,'-9'10'-57,"-1"-1"0,7-4-29,-2 5 153,4-7-434,1 9 341,0-10 0,6 4-109,3-6 1,-1-4-16,2-1 49,-1-6 139,6 3 1,-6-5-10,0 4 12,-5-4 152,2 5-41,-6 0-45,0 2 1,-2 6 141,-2 0-209,-4 0 1,-6 5-91,-1-1 0,3 3 50,2-3 0,-2-2 0,4 4 0</inkml:trace>
  <inkml:trace contextRef="#ctx0" brushRef="#br0">7550 15027 8149,'8'6'-826,"0"-4"709,-3 2 730,-4-2-101,5 4 259,-6-4-421,0 4-58,0-12-395,-6-2 78,5 0 1,-7 0 70,3 3-205,3 4 177,-4-5-310,6 6 13,0 6 204,0 2 1,2 1-134,2 1 123,-2-7-11,11 3 226,-12-6 361,5 0-45,-6 0-68,0 0-802,0-6 424,0 4 0,0-4 0,0 6 0</inkml:trace>
  <inkml:trace contextRef="#ctx0" brushRef="#br0">17602 3611 8171,'0'-43'-63,"0"1"63,0-1 257,0 7 1,0-1 427,0 4 1,5 9 404,-1 1-538,8 5 1,-5 11-175,8 2 1,4 5 115,0 5 1,14-2-123,5 6 0,11-1-128,12 2 0,4-4-902,6-6 663,-6 0-48,11-6 1,-8-7-134,-28 4 1,0-1 0,36-14-57,-35 15 0,-1-1 0,21-9-689,-4 5 0,-11 5-536,-8-1 217,-10 7 0,-15-2 1240,-13 12 0,-6-1 0</inkml:trace>
  <inkml:trace contextRef="#ctx0" brushRef="#br0">18327 3142 8441,'21'0'0,"2"0"-24,11 0 1,-3 0 268,7 0 1,-2 5 150,2-1 0,-5 6-55,-9-5 1,3 6 154,-3-2 1,3-1-114,1 1 0,0-4 54,1 5 1,-1-6-33,1 6-134,-7-7-51,5 3 0,-7 1-13,4 2-170,-10-3 59,-1 7 1,-13-3-103,0 9 0,-19 3-25,-14 6 1,-16 13-170,-13 7 1,24-19 0,-3 0-269,-7 2 0,-3 0 0,-6 5 1,-2 2 467,-2-1 0,-1 2 0,-3 4 0,0 2 0,5 2 0,-1-1 0</inkml:trace>
  <inkml:trace contextRef="#ctx0" brushRef="#br0">24427 3966 7611,'0'-8'-196,"0"2"612,0 6 43,6 0-317,2 0 1,6 0 49,0 0 1,2 5 164,3 0-122,-3-1-137,11-4 1,-10 0 43,7 0 1,-1 0-41,6 0 0,-6 0-189,1 0 1,-6 0 188,1 0 1,-4-1-130,0-4 1,-6 3-120,0-2-544,-5 2-600,2 2 1290,-6 0 0,6 6 0,2 2 0</inkml:trace>
  <inkml:trace contextRef="#ctx0" brushRef="#br0">29673 3028 9316,'0'-14'-1542,"0"0"1760,0-1-163,0 1 1,-2 6 332,-2 4-151,-4-4 1,-7 5-111,1-7 0,-5 7 63,0-2 0,-1-1-171,1 1 1,1-1 194,-5 1 1,-1 3-148,-4-2 1,-1-3 5,1 3 1,-2-3 16,-3 3 0,3 2-41,-4-3 1,0 2-191,0-2 1,0 4 1,0-4 0,3 2 89,-7-2 0,3 4-39,-7-4 0,2 3 17,-7 2 1,2-1 42,3-4 1,-1 3-12,0-2 0,2 2 3,4 2 0,-3 0 51,7 0 0,-2 0 38,2 0 0,-3 5-49,-7 0 0,-6 6 22,-3-2 0,-15 4-69,-4 1 0,3 0 54,7 0 0,4 2-6,5 3 0,-2-3 36,7 3 0,4-3 2,5-2 1,2 5 15,-2 0 0,-2 1 12,7-1 1,-6-1 16,1 5 1,3 1-44,2 4 0,-2 6-17,2-1 0,0 5 24,4-5 0,6 2-1,-1-2 1,2-3-57,-2 3 1,2-1-6,3 1 0,5-3 28,0 3 0,1-3-5,8-2 1,-4 1 83,4-1 0,0 2-69,5 3 1,7-3 184,2 4 1,5-4-22,5-2 0,3 1-36,7-1 0,-1 0 6,1 1 1,7-7 139,7-3 0,7 1-122,12-1 0,4 0-353,10-4 1,-2-1 285,-34-7 0,1 0 1,36 6-31,-35-9 1,2 1 0,2 2 0,2 0-21,7 0 1,-1 1-1,-2-2 1,-1 2 17,-3 1 0,-1 1 0,2-2 1,0-1-14,-4 1 0,0-1 0,3 0 0,0 0 17,2 0 0,0 0 0,-2-2 0,0-2 7,-3 0 1,0-1 0,-1-1 0,-1-1-10,28 0 0,-29 0 0,1-1-29,-2-1 1,-1-1-1,3 2 1,1-1-5,-1-2 1,-1-2-1,37-3 78,-3-5 0,-5-7-104,-5-3 1,4 2 80,-4-1 0,-1-7-223,1-8 0,-6-3 4,2-2 1,-5-8-91,-5-5 1,-5 0 86,-9-1 0,2-4-91,-7 4 1,-5 2 395,-4 3 1,-6 1-70,0-1 1,-8-2-36,-5 7 1,-7-5-166,-7 4 1,-15 6-138,-19 4 0,-17 1 103,22 18 0,-4 0 0,-10 2 1,-4 1-490,-11 3 0,-3 3 0,-1-1 1,-2 1 481,19 5 0,-2 0 0,0 1 0,3-1 0,-1 1 1,0 0-313,-5 1 1,-2 0 0,1 0 0,2-1-1,0 0 1,2 1 128,-23 0 0,1 1 0,3 0 0,0 1-35,-1 2 0,1 3 341,5-1 0,1 1 0,0 3 0,0-1 0,5-1 0,0 0 0,2-2 0</inkml:trace>
  <inkml:trace contextRef="#ctx0" brushRef="#br0">22152 5658 8317,'14'0'472,"0"0"-5,0 0 1,5 5-116,0 0 0,7-1-401,-3-4 76,-2 0 1,4 0-108,-6 0 0,0 0-347,-5 0 1,0 0-266,1 0 421,-7 0 65,-2 0-976,-6 0 1182,-6 0 0,-2 7 0,-7 1 0</inkml:trace>
  <inkml:trace contextRef="#ctx0" brushRef="#br0">22166 5800 8217,'-8'7'0,"2"-6"0,7 6-8,4-7 256,3 0-145,12 0 0,3-2-99,5-3 0,5 2-109,0-6 0,5 1-990,-5-2 1095,1-2 0,-12 4 0,-2-7 0</inkml:trace>
  <inkml:trace contextRef="#ctx0" brushRef="#br0">22479 5488 8247,'14'0'-366,"0"0"182,0 6 170,7-5 1,-4 10 134,7-6 1,-2 6 102,2-1 1,3 2 315,-4 3 0,-1-1-202,2 0 0,-6 0-81,0 0 1,-2-1 86,-2-3 0,-6 2-45,-3-2 1,-3 4-292,-2 5 1,-15-2-66,-8 7 1,-17 0-191,-12 4 1,-5 2 49,-4 3 1,-6 10-1129,30-18 0,-1 2 1325,-1 1 0,-1-1 0,-11 5 0,-3 0 0,0 0 0,-1 0 0</inkml:trace>
  <inkml:trace contextRef="#ctx0" brushRef="#br0">23701 5374 8151,'-7'0'119,"0"0"172,7-7 1,7 1-199,2-3 1,10-4 44,5 4 0,7-4-129,2-1 0,7 4 31,-2 1 1,-3 6 39,-2-2 1,-5 3-25,-4 2 1,1 2-130,-6 3 1,-6 9 54,-9 10 1,-2 2-24,-2 3 0,-2 6 29,-2 2 0,-9 5 39,-6 0 1,-5 2 12,6 4 0,-6-4 29,5 3 1,0-4 113,5-5 1,1-5-102,4-9 0,-2-4 110,6-5-132,-6-8-47,3 0 1,-6-15-194,-1-6-30,7-7 196,-4-7 1,4-7-248,-6-3 283,-7-3-127,5-2 0,-4 1-133,6-1 0,-1 7 103,1 3 0,5 4 43,-1 5 1,6 4-95,-6 6 1,7 4-165,-2 1-149,4 6 215,13-4-43,-2 7 327,17 0 0,-5 0 0,6 0 0</inkml:trace>
  <inkml:trace contextRef="#ctx0" brushRef="#br0">24384 5161 8151,'0'-23'32,"0"-2"165,0 6 0,-2 2 15,-2 7 0,0-1-30,-5 7 1,-1-1-56,-4 5 1,5 1 91,-1 4 1,2 3-248,-1 6 0,-2 8 112,6 7 1,-4 6-56,4 7 1,0 2 115,5 4 1,0 7-47,0 7 1,0 17-247,0 1 1,0-39 0,0 0 259,0 40 0,-5-10-288,1-5 1,-1-4 54,5-15 0,-5-6-15,0-7 1,1-11 70,4-4-139,-7-9 0,-1-4-37,-6-6 1,-2-6-305,-2-4 0,0-4 374,-6-5 1,1 2-179,-6-7 0,1 0 58,-1-4 0,1-1 264,0 1 1,4 0-19,0-1 1,12 2 150,-3 4 1,11 2 68,-1 7 0,5 1 36,5 4 1,2-2 238,8 6 1,7 0-137,6 5 0,2-1-28,8-4 0,0-3-363,5-6-43,-1 0-63,1-1 1,-2-4-747,-3 0 928,-3 0 0,0-1 0,1-2 0</inkml:trace>
  <inkml:trace contextRef="#ctx0" brushRef="#br0">24640 5331 8130,'0'-8'100,"-7"2"-46,-2 6 1,1 0 126,-1 0 0,-1 6 662,-4 4 1,-5 9-282,0 4 0,-2 6-334,3 4 1,2-3-129,-3 3 1,3 4-255,2 0 0,4 0 335,1 1-1410,6-7 880,-4-2 0,7-4-186,0-6-469,0 0-13,0-11 1017,0-2 0,7-19 0,1-2 0</inkml:trace>
  <inkml:trace contextRef="#ctx0" brushRef="#br0">24540 5530 8130,'19'0'209,"0"0"0,6 2 31,-1 3 0,3-2-49,1 6 1,1 2-36,-1 8 1,1-3-163,-1 3 1,-1-3 105,-3-2 1,1-1-177,-6-4 1,0 4-68,-5-4 0,-6-1-828,-3 2 971,-4-1 0,-1-1 0,0-2 0</inkml:trace>
  <inkml:trace contextRef="#ctx0" brushRef="#br0">24853 5360 8124,'0'14'0,"0"0"123,0 0 0,-6 7 243,-4 2 0,-2 9-1,-3 1 0,-5 7 266,-4-2 1,-3 3-502,-1 1 1,1-1 47,3-3 1,4 2-785,6-7 1,4-5 160,1-4 1,5-11-49,0 1 1,10-9 492,8-1 0,7-15 0,7-4 0</inkml:trace>
  <inkml:trace contextRef="#ctx0" brushRef="#br0">25123 5317 8091,'14'8'726,"-1"11"-508,-3 0 0,-4 8 716,-6 6 0,-6 5-358,-4 9 1,-9-1-404,-5 6 1,-1-5-346,1 6 1,-1-9-475,6-2 0,0-4 40,5-5 0,0-4 606,0-1 0,-7 1 0,-1-7 0</inkml:trace>
  <inkml:trace contextRef="#ctx0" brushRef="#br0">23573 5061 8218,'-7'-6'-495,"-1"3"-55,3-7 0,3 5 427,-2-4 1,2 4 458,2-4-232,0-1 0,0-4 134,0 0 0,2 4-104,2 1 1,4-1 13,6-4 0,1 0-18,-1 0 0,5-1-2,0 1 0,8 0-155,1 0 0,7 0 98,8-1 0,5 6-118,5-1 0,2 7 40,2-1 1,0 2-174,0 2 0,-2 0 97,-3 0 0,5 0-118,0 0 0,6 0 126,8 0 0,5 0-212,0 0 0,-4 5 271,-10-1 1,-2 1-18,-13-5 0,5 5 129,-4 0 0,4 6 29,-5-2 1,1 4 118,-6 1 1,-1 2-155,-3 3 0,2 3 139,-7 6 0,-1 1-179,-9-1 1,3 5 250,-7 1 1,0 0-236,-5-1 1,0-3 56,0 4 0,-4-4 30,-1-2 0,-6 2-54,2 3 1,-3-3 10,-2 3 1,0-1-113,0 1 1,0 8-114,0 7 0,-5-1 133,0-4 0,-6 4 17,2 0 0,-2 1-227,1-5 210,-3-1-12,6-6 1,-8 9-46,1-7 1,-2 6 95,-3-6 1,4-2 124,-4 2 0,-4 0-124,0 5 0,-4-2 116,-2-3 1,-1 1-102,-3-6 1,2 5 19,-7-5 0,1 2-106,0-2 0,2-6 55,6 6 0,-1-11-107,-3 7 1,3-4 20,-3 4 1,1-7 10,-1-3 0,-3 0 17,-7-5 0,1 3-5,-1-7 1,-6-3 14,-3 3 1,3-7 2,1 2 0,4-4 13,2-1 0,-1-1-7,0-4 1,-4 0 283,-1-9-1051,1 3 831,-2-9 0,3 4 14,-6-3 1,6 1-91,-1-5 0,3-1 72,1-4 0,7 2 46,3-2 0,3 3 8,1-9 1,1-2 91,-1-2 0,1-9-104,-1-5 0,1-5-260,-1-5 1,3 2 256,2-6 1,3 3-8,7-8 0,2-8-56,6 34 1,2 0 0,0 2-1,2 0 51,2-37 0,1 12 91,4 1 1,5 7 147,9 4 0,-4 5 393,4 4 0,-1 2-506,1 3 0,-4 1-178,4 3-106,-3 3-88,-2 7 1,1-1-562,-1 1 1,2 1 243,3 3 0,-2-1 473,7 6 0,-1 6 0,6 7 0</inkml:trace>
  <inkml:trace contextRef="#ctx0" brushRef="#br0">24384 6696 7601,'0'16'-343,"0"3"1,0-2 845,0 7-279,0-1 1,0 7-173,0 4 1,0-6-68,0 0 1,0-1 55,0-8 1,1 0 33,4-5-75,-3 1 0,10-1 0,-4 0 0</inkml:trace>
  <inkml:trace contextRef="#ctx0" brushRef="#br0">24526 6781 8238,'8'16'-132,"-3"3"1,1-2 136,-1 7 1,-1-2 63,-4 2 0,2 1-50,3-6 0,-4 5 13,4-5 0,-3 4 34,-2-4-66,0 0 0,0 2 0,0 1 0</inkml:trace>
  <inkml:trace contextRef="#ctx0" brushRef="#br0">24171 7208 8126,'1'-8'-334,"4"3"1,-2 10 751,7 4 1,-1 6-196,5 3 0,-1 5-21,-4 5 1,4 0-87,-4 1 1,-1 4-123,2 0 1,-7 7-75,2-2 0,-4-2 75,-1 2 1,-1-8-28,-4-2 1,-3-1 59,-6-8 1,0 0-34,-1-5 0,-3-1 1,-1-4 0,-7-2 6,3-7 0,0 0-66,0 0 1,1-7 76,-2-2 0,3-8-1,7-2 0,2-2 3,2 2 0,4 2-19,6-7 0,6 7-25,4-2 0,9 3-4,4 2 0,4 4-64,2 1 1,1 6-174,3-2 1,-3-1-727,3 1 996,-3 0 0,5-1 0,1-2 0</inkml:trace>
  <inkml:trace contextRef="#ctx0" brushRef="#br0">24725 7194 8126,'-6'-15'0,"-1"6"-76,-2-1 138,-4 7 0,5 3 482,-6 10-78,6 9-322,-4 3 0,9 8 284,-7 3-177,7 3-142,-3 7 1,6 4 48,0 1 1,1 4-137,4-5 1,-2-4-255,7-5 1,-6-2-426,6 2 0,-7-5 62,2-9 155,-4 3 0,-7-13 126,-4 0 0,-2-6 46,-2-8 1,-5-6 60,0-4 0,-7-2 185,3-3 1,1-4 90,-2 0 0,2-4 82,-2 4 1,4-2 96,5 2 0,3 4 202,2-4 1,4 3 231,6 2-375,6-1-89,8 7 1,9-4-118,5 2 155,0 4-325,7-7 1,1 7-363,7-3 1,-7-4 430,-2 3 0,2-2 0,0-2 0</inkml:trace>
  <inkml:trace contextRef="#ctx0" brushRef="#br0">24896 7250 8128,'-7'15'0,"1"-1"-62,-3 0 1,-4 7 230,3 2 0,-2 4 465,-2 2 0,1-1-487,4 0 0,-3-4-482,8 0 0,-1-7 64,5 2 1,0-3-654,0-2 507,0 0 1,0-4 416,0-1 0,6-6 0,2 4 0</inkml:trace>
  <inkml:trace contextRef="#ctx0" brushRef="#br0">24881 7393 8097,'15'6'0,"-1"3"0,0-1-531,0 2 266,1-1 217,-8 12 0,6-5 596,-3 2-597,2-2 0,2-3-241,1-4 0,-6-2-249,1-7 539,-1 0 0,-1 0 0,-2 0 0</inkml:trace>
  <inkml:trace contextRef="#ctx0" brushRef="#br0">25052 7265 8097,'0'-8'161,"-1"1"127,-4 7 0,2 2-27,-7 3 1,2 4-54,-1 10 1,-4 0 29,4 10 0,-4-4-43,-1 8 0,0 2-69,-1-2 0,3 5-113,2-5 0,-1 0-339,6-4 0,1-6-561,4 1 1,0-11 66,0 1 820,0-9 0,0-5 0,0-8 0</inkml:trace>
  <inkml:trace contextRef="#ctx0" brushRef="#br0">25265 7279 8097,'22'16'117,"-3"3"0,-8 1 191,-1 4 1,-2 3-64,1-4 0,2 9-15,-6 1 0,0 0-490,-5-4 1,0-2 231,0-4 1,-5 3-529,0-8 1,-10 1 238,0-4 1,-8-1 19,-1 0 0,-4 0 297,-6 1 0,-2-1 0,-7 0 0</inkml:trace>
  <inkml:trace contextRef="#ctx0" brushRef="#br0">24085 8004 8085,'-14'0'0,"0"0"365,0 0 1,6 1-86,3 4 1,7-3 338,7 2 1,8-2-206,17-2 1,2 0-168,7 0 1,7-8-66,7-6 1,19-2-335,-32 5 1,2-2 0,1 2 0,1 0 182,-1-1 1,0 1 0,0 0 0,-2 1-139,-2 3 1,-1 0 0,-1 0 0,-1 0-396,1-1 0,-1 1 0,26 0 106,-5 2 1,-10 5 191,-13 5 0,-5 2 204,-9 8 0,-5 2 0,-10-3 0,-2-3 0</inkml:trace>
  <inkml:trace contextRef="#ctx0" brushRef="#br0">24640 8132 7985,'1'9'0,"4"1"0,-3-1 392,2 5-140,-2 7 1,-2 1-26,0 7 0,0 4 28,0 0 1,-8 5-105,-6-5 0,-2 5-111,-8-5 0,1 5-24,-6-5 1,1-4 121,-1-6 1,-4-5-277,0 1 1,0-10 109,4-4 0,6-4 112,-1-1 1,7-11 52,-2-3 1,4-5 125,6 0 1,-2 2-163,6-7 0,2 7 24,8-2 0,3-2-116,6 2 1,6 0 139,4 5 1,9 0-689,5 0 1,14-1-97,5 1 0,-1 0-1113,-4 0 1571,-13 6 1,15-5 0,-10 5 0</inkml:trace>
  <inkml:trace contextRef="#ctx0" brushRef="#br0">24754 8302 7985,'14'0'-34,"0"0"1,2 0 594,3 0 0,-2 2-156,7 3 1,-5 3-176,4 6 0,6 0-198,4 0 1,0 2-296,-4 3 1,2-3 268,-2 3 1,1 1 130,-11-1 0,-2 2-842,-7-2-1109,-4-3 1814,-6 4 0,0-6 0,0 1 0</inkml:trace>
  <inkml:trace contextRef="#ctx0" brushRef="#br0">25066 8231 7985,'-6'-8'0,"-2"2"556,-6 6 1,-7 3-132,-2 7 1,-4 7-164,-2 16 1,-1 0 73,-3 10 1,3 3 145,-3 11 1,-3 8-2366,-2 6 1883,20-33 0,1 1 0,-4 3 0,1 1 0,2 0 0,0 0 0</inkml:trace>
  <inkml:trace contextRef="#ctx0" brushRef="#br0">25663 5743 8182,'10'0'-491,"-1"0"0,6 0 420,4 0 0,1 0 195,-1 0 1,-3 0-218,3 0 1,-3 0-141,-2 0 1,-5 0-75,1 0 0,-7 2 307,2 3 0,-10-2 0,-5 6 0,-2-4-71,-2 5 1,-7-2 70,-3 1 0,2 4-18,-1-4 1,5 4 17,-1 1 0,5 0 537,5 0-278,-4-6 0,13 3-99,0-6 0,8 0-187,11-5 1,3-7-295,6-2 321,1 3 0,-1-7 0,1 5 0</inkml:trace>
  <inkml:trace contextRef="#ctx0" brushRef="#br0">25806 5687 8174,'8'-15'0,"4"7"-84,-2 4 0,7 2-177,2 2 0,5 2 749,-5 2 0,4 4-172,-4 7 1,0 4-518,-5-1 0,-1 8-29,-3-3 1,1 0-1,-7 0 1,1-4 153,-5 5 76,6-7 0,2 10 0,7-5 0</inkml:trace>
  <inkml:trace contextRef="#ctx0" brushRef="#br0">27071 5530 8104,'-6'-5'-220,"6"1"0,11-1-379,8 5 0,11 0 380,-2 0 1,4 0 322,-4 0 1,5 0-136,1 0 1,-1 0 112,-5 0 1,1 0 40,-1 0 36,-6 0-37,5 0 0,-13 2-119,0 2 1,-6 11 170,-8 8 1,-6 9-81,-3 1 1,-9 8 176,-1 2 0,-4-2 50,4 1 1,-5 6-14,5-6 0,0 0-174,5-5 0,4-10-5,1 2 0,4-10-181,-4 0 0,4-10 65,-5-4 0,6-4 11,-6-1 1,2-7 54,-1-8 0,-4 0-142,4-9 0,-4 0 101,-1-4 0,0-5 31,-1-1 1,1 1-101,0 5 0,1 1 9,4 3 1,2-1-162,7 6 0,0 0 133,0 5 1,4 0-665,5-1 1,7 6 713,12-1 0,7 1 0,1-5 0</inkml:trace>
  <inkml:trace contextRef="#ctx0" brushRef="#br0">27881 5189 8104,'-6'-13'-366,"-3"4"0,-4-2 146,-1 6 1,-5 2 553,0 8 1,0 9-71,5 10 1,-5 4-134,0 5 1,5 0 203,4 10 1,7 3 323,-2 11 1,4 6-427,1 3 1,0 4 0,0 1 1,4-6-371,1-4 0,0-4 167,-5-5 0,0-3-484,0-6 0,-2-5 256,-2 0 0,-1-12-201,-9 3 1,2-12 45,-6-3 0,-5-1-99,0-8 1,-4-2 61,-2-8 1,1-3 151,0-6 0,1-2 237,3-3 0,-3-3 0,5-12 0,-6-3 0</inkml:trace>
  <inkml:trace contextRef="#ctx0" brushRef="#br0">27412 5857 8104,'29'-22'0,"5"2"-289,4 5 1,3 1 288,2 0 0,6-7 0,2-1 0</inkml:trace>
  <inkml:trace contextRef="#ctx0" brushRef="#br0">27981 5473 7305,'-14'15'423,"4"0"-98,1 4 1,1 10-64,-2 9 1,-5 4-146,5 6 1,-10-4 29,5 3 0,0 1-201,5-6 1,-1 3-109,6-12 1,1-6-236,4-8 0,0-4-894,0 0 1291,0-8 0,0-7 0,0-7 0</inkml:trace>
  <inkml:trace contextRef="#ctx0" brushRef="#br0">28024 5644 7979,'14'6'61,"-3"2"236,3 6 1,-1 2 314,10 3 1,1-3-478,5 3 0,1 1 44,3-1 1,-3 0-249,3-4 1,-5-1 98,-4 0 1,0 0-1505,-10 0 913,3 1 0,-15-1-645,3 0 1206,-4-6 0,-7-2 0,-2-6 0</inkml:trace>
  <inkml:trace contextRef="#ctx0" brushRef="#br0">28251 5658 8036,'14'-8'174,"-1"3"18,-4 10 0,-2 3-93,-7 6 0,-2 7 51,-3 3 1,-4 2-204,-10 3 0,-3-5 22,-7-1 1,6 1-195,-1 4 1,2-4 65,-2 0 0,2-7-139,3 2 0,3-3-197,-3-2 495,10 0 0,-4-6 0,5-1 0</inkml:trace>
  <inkml:trace contextRef="#ctx0" brushRef="#br0">28493 5587 8036,'22'6'-118,"-3"4"1,-8 2 444,-2 3 0,-4 5 537,5 4 1,-7 3-344,2 1 0,-4 2-68,-1 3 1,-6-3-404,-4 4 0,-7 0 28,-2 0 0,-2 0-709,2-1 0,2-3 257,-7 4 374,7-4 0,-10-2 0,5 0 0</inkml:trace>
  <inkml:trace contextRef="#ctx0" brushRef="#br0">28877 5758 7977,'6'-8'20,"2"0"158,6 3 1,5 2-406,0-7 140,6 1 1,-3-5 87,7 0 1,-2 4-94,-4 1 0,3 1-39,-7-2 0,-5 4-722,-5 6 853,-6 0 0,4 6 0,-7 2 0</inkml:trace>
  <inkml:trace contextRef="#ctx0" brushRef="#br0">29019 5502 7942,'5'20'187,"-1"4"1,1 6-6,-5 8 1,0 1 65,0 14 0,-2-3-10,-2 2 1,-3 0-374,-2-9 1,-4 1 112,4-11 1,3-1-728,1-8 305,-3 3-50,6-12 160,-4 0 1,6-11 333,0-8 0,6-11 0,2-7 0</inkml:trace>
  <inkml:trace contextRef="#ctx0" brushRef="#br0">29332 5488 6853,'-8'7'347,"1"0"-157,7-7 157,0 0-198,7 0-8,-6-7-93,12 6 1,-5-7-35,6 3 1,0 4-94,1-4 1,-1-1 135,0 1 0,0-6-89,0 1 0,5 2 62,0-1 0,0-1-114,-5-4 1,1 5 61,-1-1 0,-5 7-22,1-2 25,-7 4 9,3 1 1,-12 8 130,-3 6 1,-6 6-112,-4 9 1,2 1 80,-7 3 0,5 5-13,-4 9 1,5-2 121,-1 2 0,5-3-151,5-1 0,2-2 1,7-3 0,0-3-7,0-7 0,2-6-23,3-3 1,-2-9-105,6-6 1,2-2 126,8-2 0,-3 0-88,3 0 1,2-6-35,-2-4 0,1-7-129,-1-2 1,-2-7 61,7 3 1,-7-4-83,2-1 1,2-1-8,-2 1 0,0-2 133,-5-4 1,-4 4 109,-1-3 0,-1 5-128,1 4 1,-2-1 138,-7 6 0,0 0-44,0 5 286,0 0-143,0 6 0,-2 3 100,-3 10 0,4 9-23,-4 10 0,-3 4 71,-1 5 1,2 5-63,3 9 1,-3-4-128,3 0 1,-1-1-181,5-4 0,6-3 217,4-2 1,2-9-684,3-5 1,-1-5 105,0-4 1,0-4-437,0-6 899,-6-6 0,11-2 0,-3-7 0</inkml:trace>
  <inkml:trace contextRef="#ctx0" brushRef="#br0">29957 5516 8065,'14'0'0,"1"-5"-92,-1 0 0,5-4-47,0 4 0,6-4 140,-1 4 1,3-4-44,1 4 0,-1-5 107,-3 6 0,1-1 21,-6 5 27,0 0 1,-10 6-1,1 4 1,-7 4-71,2 5 0,-9 3 9,0 6 0,-9 7-8,-1 3 1,0 5 48,-5 4 0,-2-3-1,2 4 0,0-4-16,5-1 1,0-7-13,0-3 1,6-9-47,3-5 0,-1-8 128,1-2-46,0-6 0,0 2-64,1-10 1,-3-4-1,3-10 0,0-2-7,-5-2 1,4-4-5,-4 3 0,4-7-33,-4-3 0,1 1-13,-2 5 1,-2-5-305,2 0 1,4 4-139,1 5-568,3 7 517,2-4 514,7 14 0,1 0 0,6 7 0</inkml:trace>
  <inkml:trace contextRef="#ctx0" brushRef="#br0">30668 5431 8079,'-14'-15'0,"0"1"0,-2 5-719,-3-1 480,-3 7 1,-7-3 437,1 6 0,0 1-77,-1 4 1,2 8 149,4 6 0,-3 4-43,7-4 1,7 5-60,7-5 0,-1 5-97,1-5-153,0 0 0,11-7-95,4-2 0,3-4 122,1-6 0,0-2-39,0-2 1,7-4 42,2-6 0,4-1-86,2 1 1,-2 0 22,-4 0 1,3 6 23,-7 3 0,-1 4 89,-3 1 1,-3 7 5,-2 8 1,-4 7 289,-6 11 1,-1 3-107,-4 7 1,-3 1 106,-6 4 1,-1-3-81,1 7 1,-2-6-119,-3 2 1,4-1-2,-4-4 1,-2 1-175,2-11 1,-4 0 267,4-4 0,-2-7-23,2-3 0,3-5-184,-3-5 1,2-2 40,-2-7 1,3 0-125,-3 0 0,3 0 97,2 0 0,2-7-366,2-2 0,-1-4-22,6-1 1,1 0-191,4 0 1,1-1 141,4 1 1,3-5 435,6 0 0,7-12 0,1 1 0</inkml:trace>
  <inkml:trace contextRef="#ctx0" brushRef="#br0">30938 5459 8054,'-9'0'536,"-1"0"1,1 0-491,-5 0 0,-1 6 100,1 4 0,-5 7-89,0 2 0,-6 7 33,1-3 1,2 9 130,-2 1 1,9 5-42,0-5 0,3 5 12,7-5 1,-4 5-334,4-5 0,0 0-183,5-4 1,2-2-292,2-4 1,4-2 198,7-7 0,-6-6-256,1-3 0,1-4 34,8-1 638,-10-6 0,16-8 0,-9-8 0</inkml:trace>
  <inkml:trace contextRef="#ctx0" brushRef="#br0">30896 5701 8019,'7'0'0,"6"6"-177,-3 4 1,-2 2 96,1 2 1,0 1 309,6-1 1,-1-5-238,0 1 1,0-2-372,1 1 1,-1-2-108,0-7-43,0 6 528,-6-5 0,-2 6 0,-6-7 0</inkml:trace>
  <inkml:trace contextRef="#ctx0" brushRef="#br0">31109 5516 7878,'8'6'-420,"-2"2"353,-6 6 0,-2 7-154,-2 3 1,-9 7 296,-6 2 0,-5 2 291,6-2 0,-6-3-268,5 4 1,-5-1-48,5-5 1,0 4-41,5-9 1,0-2 38,0-2 0,1 1-354,3-1 0,-1 0-337,7-4 640,-1-8 0,5 0 0,0-7 0</inkml:trace>
  <inkml:trace contextRef="#ctx0" brushRef="#br0">31208 5374 8019,'23'6'176,"-5"4"1,-2 4 80,-2 5 0,-6 3-92,-3 6 1,-3 2 62,-2 4 1,0-3-53,0 7 1,-2-5 2,-3 5 1,-3-6-85,-6 1 0,-2-3 26,-2-2 0,0 2-209,-6 3 0,2-7-328,-1 2 0,-4-4 238,3 0 0,4 1 178,1-6 0,-4 6 0,1-3 0</inkml:trace>
  <inkml:trace contextRef="#ctx0" brushRef="#br0">31606 5687 8036,'-1'-13'-613,"-4"3"-654,4-2 1267,-6 10 0,7-4 0,7 4-14,2-2 1,4 0 79,1-5 1,6 6 569,4-2 0,3-1-300,1 1 0,7-1-64,3 1 1,-2 3-137,2-2 0,-6 2-136,1 2 1,-4 0-383,-6 0-677,-2 0 735,-7 0 0,-8 2 324,-6 2 0,-12 4 0,-10 6 0</inkml:trace>
  <inkml:trace contextRef="#ctx0" brushRef="#br0">31678 5815 8036,'0'7'-108,"6"0"0,8-7-238,10 0 1,-1 0 57,6 0 0,-2-5 261,11 0 0,-5-6-148,5 2 0,-7 1 175,3-2 0,-4 1 0,-2-5 0,0-1 0</inkml:trace>
  <inkml:trace contextRef="#ctx0" brushRef="#br0">32246 5601 8036,'8'-6'-370,"-2"4"0,-7 2 774,-4 10 1,2 4-146,-6 5 0,-1 2-178,-4 2 0,0 4 80,-1-3 0,6 4 6,-1 5 0,3-3 175,-3 4 0,-1-4-85,6-2 0,-4-1-230,4-3 1,0-4 95,5-6-308,0 1 1,7-9 249,2-6 1,4-8 55,1-11 1,2-3-22,3-7 0,-3 1-21,2 0 0,-2-2 44,-2-4 0,-1 4-57,-3-3 0,-4 3-269,-6 2 1,-2 4-118,-2 0 0,-11 12-194,-8-2 1,-1 9 83,-4 0 0,1 3 430,-11 2 0,0 13 0,-5 3 0</inkml:trace>
  <inkml:trace contextRef="#ctx0" brushRef="#br0">27981 7051 8067,'6'-8'-267,"2"2"-126,6 6 0,7 0 338,3 0 0,4-1 313,5-4 0,-1 3-211,6-3 0,-2-2-70,2-3 1,1-1-47,-5 2 0,-7-2 75,-9 6-1,-2 0 1,-8 7 26,-3 2 1,-4 12 136,-1 13 0,-6 1-77,-3 8 1,-6 4 139,-3 6 1,2 5-30,-3-1 1,3-1-74,2 1 0,0-6-45,-1 1 0,7-10-66,4-9 0,2-6-264,2-8 242,-6-6 0,3-5-94,-7-12 1,2-7 68,-1-12 1,-9-2-23,4-3 1,2 1 23,2-6 1,1 6-1,-6-1 1,1 3 106,0 2 1,6 6-138,3 3 1,-1 3-115,1 2 0,2 1-58,8 4 0,3-2-706,6 6 934,6 0 0,9-1 0,7-2 0</inkml:trace>
  <inkml:trace contextRef="#ctx0" brushRef="#br0">28706 6682 8067,'-14'-7'4,"0"6"60,-1-4 0,1 5 156,0 5 1,4 0-114,1 9 0,1 0 176,-1 14 0,-2 6 0,6 13 1,0 8-51,5 7 1,-5 6-110,1-2 1,-1-3-222,5-1 0,0-4-153,0-1 1,0 0-178,0 0 1,0-13 217,0-6 1,0-8-176,0-6-120,0-4-125,-6-12 218,-2-1 1,-7-15 59,1-7 0,0 0 474,0-9 1,4-4-124,1-6 0,-1 0 0,-4 0 0,5 6 0,-1 0 0,7 1 0,-2 8 355,4-7 0,2 12-141,4 0 1,5 1 90,8 9 1,0-1-52,6 5 1,-1 0-580,6 0 1,4-2 108,0-2 216,7 2 0,-4-11 0,6 6 0</inkml:trace>
  <inkml:trace contextRef="#ctx0" brushRef="#br0">29090 6881 8049,'-10'4'-41,"1"1"0,-5 6 158,-5-1 0,-6 2 63,1 3 1,0 5 96,-4 4 0,2 7 105,-7 3 1,3 4-174,2-5 1,-1 6-15,1-1 1,6-2-139,3 2 0,9-6-242,6 1 0,2-4-611,2-6 0,6-4 432,4-9 0,2-4-69,3-6 1,1-6 17,2-4 1,-2-9 414,3-4 0,-3-11 0,-2-2 0</inkml:trace>
  <inkml:trace contextRef="#ctx0" brushRef="#br0">28962 7108 8049,'19'2'0,"0"3"0,1 2 173,-1 8 1,-1 0-120,5 4 0,-4-1-278,5 5 0,-2-5 111,2 1 0,4-8-107,1-2 0,-2-6-145,1 2 0,-1-3-56,-8-2 421,-6 0 0,-7-7 0,-6 0 0</inkml:trace>
  <inkml:trace contextRef="#ctx0" brushRef="#br0">29104 7037 8049,'0'14'18,"0"1"0,-5-1 94,1 0 0,-7 7-167,1 2 0,-2 4 61,-3 2 1,-1-1-110,-2 0 1,2 1 87,-3-1 1,3-6-164,2-3 0,0 0-276,-1-5-137,7 4 591,2-10 0,12-13 0,2-4 0</inkml:trace>
  <inkml:trace contextRef="#ctx0" brushRef="#br0">29417 6909 8049,'28'0'0,"-1"2"198,-3 2 1,-4 11 384,-5 8 0,-7 6-409,-4 4 0,-8 2 24,-6 3 1,-4 3-164,-5-3 1,-3 1-35,-7-1 1,-4 3-85,0-3 0,0 2-47,4-3 0,6 3-305,-1-7 1,8-1 131,2-9 0,1-2 303,9-7 0,-7-6 0,3-2 0</inkml:trace>
  <inkml:trace contextRef="#ctx0" brushRef="#br0">29644 7179 8049,'38'-4'-267,"0"-1"0,-5 0-408,5 5 0,0-5 628,5 1 1,-7-1 38,-3 5 1,-9 1 7,-5 4 0,-9 3 0,-4 6 0</inkml:trace>
  <inkml:trace contextRef="#ctx0" brushRef="#br0">29687 7449 8046,'0'8'-37,"2"-1"125,2-7 1,4 4-55,7 1 0,5 0-228,4-5 1,4 0-394,5 0 1,5-6 586,10-4 0,2-3 0,7-1 0</inkml:trace>
  <inkml:trace contextRef="#ctx0" brushRef="#br0">30284 7265 7979,'0'-8'-284,"0"1"748,7 7 1,0 0-28,8 0 0,0 0-183,4 0 1,4 0-232,5 0 1,7 0 9,3 0 0,3-1-173,1-4 0,6-1-68,-1-4 1,-6-1-753,-8 6 960,-3 1 0,-7 4 0,-3 0 0</inkml:trace>
  <inkml:trace contextRef="#ctx0" brushRef="#br0">30924 7051 7921,'14'-20'0,"0"6"-126,1-1 0,-1 3-503,0 7 733,0-6 1,-4 9 81,-1-2-205,-6 2 61,4 8 0,-12 2-22,0 6 0,-4 1 55,4-1 1,-6 5 3,2 0 0,1 6 33,-2-1 0,7-1 15,-2 6 1,-1-4 77,1 8 1,0-1-74,5 1 1,0-1 1,0 6 1,0-5-24,0 5 1,0-8-4,0-2 0,2-3-50,3-10 1,3 0-148,6-10 1,0 0 128,0-5 1,5-13-137,0-6 0,7-11 62,-3-3 1,4-6 49,2 1 1,-1-3-230,0-2 1,-4 2 71,0 3 1,-7 3-71,2 7 0,-8-1-67,-1 1 1,-7 6-346,2 3 385,-4 3 228,-1 8 1,-5 3 53,1 10 1,-3 9-107,3 10 0,2 3 387,-3 1 1,4 6-125,1-1 0,0 6 53,0-1 1,1 3-201,4 2 0,3-5-287,6 0 0,2-7 233,3 2 0,3-9 0,6-3 0</inkml:trace>
  <inkml:trace contextRef="#ctx0" brushRef="#br0">31649 7037 7943,'0'-8'-357,"0"2"429,0 6-3,6 0 0,2 0-19,7 0 1,-1 0-21,0 0 1,0-5 178,0 0 1,5-6-112,0 2 1,5 1 152,-5-1 1,5-1-46,-5-4-267,0 6 108,-5 2 1,-6 7-15,-4 4 1,-4 8 11,-4 6 0,-4 11-167,-6-2 1,-1 8 13,1-3 0,-2 7 63,-3-2 1,7-2-50,-7 2 1,6 0 75,-6 5 1,3-1-1,2 1 0,2-7 13,2-3 0,-1-14-10,6-4 127,-6-4 0,8-5 210,-6-6 1,4-6-70,-5-9 1,6-3-95,-6-1 0,7-7-189,-2 3 0,-1-9 93,1-1 1,0 0-151,5 4 0,-4-4-159,-1 0 0,2 0-244,8 4 0,2 2 116,8 4 1,-1 1-186,0 3 0,2 8 559,3-4 0,-3 4 0,4-3 0</inkml:trace>
  <inkml:trace contextRef="#ctx0" brushRef="#br0">32218 7122 8104,'12'-15'274,"-2"-4"1,-4 3-629,-6-3 1,5 8 62,0 1 1,-1 1 337,-4-5 1,0-5-169,0 0 0,0-2-324,0 2 0,0 3 255,0-2 0,-6 2 272,-3 2 1,-6 1 280,-3 3 1,2 4-234,-3 6 0,3 2 183,2 2 1,4 4-137,1 7 1,1 5 4,-2 4 0,3 3-16,2 1 0,3 5-176,-3 0 0,4 1-12,1-6 1,0-4-234,0-1 1,6-5 112,4 1 0,-2-10-76,1-4 0,1-3 350,4-2 0,-5-2-56,1-3 0,-1 2 25,5-6 1,-4-1-134,-1-4 53,-5 0 84,8-1-40,-10 8 33,4 0 0,-11 18-44,1 3 0,-6 9 8,5-4 0,-4 11-59,4-2 0,-6 10 70,2 0 0,-4 4 20,-1 6 0,4 1 25,1 3 1,-2 3-36,-8-3 0,3-3 5,-3-1 1,-2-4 28,3-1 0,-3-7 7,2-3 1,3-4 8,-3-6 1,3-2-35,2-7 0,-5-6-32,0-3 1,0-4-49,5-1 0,0-6-145,0-4 1,1-9-119,4-4 1,-2-4-348,6-2 0,0-1 266,5-3 325,6-3 0,2-7 0,7 1 0</inkml:trace>
  <inkml:trace contextRef="#ctx0" brushRef="#br0">32616 6994 10295,'-14'0'-605,"0"0"1,4 0 467,1 0 0,-1 0 216,-4 0 0,0 7-60,-1 2 1,-4 4-84,1 1 0,-6 0 78,5 1 0,-2 0 287,2 4 0,4-1-250,-4 5 0,0 3 269,4 7 1,-5-2-170,10 7 1,-5 0-207,5 5 0,4 3 26,1-4 1,3 3-172,2-12 0,0 0 124,0-5 76,0-6 0,7-1 0,1-7 0</inkml:trace>
  <inkml:trace contextRef="#ctx0" brushRef="#br0">32431 7265 8011,'6'-15'-1993,"-4"1"2657,11 6 0,-5 2-162,6 6 0,0 3-263,0 7 1,5-6-128,0 11 0,6-4-209,-1 3 0,1 0 101,-1 0 1,1-4-137,-6-1 1,5-4-23,-5 4 1,1-5 172,-1 0 0,-8-1-325,4 2-306,-11-3-116,3 4 728,-7-6 0,0 0 0,0 0 0</inkml:trace>
  <inkml:trace contextRef="#ctx0" brushRef="#br0">32758 7236 8011,'-6'14'89,"-2"1"-29,-6-1 1,-1 5 138,1 0 0,-6 1-86,-4-1 1,-3-1-182,-1 5 1,-2-4-39,-3 5 1,3-7-152,-4 2 0,6-5 17,4-4 1,-1 1-539,6-6 778,6 6 0,-6-3 0,4 6 0</inkml:trace>
  <inkml:trace contextRef="#ctx0" brushRef="#br0">33028 6952 8189,'14'-8'0,"1"3"0,-1 5 238,0 5 0,0 3 337,1 6 1,0 7-196,4 2 1,-3 4 80,3 2 0,-3 4-438,-2 0 1,-1 0 72,-4-4 1,-2 4-64,-7 0 0,0 6 50,0-1 0,-15 5-7,-8 4 0,-14-1-330,-15 6 0,-3-6 134,20-22 1,-1-1 0,0 3 0,-1-1-401,-3 1 1,0 0-1,-1 1 1,1 0 519,0-1 0,-1 0 0,2 2 0,-2-1 0,-4-2 0,0-1 0,1-1 0,1 0 0,0-2 0,1-1 0</inkml:trace>
  <inkml:trace contextRef="#ctx0" brushRef="#br0">7650 15041 8112,'-15'0'0,"6"-5"-96,-1 0 33,1-6-30,-5 4 103,-1-8 374,8 1-205,-6 0 1,11 4 161,-2 1 45,2 6-339,2-4 1,2 7 32,2 0 0,0 0-213,5 0 242,0 0-314,6 0 139,-1 0-95,-6 0 173,-2 0 24,-6 0 137,0 0-177,-6 7 1,-2 1 3,-6 6 1,-1-1-3,1-4 0,0 2 2,0-6 0,0 0 56,-1-5 0,6 0-4,-1 0 1,7-2-110,-1-3 0,2-3 74,2-6 1,2 0-75,2 0 1,4-1 51,6 1 0,5 0-4,0 0 1,0 4 7,-5 1 1,1 6-7,-1-2 0,-5 3 41,1 2 1,-5 0 80,4 0 1,-6 7 18,2 2 0,-3-1-102,-2 2 0,-5-1 12,0 5 1,-4-4-37,4-1 1,-6-1-6,1 2-20,-2 2 1,-3-10-10,1 3 1,5-4-3,-1-1-35,7 0 20,-3 0 0,6-1 30,0-4 0,6 2-259,4-7 249,-4 7-7,7-3 1,-7 4-12,3-3 0,-1 4 39,-3-4-5,-3 3 39,4 2 192,-6 0 173,0 0-73,-6 0-296,-2 0 1,-7 0-41,1 0 1,5 2-336,-1 3 30,1-4 0,-1 7 317,1-3 0,-1-3 0,-4 4 0</inkml:trace>
  <inkml:trace contextRef="#ctx0" brushRef="#br0">3242 10335 8372,'-22'0'-94,"1"0"-190,7 0 284,6 0 588,2 0-247,6 0-55,0 7 0,2 8 106,2 14 1,3 9-272,2 14 1,-3-2-210,-6 17 1,0-9 33,0 13 0,0-11 52,0-3 1,-4-8-267,-1-11 1,0-5 22,5-9 1,-1-5-505,-4-10 386,3-2 82,-10-7 1,9-3-204,-7-7 0,1-1 328,-6-13 1,3 1-26,2-6 1,-2 2 151,2 4 0,4-3 29,1 7 415,-3 0-256,7 12 166,-6 0 1,7 9 240,0 3 0,0 4-81,0 10 0,2 3 148,3 7 1,2 1-124,8 3 0,-1 1 4,0 4 1,5-4-180,0-11 1,0 3-58,-5-7 1,0-7 294,1-7-309,-1-4-50,6-1 1,-4-1 309,3-4-260,-3-9-187,-2-8 0,0-7-103,1 1 1,-3-2 33,-2-3 0,1 3-252,-6-3 0,4 3-2015,-4 1 1036,6-6 1223,-3 5 0,6-11 0,0 5 0</inkml:trace>
  <inkml:trace contextRef="#ctx0" brushRef="#br0">11631 17955 8203,'-8'0'1264,"-5"-6"0,10 0-743,-7-4-184,7-2-11,-9 10-55,4-11-250,-7 12 1,1-6 49,0 7 0,-2-4-180,-3-1 1,2-1 41,-7 1 1,5 2 105,-4-7 1,-1 1-148,-5-5 0,1-1 189,0 1 0,4 0-8,0 0 0,0 0 5,-4-1 0,4 1 103,1 0 1,5 1-108,-1 4 1,3-2 16,2 6 1,2-1-181,2 1 172,-2 3 0,8-4-330,-5 6 83,6 0-231,-4 0 351,7 0-37,0 0 63,0 6 0,0-3-2,0 7 1,5-1 278,0 6-115,0-1-65,-5 6 1,4 3 185,1 5 1,0 5-107,-5 0 0,0 7-131,0-2 0,0-2-189,0 2 1,1-6-334,4 1 0,-2-10 127,7-4 0,-5-4-643,4-6 31,0-3 0,4-14 388,-3-6 0,-2-6-10,-4-9 0,-2 1 601,3-1 0,-4 7 0,-1-11 0,0 3 0</inkml:trace>
  <inkml:trace contextRef="#ctx0" brushRef="#br0">11062 17785 8099,'-6'-14'0,"4"-1"78,-3 1 0,4 5 551,1-1-248,0 1 0,1-4-95,4 4 0,3 1 29,6 3 1,7 2-135,2-7 0,4 6-1,2-6 1,1 1-303,3-6 1,-2 0 157,7-4 1,-5 1-1554,5-5 1517,-6 5 0,3-9 0,-7 5 0</inkml:trace>
  <inkml:trace contextRef="#ctx0" brushRef="#br1">27768 8217 8280,'0'-9'-816,"0"-1"888,6 7 0,2-8 293,6 6 0,0 0-267,1 5 0,-1-4-171,0-1 1,0 0 26,0 5 96,7 0 0,-5-5 64,3 1 1,1-1-1,-1 5 1,6 0 4,-1 0 0,5-2 119,4-2 0,-2 2-44,7-3 1,0 4-89,5 1 0,0-2-62,-1-3 0,1 4 24,-1-4 1,-4 2-18,0-2 0,-5 4-14,5-4 1,0-1-166,5 1 1,1-1 94,4 1 1,1 2-7,3-7 0,1 5 100,-5-4 1,4 4-51,-5-4 1,1 4 31,-6-4 1,6 5 12,-1 0 0,7-3 10,-2 3 0,-1-1-49,1 5 0,0 0-7,5 0 0,-7 0 45,-2 0 0,-9-5-5,-1 0 0,0 1 44,5 4 0,4-2-57,0-3 0,7 4-18,-2-4 0,4-1 30,0 1 0,0 0 4,-4 5 0,-3-5-28,-7 1 0,3-1-9,2 5 1,0 0 13,10 0 0,-3 0-1,8 0 0,-4 0 61,-1 0 1,0 0-57,0 0 1,-7 0 94,-2 0 1,2 0-8,2 0 1,5 0 11,5 0 1,-2 0 18,6 0 0,-6 0 2,2 0 1,-4 0-182,-1 0 0,0 0 140,0 0 0,8 0-124,6 0 1,1 0-180,9 0 0,-8 0 69,-2 0 1,-5-2 39,-4-2 1,2 2-56,8-3 1,-1 2 157,0-2 0,-6 2 14,-4-6 0,-9 6 190,-4-2 1,-6 3-118,-4 2 1,2 0 35,-7 0 0,2 0 59,-2 0 1,3 0 18,7 0 0,-1 0 112,1 0 1,-2 2-378,-3 3 0,2-4 189,-7 4 0,2-3-255,-2-2 0,-5 0 64,1 0 1,-6 0 64,-4 0 1,-3 0 126,3 0 1,-3 0-138,-2 0 1,-1-2 215,-4-3-709,4 4-132,-5-6 0,4 10 613,-2 7 0,-4 6 0,-6 12 0</inkml:trace>
  <inkml:trace contextRef="#ctx0" brushRef="#br1">29047 8772 8337,'-14'0'0,"0"0"0,0 0-522,-1 0 115,8 0 842,0 0-225,7 0 1,2-7-24,3-2 0,4-4-99,10-1 1,3-2 6,7-3 1,-1-1-50,0-4 0,6 0-111,-1 10 1,-5-2-84,-4 11 162,-7 1 1,2 10-178,-9 4 1,-4 10 87,-6 8 1,-6 6 59,-4 4 1,-2 7 46,-3-2 1,1 3 2,0-4 1,1 1-39,4 0 1,1-2 17,3-3 0,4-8-64,-4-7 1,3-5 2,2 1 0,2-10-198,3-4 172,-4-3 1,5-15 147,-6-6 1,0-3-75,0-7 1,0 4 0,0-8 0,-6-2-8,-3 2 0,-1-5 5,-4 5 1,3-2 14,-8 2 1,3 3-7,2-3 0,1 8-614,4 1 202,-4 7 403,12-4 0,1 7 0,8 0 0</inkml:trace>
  <inkml:trace contextRef="#ctx0" brushRef="#br1">29659 8359 8381,'0'-8'-449,"-7"2"0,-1 9 578,-6 7 0,5 1-41,-1 12 1,6 3-50,-6 7 0,7 5 46,-2 9 1,2 8 12,-2 7 0,4 1-232,-4-1 1,2-4 170,-2 4 1,3-5-162,-2-5 1,-3-2 107,3-2 1,-3-6-241,3 1 1,2-3 69,-3-12 1,-3 2 55,-1-11 1,-4-6 44,-1-9 1,0-2-120,0-2 1,-2-6 160,-3-4 1,3-10 42,-3-9 0,3-4 0,2-5 0,5-3 0,-1 3 0,1-1-64,-6 1 0,8 3-27,2 7 0,5 5 295,5 4 1,2 4 3,8 0 1,5 8 19,4 2 1,4 3-23,5 2-206,4-6 0,-1-2 0,-1-6 0</inkml:trace>
  <inkml:trace contextRef="#ctx0" brushRef="#br1">29900 8501 8289,'-1'15'-295,"-4"-1"0,-3 0-179,-6 0 0,0 7 272,-1 3 1,1 2 515,0 3 1,-2-1-229,-3 1 1,3 4 45,-2 0 0,3 0-108,6-4 1,-2-1 9,6 0 0,-4-5-158,4-4 0,0-4 109,5 0 0,0-6 15,0 1 0,6-7 0,2 3 0</inkml:trace>
  <inkml:trace contextRef="#ctx0" brushRef="#br1">29872 8573 8289,'14'0'-180,"0"3"-44,1 6 0,-1 7 243,0 12 0,7 1 188,2-1 0,-1 2-220,2 3 0,-2-7 59,2 2 1,1-9-518,-6 0 0,0-5 203,-5-4 1,0-4-312,1-6 579,-7 0 0,-8-13 0,-8-2 0</inkml:trace>
  <inkml:trace contextRef="#ctx0" brushRef="#br1">30028 8445 8251,'15'0'0,"0"6"-203,4 3 1,-6 4-241,6 1 1,-11 0 579,6 1 0,-3-1-63,3 0 0,-6 2 266,-3 3 0,1-2-85,-1 7 1,-2-5 27,-8 5 0,-4 1-184,-10 8 1,-3-3-178,-7 3 0,-5-1 138,-4 1 1,-2-3-158,2 3 0,4-4-55,5-6 1,9-2-797,5-7 948,1 0 0,6-6 0,-6-2 0</inkml:trace>
  <inkml:trace contextRef="#ctx0" brushRef="#br1">30341 8459 8251,'29'-13'0,"-1"4"0,-6 2 390,-3 7 0,-3 8-69,-2 6 1,-6 9-99,-3 10 0,-5 3-157,-5 7 1,-8 4-222,-6 0 0,-6 6-284,1-6 0,2 0 56,-1-4 0,4-7-201,-5-2 0,8-9 125,2-1 459,0-7 0,6 3 0,-6-5 0</inkml:trace>
  <inkml:trace contextRef="#ctx0" brushRef="#br1">30497 8757 8251,'43'-14'0,"-5"0"22,0 0 1,-5 1 60,5 4 0,-6-3 141,1 8 0,-2-6-64,3 6 0,-9-3-576,3 2 1,-9 4 75,0-4 340,-9 4 0,2 13 0,-4 4 0</inkml:trace>
  <inkml:trace contextRef="#ctx0" brushRef="#br1">30370 9226 8241,'34'-6'0,"-2"-3"-127,6-10 0,4-3-130,6-7 0,10 5 196,-1 1 0,6 5-975,-6-1 1036,-3 4 0,-11-6 0,-1-1 0</inkml:trace>
  <inkml:trace contextRef="#ctx0" brushRef="#br1">31948 8857 8281,'-22'-6'17,"3"-4"1,4 2 295,6-1 1,3 4 462,6-5 0,1 6-322,4-6 1,11 7-206,12-2 0,7 4-542,8 1 1,4 0 248,0 0 0,9 0-1685,1 0 1411,6-7 0,8 0 0,0-8 0</inkml:trace>
  <inkml:trace contextRef="#ctx0" brushRef="#br1">32715 8487 8165,'13'-6'0,"-3"-4"0,2-2-189,-2-2 0,1 4 113,-2 1 0,4 1 101,-4-2 0,4 4 71,1 6 1,0 0-222,1 0-8,-7 0 0,-2 6 140,-6 4 1,0 4-68,0 5 0,-2 3 96,-2 6 1,0 2 12,-5 4 0,4 2-12,-4 7 1,4-1 3,-5 1 1,6-5-17,-6 0 1,7-7 20,-2 2 0,4-7-148,1-3 190,0-5 22,-7-4-82,6-8 0,-7-12 152,3-3 0,2-9-55,-6-1 1,-1-6-30,-4 1 0,0 2-14,-1-2 0,-3 1 12,-1-6 0,4 1-243,6-1 0,4 1 151,-4 0 1,5 4-509,0 0 1,13 7 208,5-2 0,9 5-390,-4 4 687,6-2 0,-3 4 0,6-7 0</inkml:trace>
  <inkml:trace contextRef="#ctx0" brushRef="#br1">33213 8530 8165,'14'-6'0,"1"-2"-115,-1-7 1,-5 0 143,1-4 0,-6 3-14,6-3 0,-7 3 58,2 2 1,-5 1 95,-5 4 1,-4-2-207,-10 6 1,-3 0-206,-7 5 0,-1 0 171,-3 0 0,3 2-53,-3 3 0,4 2 222,6 8 1,2-1-122,7 0 1,6 0 10,3 1 1,4-1-35,1 0 0,0 0-90,0 0 1,11 1 97,3-1 1,3-5-114,-3 1 1,5-7 103,0 2 1,5-4-10,-5-1 1,0 0 151,-5 0 1,-4 0-97,-1 0 0,-1 7 180,2 2 0,-4 10 38,-6 5 1,0 4 109,0 5 0,0 4-103,0 5 0,0 3-39,0 2 0,0-1-161,0 6 1,-5-5-120,0 5 1,-4-1-38,4 1 0,-6-3 125,2-6 1,2-2-142,3-3 0,-4-4 41,-2-5 1,2-7 83,-1-3 0,4-3 62,-4-2-1,-1-6 1,-4-2-95,0-6 1,4-6-70,1-4 0,1-4-87,-2-5 0,-1 2 123,7-7 1,-1-6-731,5-8 818,-6-3 0,4-8 0,-4-1 0</inkml:trace>
  <inkml:trace contextRef="#ctx0" brushRef="#br1">33355 8629 8165,'13'-28'-206,"-4"0"1,2 4 61,-6 0 1,5 7-88,-6-2 386,1 9 139,-5 4 1,-1 8-116,-4 2 1,-3 11-135,-6 8 0,-2 6-135,-3 4 1,3 3 88,-3 7 1,-1-5-117,1 0 0,0-2 13,5 2 0,-1 1-229,1-5 1,5-1 141,-1-5 0,7-4-130,-2 0 0,-1-12 321,1 2 0,0-3 0,5 4 0</inkml:trace>
  <inkml:trace contextRef="#ctx0" brushRef="#br1">33284 8757 8165,'10'-9'-383,"-1"-1"268,1 7 0,5-2 240,4 10 1,-3 5-170,3 9 0,-3-4-23,-2 4 1,5 2-140,0-2 0,0-2 206,-5-7 0,7 2 0,1-4 0</inkml:trace>
  <inkml:trace contextRef="#ctx0" brushRef="#br1">33469 8501 8165,'8'15'0,"-2"-1"108,-6 0 0,0 8 291,0 7 0,-1 1-520,-4 8 0,0 4 112,-9 6 0,3-6-462,-8-4 0,-3-2 246,-2 2 1,-1 2-17,1-7 0,-1 0 241,6-4 0,-6-7 0,3-2 0</inkml:trace>
  <inkml:trace contextRef="#ctx0" brushRef="#br1">33583 8516 8165,'0'-15'0,"1"8"461,4 2 35,-3 3 1,9 15-267,-7 6 1,6 12-32,-5 7 1,4 10-91,-4 4 1,0-2-182,-5 2 0,-2 1-512,-3 3 0,-3 1 210,-6 0 0,-2 0-371,-3 0 419,-3 0 0,-19 6 1,-3 2-1</inkml:trace>
  <inkml:trace contextRef="#ctx0" brushRef="#br1">20431 8828 8109,'0'-20'0,"0"9"-209,0-3 332,7 9 0,-1 0 314,3 10 0,3 4-219,-8 10 0,6 3-48,-6 7 0,1 1-196,-5 3 0,0-3 99,0 3 0,0 2-361,0-2 0,0 0 166,0-4 0,0-1-550,0 1 1,-1-7 671,-4-3 0,-3-4 0,-6 0 0</inkml:trace>
  <inkml:trace contextRef="#ctx0" brushRef="#br1">20360 9070 8109,'2'16'0,"3"3"0,1 3 145,3 6 1,4 1 260,-4-1 1,4 1 238,1-1 1,-4 1-188,-1-1 0,-4-6-113,5-3 1,-1-9-109,5-6 1,0-4 96,1-4 0,-1-11-243,0-8 1,5-6-219,0-4 0,0-8-296,-5-6 0,2-2 423,3 1 0,-3-2 0,4-7 0</inkml:trace>
  <inkml:trace contextRef="#ctx0" brushRef="#br1">22877 9397 8072,'-14'0'0,"4"0"0,1 0 0,5-2 164,0-2 461,-4 2 675,6-10-1053,-10 4 1,10-7 0,-3 1 0,4 5-106,1-1 188,-7 1-221,6-5-81,-6-1 0,1 7-198,-3 4 1,-4 2 160,-1 2 0,-2 0 37,-3 0 0,2 11-212,-7 3 1,7 5 44,-2 0 0,4 2 272,6 3 1,-2 2-131,6-2 0,0-3 78,5-2 0,2-5-118,3-5 0,9-2-177,10-7 1,-1-2 113,6-3 0,-4-7-138,8-7 1,2-8-85,-2-2 0,0 1 66,-4-5 0,-6 4 54,1 6 0,-6-3-124,1 7 425,-10 0-163,4 5 0,-12 10 210,4 8 1,-3 6 98,-2 13 0,-5 3 149,0 7 1,-6 3 57,2 7 0,1 4-151,-2 1 0,5 1-116,-4-2 1,6-1-27,-2 6 1,-1-2-207,1 3 0,-1-4 89,1-7 0,2-1-79,-7-3 0,2-3 186,-1-7 1,-4-4-22,4 0 1,-5-8-84,-5-2 0,1-2 4,-5-7 1,-1 5 81,-5-6 1,6 1-19,-1-5 1,2 0-196,-2 0 0,-1-6-93,6-4 0,0-7-233,5-2 0,6-6-74,3 1 0,4-9-318,1-5 0,11-3 37,3-2 1,16 1-22,3-1 625,7 7 0,8-6 1,3 6-1</inkml:trace>
  <inkml:trace contextRef="#ctx0" brushRef="#br1">23246 9369 8076,'8'0'-405,"-8"6"283,-9 3 1,-10 12 945,-5 7 0,-1 2-217,1 8 1,-1-5-163,6 5 0,0-1-147,5 1 0,1 1-73,4-6 0,2 2-590,7-2 0,0-8 212,0 4-1656,0-10 524,0 1 504,0-12 0,0-3 141,0-10 640,0-3 0,0-12 0,0-2 0</inkml:trace>
  <inkml:trace contextRef="#ctx0" brushRef="#br1">23104 9639 8076,'14'-8'0,"1"2"-70,-1 6 1,0 1-82,0 4 1,2 3 169,3 6 1,-3 0 50,3 0 1,-2 1 254,2-1 0,-3 2-127,3 3 0,-8-8-685,-2 3 0,-1-8-149,2 4 147,3-7 489,-12-3 0,12-8 0,-5-6 0</inkml:trace>
  <inkml:trace contextRef="#ctx0" brushRef="#br1">23318 9440 8076,'9'1'102,"0"4"1,-4 3 160,5 6 1,-7-3 5,2 3 1,-4-3-21,-1 8 0,0-3 42,0-2 1,0 7-40,0 3 0,-11-2 15,-3 1 0,-11 3-121,-4 7 1,-1-1-168,-8 5 1,7 0-420,-2 1 1,4-4 284,5-5 1,4-2-1525,6-4 942,-1-2 737,8-13 0,0-2 0,7-6 0</inkml:trace>
  <inkml:trace contextRef="#ctx0" brushRef="#br1">23573 9397 8076,'15'0'0,"-1"0"0,-1 2 357,-4 2 1,-3 9 548,-6 6 1,0 11-629,0-2 0,-6 9-29,-3-4 0,-6 6-173,-4-1 0,-3 8-89,-6 2 0,-1 0-236,1 0 1,1-9-78,3 4 0,4-11-987,6-4 919,-1 0 394,8-12 0,-6-2 0,5-7 0</inkml:trace>
  <inkml:trace contextRef="#ctx0" brushRef="#br1">23602 9696 8076,'22'0'0,"5"-2"0,-3-3 0,-2 4 197,1-4 0,-4-1 52,5 1 0,-11 0-261,1 5 0,-9 2-226,-1 2 1,-2 0-296,-2 5 0,-8 1 533,-6 4 0,-7 0 0,-7 0 0</inkml:trace>
  <inkml:trace contextRef="#ctx0" brushRef="#br1">23588 9895 8076,'0'8'297,"1"-2"192,4-6 1,4 0-156,10 0 0,-1 0-46,6 0 1,1-5-385,8 0 0,-1-6 113,5 2 0,3-4-1558,7-1 1541,-2 0 0,-3 0 0,-7-1 0</inkml:trace>
  <inkml:trace contextRef="#ctx0" brushRef="#br1">24199 9625 7848,'-5'15'1318,"1"4"1,-7 7-901,1 11 1,4 1-119,1 10 0,-1-6-13,1-4 1,2 2-116,7-7 1,4-1-124,7-9 0,0-2-289,4-7 0,-1-6 233,5-3 0,-4-12-351,5-7 0,-2-8 185,2-11 1,1-7-210,-6-12 1,2 5 137,-2-10 0,-8 8-5,3-3 1,-9 11 270,-1-2 1,-4 5 217,-4 0 0,-11 10 287,-8 9 0,-6 11-256,-4 8 1,-5 11-26,-9 18 1,-4 8-74,-6 20-473,29-23 0,0 2 0,-4 0 0,0 0 1,0 7-1,0 0 0</inkml:trace>
  <inkml:trace contextRef="#ctx0" brushRef="#br1">13308 10918 8263,'-6'-28'142,"4"-1"134,-2 1 1,0 1-35,0 3 0,1-1-16,-7 6 0,5 0 14,-4 5 0,-1 0-1,-4 0 1,0-1-176,0 1 125,-7 6 1,5-3-36,-3 6 0,-1 2 49,1 8 0,-6 4-260,1 10 1,-8 5 85,-1 9 0,-5 5-207,5 10 1,2 2-27,7 7 1,5-2 112,9-3 0,6-7-97,8-7 1,4-13-173,6-1 1,7-13 98,3-7 0,4-2-58,5-2 0,-1-13 24,6-6 0,-5-6 80,5-3 0,-6-2 178,1-4 0,-5 11-139,-4-1 0,-2 8 215,-3 7 1,-8 4 150,3 10 0,-9 15 156,0 13 1,-4 9-17,-1 5 1,0 3 140,0 7 0,-4 0-91,-1 0 1,-6-8-45,1-6 1,2-1-100,-1-4 0,-1-8 0,-4-1 0,5-10-172,-1 0 0,-4-10 21,-5-4 0,0-4-163,5-1 1,-5 0-59,0 0 0,-2-6-251,2-3 1,5-6-504,0-4 1,1 2 410,9-7 0,-1-1-198,5-8 1,8 1 32,6-6 643,7 0 0,13-4 0,3-1 0</inkml:trace>
  <inkml:trace contextRef="#ctx0" brushRef="#br1">13479 10762 8263,'14'-8'101,"0"2"0,-6 7 190,-3 4 0,-3 9 9,-2 10 1,-8 15 110,-7 9 1,-4 10-195,-4 4 0,2 3-182,7-9 1,1 3 22,4-12 1,3-1 180,6-8 1,0-3-977,0-7 0,6-7 248,3-7 0,-1-6-387,2-8 0,-1-8 876,5-6 0,1-7 0,-1-7 0</inkml:trace>
  <inkml:trace contextRef="#ctx0" brushRef="#br1">13550 10918 8263,'19'0'-14,"0"0"1,5 8-8,-5 6 0,4 7 603,-4 7 0,5 1-167,-5-1 0,0 1-601,-5-1 0,-5-1 81,1-3 1,-1-4-816,6-6 208,-7-6 290,4-1 0,-10-9 182,3-3 240,-4-9 0,-1-8 0,0-7 0</inkml:trace>
  <inkml:trace contextRef="#ctx0" brushRef="#br1">13806 10677 8187,'1'14'177,"4"0"1,-3 2-38,3 3 1,-4 9 484,-1 10 0,-1 0-158,-4 5 0,-5-1-418,-9 15 0,2-8 42,-7 8 1,2-10-257,-2 1 1,-1-6-47,6-4 0,0-3-35,5-7 0,6-5-697,3-4 0,2-10 943,-2-4 0,4-4 0,-5-1 0</inkml:trace>
  <inkml:trace contextRef="#ctx0" brushRef="#br1">13962 10833 8263,'21'0'-309,"-1"0"257,4 0 1,1 0 449,-6 0 0,0 1-223,-5 4 0,-1 5-478,-3 9 1,-6 3-51,-8 6 1,-4-1 352,-7-3 0,-11 9 0,-4-3 0</inkml:trace>
  <inkml:trace contextRef="#ctx0" brushRef="#br1">13905 11188 8263,'15'0'220,"0"-4"40,4-1 1,5-6-232,9 1 1,5-4 74,10-5 1,2 2-1566,7-7 1113,-6 7 1,4-16 0,-5 3 0</inkml:trace>
  <inkml:trace contextRef="#ctx0" brushRef="#br1">14474 10947 8292,'0'14'-366,"0"0"0,0 0 1321,0 1 1,-1 5-332,-4 4 0,3 7 25,-3 3 0,4-1-201,1-5 0,5 4-81,-1-4 0,7 4-266,-1-9 1,4-7-230,5-2 0,-2-9 26,7 0 0,5-18-220,4-10 1,0-12-291,-5-13 0,-1-2 303,-3-7 1,-5 2 78,-10 3 0,-5-2 14,-14 7 0,-7 7 291,-17 12 0,-3 7-63,-11 12 1,-4 12 122,-10 16 1,-2 17-1172,28-9 0,1 3 1036,-1 3 0,0 3 0,1 4 0,1 3 0,0 3 0,2 2 0,0 3 0,0-1 0</inkml:trace>
  <inkml:trace contextRef="#ctx0" brushRef="#br1">13863 10634 8397,'12'1'1172,"-2"4"-754,2-3 1,-8 10-72,5-2 1,1 4-67,4 5 0,0-2-50,0 7 1,0-3 19,1 7 1,-3 1-340,-2 13 1,-4 4 150,-6 11 1,-1 8-829,-4 6 1,-9 0 562,-10 5 1,11-36-1,-1 0 17,0 3 0,0-1 0,-4 1 0,-1 0-39,-2 2 0,0 0 0,-1-3 0,-1 0 224,-2-4 0,-2-1 0,4 1 0,-1-1 0,-2-6 0,0-1 0,-28 30 0,-1-1 0</inkml:trace>
  <inkml:trace contextRef="#ctx0" brushRef="#br1">19109 6923 7704,'-14'-6'-260,"0"-2"0,-1-4 554,1 2 1,-2-1 449,-3 6 0,4 1-278,-4 4 0,1 1-155,-1 4 0,-1 4-296,-4 10 1,-3 8 53,4 6 1,-4 8-62,-2 2 0,2 1 132,4 8 1,-4 5-293,3 5 1,-3 6 236,-1-2 0,1 7 43,3-2 0,-1 3-2,6-8 1,0 4-4,5 1 1,1 0-143,4 0 0,3 0 87,6 0 0,0-6-68,0-3 1,1-4-33,4-1 1,3-6-82,6-4 1,2 2 67,3-2 1,-2 5 64,7-4 1,-1-1-86,6-4 1,-1 0 79,1-1 1,-2-4-71,-4 0 0,3-6 56,-7 1 0,6-3-8,-1-2 0,2-1 67,3-3 0,6 3 111,2-4 0,5-1 94,0 2 1,6-5-131,-1 5 0,0-7-53,-4 2 1,-2-2 16,-3 2 0,2-3 319,-7 3 0,6-3-200,-1-2 1,3 2 128,2 3 0,-1-3 30,1 3 0,0-2-349,-1 2 0,0-3-385,-5 3 1,3 1-389,-7-1 1,0 2 601,-4-2 1,-1-2 316,1 7 1,5-7-31,4 2 1,11-3-98,8-2 1,6-1-230,8-4 1,-4 2 197,-1-6 0,-7 0-29,-3-5 1,3 5 104,-2-1 1,3 1-73,11-5 0,-3 0 76,8 0 1,-5-2-73,-5-2 0,-3-1 10,-6-9 1,6 3-14,4-8 0,2-3-208,2-2 0,5-3 167,-38 13 1,0 0 0,31-20-25,-7 1 1,-5-6 11,-5 1 1,3-5-2,-3-4 0,4 1-192,1-6 1,-7 6 129,-2-1 0,-9 3-126,-1 1 0,-8 0 163,-2 1 1,-5-1 27,-9 0 0,-2 1 4,-2-1 1,-4-6 125,-6-3 0,0 1 27,0-1 0,-1 6-139,-4-1 0,-3 3 33,-6 1 1,-5-1 25,0-3 1,-6 1-195,1-6 0,-8-1 124,-1-3 1,-2 0-4,2 4 1,3-2 16,-3 7 556,-3-7-772,6 10 509,-11-5-259,11 7-156,-5-1 376,6 0-84,1 1 1,-7-6-145,-3 1 0,-9-1 68,-5 6 0,-5 1-220,-5 3 1,-3-2-1355,-6 7 1370,0 0 0,5 5-12,0-1 0,-6 1 67,35 13 0,-1 1 0,-6 0 0,-1 0 155,0 0 1,0-1 0,2 1 0,1 0-44,-1 0 0,1-1 0,-2 1 0,-1-2 36,-2 0 1,-1-1 0,-3 2 0,-2 0-45,-1-1 0,-1-1 0,2 2 0,0 0 168,1 0 0,0 2 0,-2 1 0,-1 2-10,-1-1 1,-2 3 0,-4 2 0,-2 2-129,-5 1 1,0 1 0,1 3-1,-1 2 73,-6 2 1,-2 4-1622,-1 3 1,-2 6 1403,20-2 1,-2 4-1,-1 1 1,-1 2-1,0 2 1,0 1-83,-2 2 0,-1 2 0,1 2 1,-4 2-1,-1 2 0,0 1 156,12-4 0,0 1 0,0 2 0,-1-1 0,1-1 0,-1 1 0,1 0 0</inkml:trace>
  <inkml:trace contextRef="#ctx0" brushRef="#br1">7977 14103 8259,'7'-10'-964,"-2"1"1241,3 6-67,-6-10 0,10 11 31,-2-2 0,-2 2 6,1 2 37,1 0 0,-1 0-140,1 0 1,-6 5 216,6 0-117,-7 6-234,3-4 57,-6 8 1,-1-6-273,-4 1 103,3-7 160,-10 3 0,9-6-355,-7 0 62,7 0-111,-3 0 294,6 0 0,1-6-9,4-4 1,-2-2 22,7-3 0,-1 6-5,5 0 1,1-4 77,-1-1 1,-2-4-68,-2 9 0,3 1 265,-4-2-252,-3 7 203,7-3 0,-11 12-53,2 4 1,-4 2 61,-4 3 0,0 4-107,-5 0 0,-1 1-5,-4-1 0,0-3-86,0 3 0,0-10 96,-1-4 1,6-3-178,-1-2 1,7-2 82,-2-3 0,5-4-301,5-10 0,-2 1 71,7-5 0,-1 5 156,6-1 0,-1 4 50,0 0 0,0 6 10,0-1 0,-4 7 349,-1-1-245,-5 2 1,2 4 194,-6 2 1,-2-1-59,-2 7 1,0-2-209,-5 1 1,-1-1-4,-4-3 0,0-3-168,0 2 0,1-8 185,4-6 1,2-4 37,7-5-68,0-10 0,7-1 0,1-4 0</inkml:trace>
  <inkml:trace contextRef="#ctx0" brushRef="#br1">8161 13292 8259,'-6'-8'-75,"-2"-4"303,0 10 0,2-6 251,6 4-460,0 2 83,0-4 0,2 6-111,2 0 1,-1 0 217,7 0-114,-7 6-74,3 2 0,-6 6-73,0 0 1,0-4 52,0-1 0,-7 1-100,-8 4 0,1-1 9,-5-4 1,3 2 67,2-6 0,0 0-10,0-5 0,4 0 27,1 0 0,6-7-154,-2-2 0,3-4 64,2-1 0,5 0 30,0 0 0,6-1 66,-2 1 1,4 5 18,1-1 0,0 7 383,1-2-337,-1 4 0,-5 1 258,1 0-284,-7 0 0,2 6 176,-10 3 1,-3-1-316,-6 2 1,0-2-234,-1 1 0,6-2 332,-1-7 0,1-7 0,-5-1 0</inkml:trace>
  <inkml:trace contextRef="#ctx0" brushRef="#br1">7721 12439 8125,'-8'0'-1283,"-3"-1"1668,6-4-199,0 3 1,5-5 118,0 2-149,0 3 0,2-4 170,3 6-310,-4 0 220,5 0-289,1 0 263,-6 6-190,6-4 153,-7 4 6,0-6-162,0 0-7,0-6 1,0-2-98,0-6 0,0 4 82,0 1 0,0-1-231,0-4 162,0 6-37,0-4 26,0 10 0,0-4 126,6 12 117,-4 2 0,4 1 295,-6 1-230,0-7 291,0 3-65,0-6-388,0 0 0,-2 5-4,-2 0 1,0 0-176,-5-5 1,4 0 100,-4 0 0,4 4-410,-5 1-41,7 0 261,-9-5 32,10 0 0,-3 0 89,10 0 0,-2-7 63,7-2 0,-7 1-17,2-1 139,3 5 1,-5-7 209,6 7-194,-6-1 81,4 5-137,-7 0-13,0 0 7,0 6 0,0-3-445,0 7 1,-2-7 67,-3 2 324,4-4 0,-12-1 0,5 0 0</inkml:trace>
  <inkml:trace contextRef="#ctx0" brushRef="#br1">7237 11956 8397,'0'-14'-189,"0"0"1,0 4 721,0 1-220,0 5 151,0-2-328,0 6 310,-6 0-562,4 0 202,-4 0-140,6 0-187,0 0 162,0-6 1,0-2 60,0-6 0,2 4-281,2 1 293,-2 6 29,4-4-32,-6 7 1,-6 11 0,-4 4 0,3 2 5,-3-3 23,1 0-397,1 1 239,1-8 138,7-7 0,7-14 0,1-8 0</inkml:trace>
  <inkml:trace contextRef="#ctx0" brushRef="#br1">17744 8359 15876,'22'14'-4084,"7"-4"3912,-1-1 0,2-5 163,8 0 0,-5-2 75,5-2 1,-5 0-35,5 0 0,-11 0-372,2 0 301,-17 0 16,7 0 0,-17-6 0,4-2 0</inkml:trace>
  <inkml:trace contextRef="#ctx0" brushRef="#br1">17758 8629 12939,'-7'15'-666,"0"-1"0,17-6 326,9-4 0,9-4 919,15-4 0,4 1-566,0-7 0,7-4 45,-2-5 0,-4 0-308,-6 5 1,-2-5 142,-12 0 0,2 5-7,-11 4 0,-6 1 98,-8-6 1,-4 1 0,-1 0 0</inkml:trace>
  <inkml:trace contextRef="#ctx0" brushRef="#br1">18171 8373 12939,'-7'-7'-1459,"6"0"1,-4 9 1440,10 3 0,1-1 176,4 11 0,2-4-134,-2 8 1,2 3 17,3 1 1,-8 6-58,-2 4 1,2 3 182,-3 7 1,-5 11-334,-9 3 1,-9 10-49,-4 5 1,4-34-1,-2 1 1,-1 4-1,0-1 1</inkml:trace>
  <inkml:trace contextRef="#ctx0" brushRef="#br1">7237 12027 8290,'-4'10'-335,"-1"-1"332,-6 1 1,8 4 98,-7 0 1,5-6-211,-4-3 168,6-4-117,-4-1 1,7-1 164,0-4-123,0-3 0,0-6 78,0 0 0,2 1 64,3 3-62,-4-2 1,7 5 175,-3-2-97,-3 3 1,5 1-55,-2 0 1,-3-6-103,2 2 0,0-6 105,0-4 0,0 4-263,5-4 195,-6 3-100,3 2 50,-6 6 1,0 3-17,0 10 1,-1 3 51,-4 6 0,2 5-5,-6 0 0,5-5-131,0-4 1,-3-6 36,3 6-432,-1-7 1,6-5 525,4-12 0,3-6 0,6-9 0</inkml:trace>
  <inkml:trace contextRef="#ctx0" brushRef="#br1">7749 12354 8088,'-8'-2'-753,"3"-2"277,-2 2 1159,5-4-153,-11 0-139,12 4 0,-6-6-50,7 3-393,0 4 0,2-6 125,3 7 0,-2 0-167,6 0 1,-4 0-36,5 0 1,-6 0 177,6 0-94,-7 0 1,3 2 41,-6 3 1,0-2 130,0 6 1,-1-4-123,-4 5 1,2-6 32,-7 6 33,1-1-35,-5 6 1,4-8 61,1-2-58,6-3 0,-4-4-197,7-3 0,7-1 47,2-3 1,4-2-777,1 6 885,0 0 0,0-1 0,1-2 0</inkml:trace>
  <inkml:trace contextRef="#ctx0" brushRef="#br1">8133 13150 8073,'0'10'49,"0"-1"0,0-4 150,0 4 0,0-5-119,-6 8 141,4-10-484,-4 10 208,6-10-118,0 4 199,0-6 247,0 0-72,0 7 199,0-6-318,0 5 1,1-6 15,4 0 128,-3 0-355,10 0 157,-10 0 1,6 0-95,-3 0-19,-4 0 26,5 0 1,-6 7 108,0 2 1,-1 4-45,-4 1 1,-1 0-27,-4 1 0,-1-6 45,7 1 56,-8-7-62,5 9 4,-1-10-27,1-2-5,7-8 1,0-1-12,0-1 0,2 7 26,3-2 1,-2 4 210,6 1-204,1 0 0,2 1 61,-2 4 1,-2-2-15,-3 7 1,-4-1 264,4 5-110,-4 0 4,-7 1 1,3-7-133,-7-4 1,1-2 8,-5-2 0,0-2-190,-1-2 1,6-4 144,-1-7-174,7 1-241,-9 0-31,10 0 0,2 6-101,9 3 1,4 5-784,1 5 1279,1 3 0,5 6 0,2 0 0</inkml:trace>
  <inkml:trace contextRef="#ctx0" brushRef="#br1">8133 14088 8062,'0'-9'232,"0"0"1,0 4 239,0-5-148,-6 7 144,4-9-407,-4 10 0,6-3 123,0 10 1,0 3-352,0 6 1,0 0 24,0 0 0,0-4-74,0-1 51,0 1-51,0-2 377,0-2-167,-7-6 0,4 0-11,-6 0 70,6 0 36,-4-6 0,7 3-82,0-7-5,0 7 0,2-5-10,3 3-17,-4 4 1,12-6 41,-5 7-97,0 0 77,-2 0-348,-6 0 0,0 7-104,0 2 455,-6 4 0,-9 7 0,-7 3 0</inkml:trace>
  <inkml:trace contextRef="#ctx0" brushRef="#br1">6839 15439 8081,'0'8'-179,"0"-2"1,0-17 244,0-3 0,0-3 76,0 2-98,0 1 1,2 2 133,2 2-15,-2-3-76,4 12-34,-6-5 1,0 7-11,0 4 1,-4-2 17,-1 6 0,-1-4-24,1 5 1,2-6 19,-7 6 0,5-7-81,-4 2 89,0-4-11,1-1-27,-5 0-3,11 0-129,-4 0 147,12 0-67,2-6 57,7 4-79,-1-10 0,-5 10 11,1-2-6,-7 2 108,3 2 1,-6 2 79,0 2-76,-6-2 1,-2 9-52,-6-6 1,4-1-7,1-4 0,1 2 17,-2 3 0,3-4-52,2 4 14,3-3 0,-4-4-10,6-3 0,0 2-36,0-6 0,1 4-8,4-5 0,-2 7 51,7-1-3,-1-4 0,6 6 35,-1-3 0,-5 4-51,1 1 305,-7 0 49,3 6-44,-6 2 1,-6 6-151,-4 0 0,-7-4-23,-2-1 0,0-6-255,5 2 1,0 2 101,-1-3 1,1 1 45,0-5 0,0-6 0,0-2 0</inkml:trace>
  <inkml:trace contextRef="#ctx0" brushRef="#br1">6143 15482 8081,'-8'-7'-83,"-5"6"1,11-4 228,-2 10 310,2-4-183,2 12-131,0-11 1,6 4-16,4-6 0,-2-2-15,1-2 1,-1 0-107,2-5 0,2-1 123,-2-4 0,1 0-331,-2 0 210,4 6-411,-12 2 233,6 6 0,-7 6 139,0 3 1,-2 4-62,-3 1 1,-1 0-51,-3 1 0,-2-1 137,6 0 0,-5-4-56,6-1 1,-3-6 190,3 2-160,2-3-1,-4-4 130,6-3 1,0 2-100,0-6 0,1-1 6,4-4 1,-2 1 61,7 4 0,-2 1-40,1 3 109,4 4-119,-5-6 1,-1 9 169,-2 3 0,-3-2-51,-2 6 1,-2-1-7,-3 2 1,2 2-94,-6-2 1,-1-4 50,-4-1-160,0 3 0,0-7-255,0 4 1,1-5-353,3-5 1,-1 2 41,7-6 636,-7-7 0,3-6 0,-7-7 0</inkml:trace>
  <inkml:trace contextRef="#ctx0" brushRef="#br1">5844 15439 8081,'-13'2'-280,"4"2"0,-4-2 263,4 3 484,-4 3 1,-1-2-475,0 3 0,4-2 31,1-7 0,4 0-154,-5 0 1,6 0 65,-6 0 0,7-2 36,-2-3 1,4 2 62,1-6 1,6 1-101,4-2 0,2 4 65,2 6 0,1 0 10,-1 0 0,0 0 78,0 0 65,0 6 1,-1 2 67,-3 6 0,-4-4-35,-6-1 1,0-4-15,0 5 1,-2-7-79,-2 2 1,0 1-43,-5-1-48,-1-1 1,-4-5-192,0-4 1,0-3 68,0-6 0,4 0-153,1-1 1,6 1-214,-2 0 392,3 0 0,4 0 2,3-1-23,2 7 0,8 2 366,-1 6 130,0 0 171,0 0-202,-6 6-39,-2-4 0,-6 6 59,0-3-235,0-4 0,-6 6-566,-3-7 1,-4 0 126,-1 0 302,-7 0 0,6-7 0,-6-1 0</inkml:trace>
  <inkml:trace contextRef="#ctx0" brushRef="#br1">5403 15283 8081,'0'-8'-963,"-6"-5"1236,4 5 1032,-4 0-759,6 2-602,0 6 1,2 0 48,2 0 13,-2 6 0,4 2 85,-6 6 0,0 5-86,0 0 1,0 0-188,0-4 163,0-1 0,0 0-188,0 0 71,-6-6 55,-2-2 66,-6-6 0,1-6-7,4-3 1,2-4 13,7-1 1,0 0 2,0-1 1,2 3 25,3 2 0,-2-1-26,6 6 1,1 1 72,4 4 0,-5 0-59,1 0 0,-5 0 151,4 0 0,-6 1-93,2 4 1,-3-2 265,-2 7-141,0-7 0,-2 8-49,-3-6 1,2-1-179,-6-4 0,-1 0 80,-4 0 0,0 0-177,0 0 1,4-6 68,1-3 0,1-4-219,-2-1 49,4-1 1,6 1-142,0 0 1,0 5-376,0-1 749,0 7 0,6-16 0,2 3 0</inkml:trace>
  <inkml:trace contextRef="#ctx0" brushRef="#br1">4906 14856 8081,'-15'0'47,"1"6"0,6-2-7,3 5 1,2-4 268,-1 4-552,2 1 200,-4 4 0,6-5 13,0 1 17,0-7-32,0 3 0,0-17-105,0-3 1,0-3-32,0 3 1,0 4 152,0 1 0,0 4 239,0-5-156,0 7 55,0-3 0,-5 8-9,0 2 0,0 4 85,5 6 1,-1-4-84,-4-1 0,4-4 116,-4 5-145,3-7-24,2 3-95,0-6 149,0 0-380,0-6 236,0-2 0,0-2-113,0 1-38,0 6-251,7-4 0,-6 7 1,5 2 441,-6 3 0,7-4 0,1 6 0</inkml:trace>
  <inkml:trace contextRef="#ctx0" brushRef="#br1">8062 14216 8081,'-8'-6'131,"-3"-2"6,6-6 0,0 0 55,5 0 0,2-1-23,3 1 1,-2 1-13,6 4 0,-4-2-186,5 6 1,-6 0 66,6 5 0,-5 0-174,4 0-6,-6 0 179,4 7 1,-7 1-66,0 6 0,0-5 70,0 1 0,-7-7-148,-2 2 0,1-4-101,-2-1 0,7-1-191,-2-4 1,4-3 89,1-6 308,0 0 0,6-1 0,2 1 0</inkml:trace>
  <inkml:trace contextRef="#ctx0" brushRef="#br1">8588 14259 7802,'0'-8'-681,"0"0"1254,0 4-1125,0 2 252,0-4 300,0 6 0,0 0 0,0 0 0</inkml:trace>
  <inkml:trace contextRef="#ctx0" brushRef="#br2">10379 12837 14615,'-6'-14'-1225,"-2"0"1,-4 5-1405,2-1 3194,4 7-201,-1-3-243,6-1 462,-5 6-256,6-12 1,0 5-67,0-6 0,0 0 72,0-1 0,0-3 276,0-1 1,0-7 83,0 3 0,0-4-20,0-2 1,0-1-247,0-3 0,0-3-383,0-7 0,0-1 236,0-3 0,0-4-538,0-6 1,1 0 118,4 0 0,3-4-56,6-1 0,6-7 210,4-2 1,-10 32-1,1-1-286,1-5 1,1 0-1,3-1 1,1 0 254,2-1 0,1-1 0,3-4 1,2 0 5,-1 0 0,0 0 0,1-6 0,-1-1-351,3-3 0,0 1 0,-2 0 0,0 0 361,-1-1 1,1 1 0,4-2 0,2 1 14,5-4 0,1-1 0,-1 2 1,2 1-15,-10 19 0,2 1 0,-1 0 0,0 0 1,-1 0-1,0-1-242,1 0 0,0-1 0,0 0 0,2 1 0,-1 1 0,2-1 229,1-4 0,1 0 0,0 0 0,2 0 0,1 0 0,2 0-196,3-3 0,2 0 0,0-1 1,-2 1-1,0 0 0,1 0 291,0 0 1,0 0-1,1 0 1,2-2-1,0-1 1,2 1-30,2-1 0,2 0 1,-1-1-1,1 0 1,0-1-1,1 1 20,-12 13 1,0 1 0,0-1 0,1 1-1,-2-1 1,1 0 0,0 0 0,1 1-154,1-1 1,2 0 0,0 0 0,0 1 0,1 1-1,0 1 1,0 0 0,1 0 146,-1 0 1,-1 0 0,1 0-1,0-1-234,-2 1 1,-1-1 0,1 1 0,1 0 205,7-2 0,2 1 0,1 1 0,-3-1-209,-4 1 0,-2 1 0,1 0 0,0 0 142,3 1 1,1 1 0,0 0 0,1 1-18,0 0 1,1 0 0,-1 1-1,-1 0 11,11-11 0,-2 0 0,4 2 0,-11 10 0,4 0 1,-1 2-1,0-1 53,-3 2 0,-2 0 0,1 0 0,-1 1-60,14-9 0,-1 2 0,2-1-11,-14 10 0,2-1 1,0 1-1,-3 1 1,9-5-1,-2 0 1,0 1 65,5-1 1,2 0 0,-1 2 0,-1 2 0,-1 1 0,0 1-84,-4 2 0,0 0 0,-1 1 0,-4 1 0,-1 0 1,0 1 126,-3 2 0,-1 0 0,-1 0 1,1 2-1,-1 0 0,0 1-133,25-8 0,-1 0 1,-5 3-1,-1 0 50,-4 2 0,-2 0 1,-4-1-1,-1 0 386,-5 3 0,-2 1 0,-1 1 0,-2 2-338,0 0 1,-1 2-1,-4 2 1,-2 1-63,25-11 0,-15 3 845,-13 2 0,-8 4-778,-7 1 0,-8 4 824,-11-5 0,-2 6-1418,-2-6 0,0-1 373,0-8 0,-6 2-768,-4-7 1042,-3 7 0,-7-10 1,-2 5-1</inkml:trace>
  <inkml:trace contextRef="#ctx0" brushRef="#br2">18014 5260 10051,'15'0'-29,"0"0"-58,4 0 0,3-2 235,7-2 1,-1-4 63,1-6 0,4 1 103,0 4 1,13-4-162,1 3 0,1-1 166,-1 2 0,2 3-24,-2 6 0,4 0-107,-8 0 1,-5 0-162,-15 0 1,-4 12-116,-9 7 1,-7 8 90,-13 6 1,-13 5 34,-20 9 1,14-19-1,-4 0 48,-4 2 0,-1 1 0,-5 5 0,0 1-223,0-2 0,1 1 1,0 3-1,2 0 184,4-4 0,1 1 0,0-2 0,0-2-11,2-5 0,0-2 0,-22 16-68,12-12 236,13-7 0,19-19 48,16-13-253,15-12 0,16-14 0,7 1 0</inkml:trace>
  <inkml:trace contextRef="#ctx0" brushRef="#br2">20318 4535 8554,'-7'-36'-52,"-1"1"92,-6 7 1,0 4 91,0 0 0,-7 7 185,-3-2 1,-9 8-442,-5 1 1,2 2 127,-2-1 1,0-2-37,-4 6 1,-3-4 196,-2 4 1,-5 0 76,-10 5 0,2 0-4,-6 0 1,6 0-33,-2 0 1,8 2-327,2 2 0,-5 11 322,-4 8 1,-10 6-248,33-13 1,0 1-1,-1 3 1,-1 3-151,-5 2 1,0 2 0,2 0-1,1 1 151,1 0 0,1 1 1,-2 0-1,-1 0-4,0 2 1,0 0 0,-1-1 0,-2 0 50,-1 3 0,0 0 1,1 0-1,2 1 47,2 1 1,3 1 0,5 0 0,2 0-4,2 2 1,3 0 0,3-2 0,2 1-165,0 1 0,1 0 0,2-2 0,2 0 193,-11 35 0,1 2 259,3 3 1,10-2-159,10-34 0,3 1 0,1 33 73,5 2 1,3-7-192,6 2 1,6-1-32,-8-30 1,0 0-1,10 35 59,2 1 1,4-4-50,6-1 1,-15-36-1,3 0 76,20 31 1,-17-32 0,2-2-64,6-2 0,1-3 1,0 1-1,1-2 10,7-4 1,2-1 0,-4-1 0,0 1-186,2-2 1,1 0 0,1-1 0,-1-2 189,0-1 1,0-1-1,3 0 1,1-1 1,4-1 0,2-1 1,0 0-1,0-3 83,1-2 1,1-2 0,2 0-1,1-2-300,1-1 1,1-2 0,-1 1 0,2-1 172,8-1 0,-1-1 1,-8-2-1,-1-1-94,4-5 0,2-2 0,-1 1 0,0-3 138,4-5 1,1-2 0,-3 1 0,-1-1-66,2-6 1,-1-1 0,-3 2 0,0 0 37,4-3 1,-1-1-1,-1-1 1,0-1-48,-1 0 1,-1 0-1,-6-2 1,-1-1 33,-1-2 1,-1 0-1,-4-1 1,-1-1 78,4-3 1,-2 0 0,-3 4 0,-1-1-79,-1 3 1,-2-1 0,-3 1 0,-1-1 168,-1 1 0,-2-1 0,-3-2 0,-2-1-139,-1-3 1,0-2 0,-2 0-1,0 0-12,0-1 0,-1 0 0,-2 0 1,-2 0-154,1 3 0,-2-2 0,-4 0 1,-2-1 67,-2-2 0,-1-1 0,-3 0 0,-2 0-64,-2 1 0,-4-1 1,-5-2-1,-3-1-13,-2 1 0,-5 0 1,-5-6-1,-5 1 4,-3-1 1,-2 2 0,-5 1-1,-3 1 66,-1 4 1,-3 1 0,-5-1 0,-2 2-117,0 2 1,-3 2-1,-14-2 1,-5 5 90,18 14 0,-3 1 0,-1 3 0,-5 1 0,-2 1 0,-2 4-193,-5 1 0,-1 4 0,-3 2 0,13 4 0,-1 2 0,-2 2 1,-1 1-47,-7 2 1,0 2-1,-2 1 1,-1 3 0,-4 2-1,-1 3 1,-1 2-1,-1 1-157,9 0 0,-1 1 0,0 1 0,-1 1 0,1 1 466,-2 3 0,1 0 0,-1 2 0,0 0 0,-1 1 0,7-2 0</inkml:trace>
  <inkml:trace contextRef="#ctx0" brushRef="#br0">7792 14913 8375,'-14'-13'-175,"-1"4"0,3 1-153,2 3 1,-2 2 428,2-6 1,2 5 59,-1 0 1,1 1 52,-2-2 1,-1 2 25,7-7 1,-1 5 292,5-4-361,0 0 0,0-1 25,0 1 1,1 5-214,4 0 1,-2 2 60,7 2 0,-1 0-5,5 0 34,1 0 0,-3 2-198,-2 2 0,-4 0 11,-6 5 1,0 1 75,0 4 46,0 0 0,-5 5 3,1 0 0,-9 0-21,-1-5 0,-2 0 35,-8 0 0,5-4 28,-4-1 1,4-5-20,-5 0 0,7-1 46,-2 2 0,3-3 88,2 3-86,6-4 1,-3-7-113,6-4 0,2 2 9,8-1 0,4-2-25,10-8 1,-2 3 77,7-3 1,-2 5-127,2 4 0,1-1 93,-6 7 0,0-1-111,-5 5 270,0 0 73,1 6 0,-7 7-113,-4 6 1,-8 1 112,-6-1 0,-3-1-161,-1 5 1,-2-5 29,-3 1 0,-1-5-123,-4-5 1,2-2 121,3-7 0,3 0-160,-3 0 1,4-8-22,0-6 1,3-2-155,2-8 0,4 0 112,6-4 0,2 6 27,2 3 1,6 3 79,9 2 0,-3 6-39,2 3 0,0 4 180,1 1-170,-3 0 1,4 6 317,-6 4 1,-6 2 36,-3 2 0,-3 1 48,-2-1 1,-2 0-176,-3 0 1,1-1-26,-11-4 1,3 2-129,-12-6 0,2 1 131,-2-1 0,-1-3-292,6 3 1,-5-4-19,5-1-607,-6 0 1,11-1 755,0-4 0,-1-3 0,7-6 0</inkml:trace>
  <inkml:trace contextRef="#ctx0" brushRef="#br0">20758 11501 8253,'-1'-8'77,"-4"3"1,3 5 176,-2 5 0,2 0 531,2 9 0,0 5 27,0 14-519,0-3 1,-1 11-31,-4-3 0,2 3-19,-7 2 0,1-2-16,-6-3 1,1 3-115,0-3 0,5-3 154,-1-2 0,1-3-190,-6-2 1,7 1 74,4-1 1,1-1-47,-2-3 0,3 1 16,-2-6 1,4 0 8,4-5 0,4-1-108,6-4 1,7 2 130,3-6 0,4-2-411,5-8 0,8-2 156,7-8 1,-1-4-713,-4 0 0,-7 0 380,-3 5 0,-9 0-2039,-5 0 1259,-3 6 1212,-8 2 0,4-1 0,-4-1 0</inkml:trace>
  <inkml:trace contextRef="#ctx0" brushRef="#br0">21213 11729 8025,'15'0'295,"-1"0"-271,0 0 1,-5 4 1618,1 1-1210,-1 6 0,6-5-364,-1 4 0,0-2-1072,0-3 770,0 2 1,-1 8-602,-3-1 0,-4 0 151,-6 0 683,0 0 0,-13 7 0,-3 1 0</inkml:trace>
  <inkml:trace contextRef="#ctx0" brushRef="#br0">21256 11984 8025,'-8'0'934,"2"0"-156,6 0-264,0 0 1,11-1-52,3-4 1,5 4-201,0-4 0,3 3-82,6 2 0,3 0 29,2 0 0,-2 2-467,7 3 1,-1 1 242,0 3 0,-2 9-2234,-6-4 2248,-1 3 0,0-2 0,1-1 0</inkml:trace>
  <inkml:trace contextRef="#ctx0" brushRef="#br0">20574 11928 8312,'-29'-15'177,"7"1"1,9 6 713,13 4-479,13 2 1,11 2-130,9 0 0,11 0-141,13 0 1,19 0-340,-32 0 0,2 0 1,0 0-1,1 0-84,3 0 0,0 0 1,-8-2-1,1-1 58,2 1 1,0-1 0,-2-2 0,1-1 83,-1 1 0,-1 1 0,34-2-29,-14 1 0,-17 3 168,-7 2 0,-12 0-48,-8 0 1,-8 3 5,-5 7 1,-18-1 152,-11 10 0,-12 3 32,-16 2 1,-2 3-109,-12 1 0,11-4 138,-2 0 0,11-7-80,3 2 1,8-9 1469,12-6-1030,2-2-368,13-2 0,10-2-156,12-2 0,11 0-177,9-5 1,16 0-678,2-6 1,15-4 844,4 0 0,-33 7 0,1-1 0,4 2 0,-1 0 0</inkml:trace>
  <inkml:trace contextRef="#ctx0" brushRef="#br0">22209 11515 9356,'0'21'454,"0"3"-129,0 9 1,-7 8 380,-2 6 1,-5 5-212,-5-4 0,1 4-260,-5-5 1,0 1-31,0-6 1,2-4-15,7 0 0,0-8 171,0-2-313,6 1 1,1-13-37,7 3 0,3-10-31,7-4 1,6-4-302,12-1 1,7 0 184,3 0 1,3 0-616,2 0 0,-2-1 364,-3-4 0,1 2-284,-6-6 1,-1 4-140,-8-5 1,1 7 807,-6-2 0,0-2 0,-5-1 0</inkml:trace>
  <inkml:trace contextRef="#ctx0" brushRef="#br0">22536 11800 8768,'14'0'243,"0"0"-255,0 0 1,0 0-141,1 0 211,-1-7 1,0 4-5,0-6 1,-4 6 35,-1-2-176,-6-3 190,4 6 36,-7-4 0,0 8-106,0 2 1,-7-1 225,-2 7 1,-2-5-72,1 4 0,-2-4 87,2 4-113,4-5 100,-7 2-332,12-6 188,-12 0-299,12 0 163,-6 0-285,7-6 123,0 4 68,0-4 38,0 6 1282,0 0-1127,-6 0-145,4 0 1,-4-2 87,6-3-281,0 4 158,0-6 2,0 7 76,0 7 1,-2 1 1,-2 6 0,1-5 10,-7 1 0,5 4 13,-4 5 0,4 2 14,-4-3 1,5 0-26,0 6 1,-3-1-135,3 6 0,-1-1 85,5 1 0,6-1-529,4 0 0,9-7 99,4-7 0,11-6-89,3-8 0,9-8 573,2-6 0,5-13 0,-2-9 0</inkml:trace>
  <inkml:trace contextRef="#ctx0" brushRef="#br0">22877 11686 8102,'-8'6'709,"2"4"-472,6 9 0,0-2-96,0 7 0,0-1 125,0 6 1,6-2-78,3-4 0,4 4-82,1-3 0,5-4-166,0-1 1,0-3 22,-5-2 1,5 1-232,0-1 0,-1-5-335,-9 1 0,2-5 47,-6 4 555,6-6 0,-9 4 0,4-7 0</inkml:trace>
  <inkml:trace contextRef="#ctx0" brushRef="#br0">22976 11743 8102,'-9'6'114,"-1"4"1,1 2 317,-5 2 1,-1 7-196,1 3 0,-5 2 0,0 3 0,0-5-435,5-1 1,-5-1 183,0 2 0,5 1-248,5-6 1,5 0 117,0-4-1044,2-8 1188,2 0 0,0-7 0,0 0 0</inkml:trace>
  <inkml:trace contextRef="#ctx0" brushRef="#br0">23175 11629 8102,'27'6'66,"-3"4"1,-4 9 289,-5 4 1,-6 6 562,1 4 1,-9-1-378,-1 6 1,-6-2-177,-8 2 1,-2 3-196,-3-3 0,3-3 80,-3-2 1,0-3-466,5-2 1,-3-1-696,7-3-79,4-4 0,-2-7 633,3-4 355,4-9 0,1-14 0,7-8 0</inkml:trace>
  <inkml:trace contextRef="#ctx0" brushRef="#br0">23403 11899 8102,'28'-6'0,"1"4"-543,-1-2 0,1-3 87,-1 2 0,-4 1 859,-1 4 1,-10 0-12,1 0-684,-9 0 1,1 1-158,-6 4 449,0 3 0,-6 6 0,-2 0 0</inkml:trace>
  <inkml:trace contextRef="#ctx0" brushRef="#br0">23403 11999 8485,'6'8'1131,"-3"-1"-771,7-2 1,-1-2 75,5 7 0,5-7-472,0 2 0,2 1 100,-2-1 0,3 0-803,6-5 0,1 0 739,-1 0 0,1 6 0,-1 2 0</inkml:trace>
  <inkml:trace contextRef="#ctx0" brushRef="#br0">24668 11643 8061,'-9'-14'-493,"-1"0"1,2-2 600,-1-3 0,-4 3 406,4-3 1,-4 8-226,-1 2 1,4 6-49,1-2 0,-1 3-112,-4 2 15,0 0 0,0 7 39,0 2 1,-1 10-34,1 5 0,5 4 28,-1 5 1,7-1 22,-2 6 0,5 0-172,5 4 1,-2-1 71,7-3 0,-2 2-86,1-7 1,2 5-91,-6-5 0,4 0-195,-4-4 1,0-1 53,-5 1 0,-2-1-109,-2 0 0,0-5-155,-5-4 1,-5-4 167,-5 0 1,-2-6-222,2 1 1,2-7 156,-7 1 0,5-8 376,-5-6 0,7-2 0,-10-15 0,5-3 0</inkml:trace>
  <inkml:trace contextRef="#ctx0" brushRef="#br0">24213 11984 8061,'8'-22'0,"5"2"-47,-4 6 1,9 1 134,1 3 1,11-2 71,-2 2 1,12 2-189,2-1 0,2 6-276,9-2 1,-12 3 303,1 2 0,-2-6 0,2-2 0</inkml:trace>
  <inkml:trace contextRef="#ctx0" brushRef="#br0">24825 11700 8056,'-15'14'0,"0"2"659,-4 3 0,3 3-170,-3 7 1,2-1 6,-2 0 1,8-1-290,-4-3 0,6 1-191,-1-6 1,4 0-145,6-5 1,0 1-433,0-1 0,0-5-406,0 1 588,6-7-1265,2 3 1643,6-6 0,1-6 0,-1-2 0</inkml:trace>
  <inkml:trace contextRef="#ctx0" brushRef="#br0">24754 11871 8056,'14'-15'0,"0"6"268,0 0 0,0 5-21,1 0 0,-1 2 82,0 2 0,2 6-184,3 4 0,-8 2-117,3 3 0,-3-1 66,3 0 0,-4 5-186,-1 0-1211,-6 0 765,10-5-754,-11-6 1292,4-2 0,0-18 0,2-4 0</inkml:trace>
  <inkml:trace contextRef="#ctx0" brushRef="#br0">24910 11643 8056,'0'19'620,"0"0"1,0 8-138,0 1 0,-2 1-262,-2 4 0,0-1-150,-5 1 1,4-8-162,-4 4 0,4-6 75,-4 1 1,4 1-664,-5-6 430,7 0-1225,-3-5 1473,6-6 0,-6-1 0,-2-7 0</inkml:trace>
  <inkml:trace contextRef="#ctx0" brushRef="#br0">25066 11686 8056,'29'0'0,"-1"0"0,-4 6 231,0 4 1,-7 4 390,2 5 1,-5-2-112,-4 7 0,-4 4-210,-6 6 0,-2-1-291,-2-5 0,-6 1-49,-9-1 1,3 0-115,-3 1 0,5-2 37,5-4 0,-2 0-142,6-5 1,-5-6 257,6 2 0,-7-9 0,3 1 0</inkml:trace>
  <inkml:trace contextRef="#ctx0" brushRef="#br0">25422 11899 8056,'19'0'-1,"0"0"1,0 0 396,-5 0 1,2 0-79,3 0 0,1 0-258,4 0 0,1 0-73,-6 0 0,5 0-331,-5 0 1,0 0-346,-5 0 0,-5 0 156,1 0 533,-7 0 0,10 0 0,-5 0 0</inkml:trace>
  <inkml:trace contextRef="#ctx0" brushRef="#br0">25592 11657 7969,'0'10'804,"0"-1"1,0 1-343,0 4 1,0 7-105,0 2 1,0 4 65,0 2 1,0 4-126,0 0 1,-1 5-14,-4-5 0,3 7-228,-2-3 1,2-2-270,2-2 1,2-3-3,2-1 0,0-7-607,5-3 820,-6-3 0,10-8 0,-5-2 0</inkml:trace>
  <inkml:trace contextRef="#ctx0" brushRef="#br0">26275 11544 8143,'0'-10'30,"0"1"0,6 4 228,4-4 0,-2 4-31,1-5 1,0 7-102,6-2 1,-6 4-208,1 1 91,-1 0 40,-1 0 0,-2 1 58,-6 4 0,0 9-18,0 10 1,-1 5 119,-4 4 1,-3 3-77,-6 7 1,0-1 135,-1 1 1,8-2-128,2-3 0,3 0-46,2-10 0,0 2-58,0-11 0,7-5-275,2-4 0,5-7 120,5 2 0,-3-11-162,3-9 1,3-5-175,2-9 0,3-1 162,1-3 0,-1-2 72,-3-2 1,1-9-131,-6 3 0,0 4-205,-5 5 1,-6 6-77,-3 4 620,3 4 68,-7 12 0,5 5 289,-6 12 1,0 13 298,0 16 0,-4 0-321,-1 5 0,-4-5-8,4 4 1,-2-1-70,3-7 0,2 2-327,-3-8 0,10 2-206,5-11 0,2-5-427,2-4 1,1-7 310,-1 2 400,0-10 0,7-3 0,1-6 0</inkml:trace>
  <inkml:trace contextRef="#ctx0" brushRef="#br0">27000 11487 8076,'0'-19'0,"0"0"382,0 0 1,-2 6-10,-2 4 0,-6 3-29,-9 6 1,2 1-151,-7 4 0,2 3-101,-2 6 1,-1 7 5,6 2 1,2 4-96,7 2 1,-1 1-143,6 3 0,1-6 130,4 6 0,6-13-346,3 4 0,6-7 165,4-2 0,-2-8-410,7-2 0,-1-3 223,6-2 0,-5-7 60,-1-2 0,-1 1 137,2-1 0,-2 1 216,-3-2 0,-3 4-36,3 6 1,-8 1 288,-2 4 0,-5 11 34,0 12 0,-2 2-64,-2 8 0,-6 0 472,-4 5 1,-4 4-282,-5 1 0,3-1 66,-3-4 0,2-1-273,-2 1 1,1-7-54,-5-2 1,4-4-55,-5-2 1,7-6-227,-2-3 0,3-9-236,2-6 259,-7-2 0,7-8-768,0-4 1,1-10 146,8-9 0,1-4 687,4-5 0,0-9 0,0 2 0</inkml:trace>
  <inkml:trace contextRef="#ctx0" brushRef="#br0">27469 11373 8037,'14'-6'107,"-6"4"0,-8 2 680,-9 10 1,-10 10-222,-5 9 1,-1 1-158,1 8 1,-3 4-186,4 6 1,2 4-102,2-5 0,3-4-183,2-5 1,6-2-386,3 2 0,4-3-150,1-7 0,0-6 133,0-3-727,0-3 0,6-8-23,4-3 1212,-4-10 0,7-9 0,-5-8 0</inkml:trace>
  <inkml:trace contextRef="#ctx0" brushRef="#br0">27441 11643 8018,'22'-8'0,"3"2"0,-6 6 0,5 8 658,-5 6 0,6 2-246,-1 8 0,-2-5-195,1 4 1,0-4-151,0 5 1,-2-7-217,-7 2 0,0-3-108,0-2 0,-4-1-1000,-1-4-450,-5 4 1707,-4-11 0,-8 4 0,-7-6 0</inkml:trace>
  <inkml:trace contextRef="#ctx0" brushRef="#br0">27554 11458 7970,'0'-7'444,"0"0"0,0 9-261,0 3 0,0 9 139,0 9 0,-6 11 161,-3 4 1,-4 1-323,-1-1 1,-5 6 61,0-6 1,-2 5-284,2-10 0,4 5 118,-4-5 1,3 0-840,2-4 1,6-3 149,3-2 1,3-3 630,2-7 0,-6-6 0,-2-2 0</inkml:trace>
  <inkml:trace contextRef="#ctx0" brushRef="#br0">27881 11586 7970,'0'27'0,"0"-6"-88,0 12 0,-1-5 73,-4 10 1,-9-5 399,-10 5 0,-3 0 2,-1 5 0,-7-2-163,-3-3 1,-1 1 14,1-5-488,-3-1 1,4-5-1,-5 1 1</inkml:trace>
  <inkml:trace contextRef="#ctx0" brushRef="#br0">26844 11458 8057,'-10'-4'280,"1"-1"1,5-1 51,0 1 17,2 3-110,2-4 0,2 6 29,2 0 0,11 0-47,8 0 1,4 6 10,2 4 0,-1 9-166,0 4 1,-5 11 48,-4 4 0,-5 7-115,-5 3 0,-9 12 0,-8-2 0</inkml:trace>
  <inkml:trace contextRef="#ctx0" brushRef="#br0">20844 11942 8280,'0'-22'17,"0"3"1,6 5 198,3 4 0,12-1 368,7 6 1,6-4-390,4 4 0,1 2 20,-6 8 1,5 1-550,-5 3 0,-6 9 209,-8-4 1,-3 3-420,-2-2 1,-6 4 240,-3-1 0,-10 1 179,-4-4 0,-12-3 71,-7-2 1,-7-4-77,-8-6 1,-11 0 246,-2 0 1,-4 0-36,3 0 1,1 0 213,4 0 0,3-1-45,7-4 1,10 2 93,4-7 1,9 7 216,0-2-270,9 4 1,4 2-209,6 4 0,12 8 4,7 6 0,10 7-1214,9 3 1125,12-1 0,-15-7 0,1-1 0,4-1 0,-1-1 0</inkml:trace>
  <inkml:trace contextRef="#ctx0" brushRef="#br0">22237 13292 8348,'-9'-1'-48,"-1"-4"0,-1 3-64,-8-2 1,3-3 377,-3 3 1,-3-1 215,-2 5 0,-2 5-264,-3-1 1,1 9-152,-1 1 1,2 7-74,4 7-19,-4 1 0,11-1 138,-3 1 0,5 4-101,4 0 0,-1-5-140,7-4 0,-1-7 56,5 2 1,6-3-139,4-2 0,7 1 22,2-1 1,6 0 39,-1 0 1,-3-4 50,-3-1 0,-2 5 40,-1 5 0,-8 8-56,-2 2 0,-5 4 40,-5 5 0,-7 4-76,-7 1 0,-6 0 79,1 4 0,2-7 77,-2-3 0,2 0-69,-2 1 0,4-4 226,5-5 0,3-5-61,2-1 0,4-5-47,6 1 0,0-2-3,0 2 1,6 3 15,4 6 0,-2 1 10,1-1 1,-1 2-24,2 3 1,1 2 9,-7 3 0,6 3-23,-5-3 1,4-2-49,-4 2 1,1-4 15,-1 3 0,-4-3 12,4 4 1,-3-1 77,-2 6 0,0 1 9,0 4 0,0 2 77,0 7 0,5-5-73,-1 0 1,1 1 156,-5 3 0,0 1-103,0 0 1,0-5 5,0 0 1,0 7-28,0 7 0,5-3-167,-1-1 1,1-4 80,-5-1 0,0 0-16,0 0 0,0-2 9,0-3 0,0 8 46,0-3 1,0 3-308,0-3 0,-5-5 90,1 0 1,-6-6-183,6 2 1,-3-6 15,2-4 283,4 3 0,-10-12 0,6 9 0,0 3 0</inkml:trace>
  <inkml:trace contextRef="#ctx0" brushRef="#br0">22308 13648 8119,'-8'0'398,"2"0"-72,6 0 0,6 0 71,4 0 0,-2 0-266,1 0 1,5 0-142,5 0 0,2 0-235,-2 0 208,-3 0 1,9-5 164,-6 0-128,6 1 0,-3-3 0,7-1 0</inkml:trace>
  <inkml:trace contextRef="#ctx0" brushRef="#br0">22749 13463 8171,'16'-5'-206,"3"0"0,-2-6-307,7 2 0,-5-4 839,4-1 0,1 0-42,4 0 0,-1-1-290,-3 1 0,1 2 66,-6 2 1,0 4 42,-5 6-73,1 0 0,-3 6-4,-2 4 1,-4 9 95,-6 4 0,0 6 7,0 4 0,-6 3 73,-4 7 0,-1-1-118,2 1 0,-2-5 2,6 0 0,-5-6 8,6 1 0,-6-5-27,5-4 1,-4-4-4,4-5 0,-1-8 28,1-2 16,4-3 0,-12-9-12,4-2 0,1-5-83,-2-5 0,2-3 67,-1-7 1,-4 1-163,4-1 1,-2-1 92,1-3 1,-1 5-142,6-1 1,1 3-122,4 7 1,0 0-228,0 4 0,1 7 86,4 4 392,3 2 0,19 2 0,3 0 0</inkml:trace>
  <inkml:trace contextRef="#ctx0" brushRef="#br0">23602 13122 8083,'-14'0'25,"-1"0"0,1 0 25,0 0 1,0 0 113,0 0 1,-1 3 272,1 6 0,2 1-87,2 9 1,-1 8 5,6 1 0,0 10-79,5 0 1,0 8-167,0 1 0,5 7-22,0-2 0,4 2-191,-4-2 0,0-3 34,-5-7 0,0 1-243,0 0 0,0-7 50,0-3 1,-2-4 57,-2-6 1,-4 3-136,-7-7 0,-5-5 22,-4-5 1,-3-6-197,-1 2 1,-5-5 52,0-5 0,-5-4 72,5-10 1,-5 2 386,4-7 0,1-6 0,5-6 0</inkml:trace>
  <inkml:trace contextRef="#ctx0" brushRef="#br0">23033 13719 8083,'2'-24'-468,"3"0"1,-1 7 233,10-2 0,-1 3 913,11 2 1,1 5-168,8-1 1,4 2-91,5-1 1,1-2-220,0 6 1,4-1-107,0 1 1,-1 3-554,-8-2 1,0 2 455,-10 2 0,10-6 0,-8-2 0</inkml:trace>
  <inkml:trace contextRef="#ctx0" brushRef="#br0">24014 13449 12498,'8'0'639,"5"0"0,-10 0-270,6 0-321,-5 0 0,3 0-273,-2 0 219,-3 0 1,6 0-387,-4 0 227,-2 0 1,11 0 145,-4 0 1,4 0-41,1 0 1,0 0 2,0 0 1,2 0 18,3 0 0,-1-5-99,5 0 0,-5-1-67,1 1 0,1 4-286,-1-4 0,0 3-835,-5 2 72,0 0 498,-6 0 0,-5 7 754,-12 2 0,-7 4 0,-12 1 0</inkml:trace>
  <inkml:trace contextRef="#ctx0" brushRef="#br0">24028 13690 8042,'15'0'0,"-1"-4"414,0-1 1,0 0-57,1 5 0,3 0 101,1 0 0,2 0-131,-2 0 1,-2 0-301,7 0 0,-5 2 105,5 3 0,-5-4-118,4 4 0,-5 3 234,1 1-249,3-2 0,-6 5 0,4-4 0</inkml:trace>
  <inkml:trace contextRef="#ctx0" brushRef="#br0">24626 13363 8012,'6'-14'-210,"3"0"0,4 1-376,1 4 1,0-2 551,1 6 1,5-4 172,4 4 1,-2-6-53,2 1-77,-7 4 1,4 0 40,-7 6 155,0 0 0,-1 6 35,-4 3 1,-3 12-180,-6 7 1,0 9 136,0 10 0,-4-3-15,-1 4 1,-4 1 40,4-2 0,-5-1-123,6-8 1,-1-5 164,5-9-144,0-4-146,6-12 1,2-3 5,6-10 0,-4-4 88,-1-10 0,1-3-406,4-7 0,5-1-40,0-3 0,0-3-138,-5-7 1,5 0 135,0 1 0,5 1 81,-5 3 0,0 0 298,-5 9 1,-5 6 3,1 13 136,-7 4 1,3 14-110,-6 6 1,0 13 657,0 11 1,-5 1-198,1-1 0,-6 3-21,5-3 1,1-3-309,4-2 0,0-4-389,0-6 1,4-2-53,1-7 0,6-6-378,-1-3 0,-2-4 654,1-1 0,1-6 0,4-2 0</inkml:trace>
  <inkml:trace contextRef="#ctx0" brushRef="#br0">25265 13264 8012,'15'0'0,"-1"0"-58,0 0 1,5 0 24,0 0 0,1-5 145,-1 0 1,-1 1 164,6 4 0,-6-5-199,6 0 1,-6 0 81,0 5-215,-2 0 1,-3 2 81,-4 3 1,-2 7-77,-7 7 0,-2 13 85,-3 1 1,-2 7-18,-8 2 0,-1 6 18,-2-1 1,2-4-4,-3-5 1,3-7 9,2 2 1,1-9 7,4-5 1,-4-5-9,4-4 0,1-4 0,-2-6 1,5-8-11,-4-6 1,4-2-34,-4-8 0,4-1-89,-4-8 0,5 3 92,0-3 1,2-2-19,2 2 0,2 0-199,2 4 1,3 2 108,2 4 0,4 4-249,-4 9 1,-1 4 96,2 6 0,-1 0 256,5 0 0,1 0 0,-1 0 0</inkml:trace>
  <inkml:trace contextRef="#ctx0" brushRef="#br0">25848 13363 8012,'-6'-22'-513,"3"-3"359,-7 6 0,6-5 620,-6 5 0,1 0-48,-6 5 0,3 5-66,2-1 1,-2 7-176,2-2 1,2 4-35,-1 1 0,1 1-150,-2 4 0,-1 3 88,7 6 1,-6 5-109,5 0 1,1 6 113,4-1 0,1-3-276,4-2 0,3-4 37,6 0 1,2-6-53,3 1 0,-2-7 15,7 2 1,-7-9-151,2 0 0,2-7-5,-2 1 1,0-3 80,-5-1 0,0 0 128,0 0 1,-1 0-214,-3-1 169,2 7 180,-4 2 1,0 9 232,-3 7 0,-4 2-25,-1 17 0,-1 2 231,-4 12 0,3 4-187,-2 1 0,2 6 83,2-2 0,0-2-352,0 2 1,-2-1 34,-2 1 0,1-3 39,-7-6 1,1 2 35,-6-2 1,1-3-27,0-12 0,-2-1-59,-3-3 1,-3-5 15,-6-10 1,-1 2 157,1-6 1,-5-2-72,-1-8 1,1-7 279,5-7 1,1-8-73,3-2 1,10-1-21,9-8 1,4 2-154,1-2 0,6-1-178,4 6 1,13-5-67,6 4 1,15 1-399,3 5 1,9-1-822,5 1 1,-4 6 1315,0 3 0,0 3 0,-7 2 0</inkml:trace>
  <inkml:trace contextRef="#ctx0" brushRef="#br0">22351 14941 8073,'6'-23'-71,"4"-1"1,2 7-373,2-2 1,1-2 257,-1 2 0,0 0 481,0 5 1,-4 1-149,-1 4 0,-4-2 292,4 6-218,-5 0 63,2 5 0,-6 7 30,0 2 1,-2 5-110,-2 5 0,-3 10 24,-2 9 1,-4-2-75,4 2 1,-2 0 19,1 5 1,2-6-61,4 1 0,2-6-192,-3 1 1,5-6-5,5-8 1,-2-2-192,7-12 0,-1 0 84,5-5 0,0-11 42,1-3 0,0-15-162,4 1 1,-1-6-38,6 1 1,-7-1-53,2-4 0,1 1 180,-1 4 1,5 3 59,-5-3 0,0 9 73,-5 5 238,-6 4 1,3 8-101,-6 7 0,0 8 122,-5 11 1,-2 8 392,-3 6 1,4 5-334,-4-5 1,3 5-175,2-5 0,7 5-257,2-5 0,4-6-483,1-8 0,5-5 386,0-4 291,6-10 0,4-21 0,7-9 0</inkml:trace>
  <inkml:trace contextRef="#ctx0" brushRef="#br0">23047 14686 8073,'-1'-10'132,"-4"1"1,-3 4-133,-6-5 0,0 7 674,0-2 1,-2 5-302,-3 5 0,1 8-201,-5 6 1,1 5 21,-2-6 1,8 8-40,7-3 1,1 0 8,-2 0 1,5-5-101,10 1 1,3-4-448,6 0 0,2-3 232,3-2 1,2-4-434,2-6 0,3-2 149,-7-2 0,4-4-40,-4-6 1,2-1 112,-2 1 1,-3-5-44,2 0 0,-6 0-61,-3 5 466,0 0 0,1 6 165,-1 3 0,-5 5-147,0 5 0,-4 11 553,-4 12 1,0 9-140,-5 10 1,1 5 84,-1 10 1,-2 1-433,6 3 0,-5 2 127,6-6 0,-6-2 23,5-8 0,-4-10-223,4-8 1,-1-11 135,1-4 0,2-4 8,-7-6 0,6-3-178,-6-6 1,5 0-101,-4 0 1,1-6-144,-1-3 1,-4-4 304,4-1 0,-4-2-287,-1-3 0,6-3-97,3-7 0,3-1-316,2-3 0,0 2-531,0-7 1191,7 0 0,7-5 0,8 0 0</inkml:trace>
  <inkml:trace contextRef="#ctx0" brushRef="#br0">23431 14501 8059,'7'0'37,"-7"0"1,-13 8 69,-11 6 1,-3 13 229,-1 11 1,-5 3 548,0 1 0,-1-4-490,6 0 1,6 0-219,3 5 1,5-1-259,4 1 1,-1-5 114,6 0 0,1-7-636,4 3 0,0-4-232,0-2 363,6-6 1,2-8-41,6-9 0,0-3-919,1-2 1429,-1-7 0,0-7 0,0-8 0</inkml:trace>
  <inkml:trace contextRef="#ctx0" brushRef="#br0">23403 14828 8059,'14'0'0,"-1"6"5,-4 4 0,4 2 0,-4 2 0,4 1 452,1-1 0,-1 2-75,-4 3 1,4-8-552,-4 3-155,4-3-460,1 3 6,0-6 778,-6-2 0,-1-12 0,-7-2 0</inkml:trace>
  <inkml:trace contextRef="#ctx0" brushRef="#br0">23588 14529 8058,'0'16'845,"0"3"0,-7 0-543,-2 9 1,1-1-17,-1 11 1,-1 0 28,-4 5 1,-5-5-137,0-1 0,-5 1 0,5 5 0,0-2-170,5-3 0,0-2-346,0-2 1,1-11-815,4 1 606,2-7-1181,7-9 1726,0-14 0,7-16 0,0-15 0</inkml:trace>
  <inkml:trace contextRef="#ctx0" brushRef="#br0">23673 14614 8058,'17'15'-96,"-2"-1"1,2 2 317,-8 3 0,2 1 393,-1 4 0,-4 3-196,-6-4 1,0 9-37,0 1 0,-6 0-201,-4-4 1,-4 1-73,-5 3 1,-1-1-226,-4 5 0,-1-5-215,6 1 0,0-3-1347,5-1 1677,-1-7 0,1-2 0,0-5 0</inkml:trace>
  <inkml:trace contextRef="#ctx0" brushRef="#br0">24242 14757 7957,'-8'6'129,"1"-3"447,7 7-156,0-7 1,2 8 244,3-6-499,9-1 1,3-4 16,7 0 0,0 0-65,4 0 1,1 0-116,-1 0 1,1-1-614,-1-4-1439,0 3 2049,-5-4 0,-9 6 0,-8 0 0</inkml:trace>
  <inkml:trace contextRef="#ctx0" brushRef="#br0">24256 14941 7957,'0'8'0,"6"-1"0,4-7 0,4 0 310,5 0 1,5 0 222,9 0 0,3-7-762,7-2 0,-4 1 203,4-1 26,-10-1 0,14-4 0,-10 0 0</inkml:trace>
  <inkml:trace contextRef="#ctx0" brushRef="#br0">24825 14700 8141,'-8'14'693,"3"0"1,2 2 10,-2 3 0,4-2-236,-4 7 1,3 0-7,2 4 0,0-1-39,0-3 1,7 1-207,2-6 0,4 0-172,1-5 1,5-1-108,0-4 1,6 2-282,-1-6 0,3-8 115,1-11 0,0-7-307,1-7 1,-5-2 161,-1-4 0,-7 3-72,-2-7 0,-6 6 90,-8-1 1,-3 3 143,-6 2 1,-14 7 294,-14 7 0,-5 6-4,0 8 1,-4 10 57,-6 9 0,1 4-121,-6 15 1,4 3-702,10 2 684,4 3 0,10-12 0,1 8 0,-1 0 0,1 4 0</inkml:trace>
  <inkml:trace contextRef="#ctx0" brushRef="#br0">22649 16136 7981,'-1'-15'272,"-4"1"0,2 0-158,-7 0 0,6 0-176,-6-1 0,5 6 203,-4-1 1,-1 7 52,-4-2 0,0 4-182,0 1 89,-7 0 0,5 0-3,-3 0 0,4 8 2,0 6 0,3 2-26,2 8 0,-1-6-26,7 6 0,-1-6-71,5 0 1,0-2 197,0-1-352,0-1 0,6-6 82,4-4 1,-2-2-152,1-2 1,2-6-17,8-4 0,-3-7-4,3-2 0,1 0 197,-1 5 0,7-1 34,-3 1 0,-2 5 30,-2-1-88,-3 7 0,-4 3 185,-2 10 0,-4 9 15,-6 4 1,0 9 135,0 1 0,-6 11-62,-4-1 1,2 9 165,-1 0 0,4-3-137,-4-2 1,5-4-31,0-5 0,-3-3 186,3-7-190,-7-6-56,9-1 0,-6-12 54,3 1 0,-3-7-63,-6 2 1,0-4-34,0-1 1,0 0-77,-1 0 0,0-6-181,-4-4 1,3 3 53,-3-3 1,8 1-97,1-6 0,2 1-56,-1 0 0,3-5-320,6 0 1,6-6-274,3 1 0,6-4-44,4-5 914,3-4 0,19-12 0,3-1 0</inkml:trace>
  <inkml:trace contextRef="#ctx0" brushRef="#br0">23033 15979 8764,'0'14'372,"-6"5"-237,-4 0 1,-2 7 166,-2-3 1,-5 6 115,0 4 0,0-1-134,4 5 1,1 1-61,0 5 1,0 1-250,0 4 0,1-6-29,3 1 0,4-7-78,6-7 0,0-2-335,0-4 1,6-9-582,4-9 0,3-5 310,1-5 738,0-9 0,0-8 0,0-6 0</inkml:trace>
  <inkml:trace contextRef="#ctx0" brushRef="#br0">22991 16193 7952,'14'0'123,"-5"0"-62,1 0 1,1 6 292,8 3 1,-3 6-78,2 3 0,3-2-322,-2 3 0,5-3 109,-5-2 0,6-4-206,-1-1 0,-4-6-118,-1 2 1,-3-3-548,-2-2-316,-6 0 1123,-2 0 0,-6-13 0,0-3 0</inkml:trace>
  <inkml:trace contextRef="#ctx0" brushRef="#br0">23104 16136 7952,'0'14'-77,"0"0"1,0 2 944,0 3-296,0 3-410,0 0 0,-1 10-173,-4-4 0,2 4 34,-7-4 1,1 1-223,-5-1 0,4-4 46,1-1 1,6-5-537,-2 1-677,-3-4 1366,6-7 0,-4-1 0,6-7 0</inkml:trace>
  <inkml:trace contextRef="#ctx0" brushRef="#br0">23318 16022 7952,'28'6'0,"-1"-3"142,-3 7 1,-2 1 296,-3 8 0,-8-2 34,3 7 1,-9 0 198,-1 4 1,-4 2-297,-4 3 1,-11 5-132,-8 10 0,-10 2-209,-5 7 0,-8 3-146,-2-3 0,7-3-1138,8-12 1248,9-5 0,-2-3 0,3-5 0</inkml:trace>
  <inkml:trace contextRef="#ctx0" brushRef="#br0">24114 16022 7927,'0'-8'-302,"0"2"0,-7 17 454,-2 3 1,-5 5 356,-5 0 1,-5 1-234,-9 4 1,3 3-114,-3-3 0,3-4-96,1-1 0,7-1-1,3 0 1,5-2 47,4 3 0,4-3 37,6-2 0,8 0-34,6 1 0,7-6-66,7 1 1,2-7-414,3 2 1,2-4 211,3-1 1,-3 0-463,-7 0 1,-6 0-451,-3 0-81,-3 0 1143,-8 0 0,-2 0 0,-6 0 0</inkml:trace>
  <inkml:trace contextRef="#ctx0" brushRef="#br0">23815 16491 7927,'-9'8'0,"-1"-3"234,7-4 0,3 4 388,10 0 1,5-1-206,9-4 0,1 0-36,13 0 1,0 0-625,5 0 1,4 0 244,1 0 0,2-6-840,-7-3 0,1-4 222,-11-1 616,7 6 0,-10-5 0,4 5 0</inkml:trace>
  <inkml:trace contextRef="#ctx0" brushRef="#br0">24512 16178 7927,'-10'-8'594,"1"4"0,1 4-528,-2 4 1,-1 1 149,7 9 1,-6-1 172,5 11 1,1-1-102,4 6 1,0-1 96,0 1 0,1-1-283,4 1 0,5-1 131,8 0 0,0-2-574,6-7 1,4-2 255,5-12 0,0-1-116,-4-4 0,-1-7 13,1-8 1,-2-5-83,-4-9 1,-2 1 40,-7 0 0,-6-6 83,-3 1 1,-4 0 48,-1 5 1,-6 1 157,-4 3 0,-10 4-81,-9 5 0,-5 7-22,-9 4 1,-1 4-39,-4 4 1,4 11-79,-3 8 0,3 10-184,1 5 1,7 8 341,2 2 0,4 5 0,2-2 0</inkml:trace>
  <inkml:trace contextRef="#ctx0" brushRef="#br0">22521 17259 7928,'-8'0'84,"2"0"-83,6 0 0,6-5 64,4 0 0,3-6 143,1 2 0,6-1-285,4-4 1,1 3 79,-1-8 0,1 3-47,-6 2 1,0 1 49,-5 4-10,1 3 0,-3 7 49,-2 4 1,-4 4-4,-6 10 0,-6 5 29,-4 9 0,-2-1 13,-3 6 1,-4 4 245,0 6 1,1 1-76,3-2 1,7-3 18,4 4 0,2-10-78,2-5 0,3-10-200,7-4 1,-1-4 40,10-6 1,2-3-173,-2-6 0,6-1 94,-1-4 0,-2-8-92,1-5 0,-4-9-286,5-2 1,-7 1 170,2-5 0,-3-2-193,-2 2 1,1-5 72,-1 5 0,-5-5 171,1 5 0,-7-1 141,2 6 1,-4 1 361,-1 3-215,0 4 84,0 12 0,0 3 372,0 10 1,0 11-236,0 12 0,0 5 122,0 5 1,0 3-223,0-3 1,0 2-382,0-2 0,2 1 91,3-6 1,3-1-209,6-8 1,-5-5-620,1-10 0,-1 2 78,5-6 827,1-7 0,-7-12 0,-2-8 0</inkml:trace>
  <inkml:trace contextRef="#ctx0" brushRef="#br0">23118 17173 7932,'15'8'914,"-1"5"-625,0-4 1,7 3-348,2-3 1,4 2 195,2-6 1,1 0-25,3-5 1,-3 0-237,3 0 0,-5 0 115,-4 0 0,1 0-42,-6 0 0,-4 0-40,-6 0 148,-6 0 0,-4 11-90,-14 3 1,-5 14 100,-9 1 0,-12 9-73,-6-1 1,0 9-188,-1 2 0,4 4 210,1-5 0,13-6 30,7-8 0,7-4-1560,6-5 1510,-2-4 0,16-6 0,-2 1 0</inkml:trace>
  <inkml:trace contextRef="#ctx0" brushRef="#br0">23645 17429 8218,'-15'15'642,"1"-1"-664,0 0 1,-7 7 479,-2 2 1,-6 6-184,-4 4 0,1-2-151,-5 7 0,-1-5-139,-5 5 1,7-8-22,2-1 0,12-2-248,8-8 1,1 0-85,9-5 0,7-2 368,11-2 0,7-4 0,7-6 0</inkml:trace>
  <inkml:trace contextRef="#ctx0" brushRef="#br0">23844 17372 7924,'-5'15'906,"0"-1"1,-6 2-243,2 3 0,-4 3-211,-1 6 0,4 7-176,1 3 1,6 3 23,-2 2 0,3-6-55,2 1 0,2-6-200,3 1 0,4-8-154,10-1 0,3-13-283,7-1 1,4-9 125,0-5 0,5-6-282,-5-9 0,0-9 199,-4-10 1,-1-6 67,1-9 1,-7 3-36,-3-7 0,-8 0 66,-2 5 0,-6 3 626,2 2 0,-5 9 132,-5 5 1,-4 10 365,-10 9 0,-11 6-477,-13 8 1,-12 15 11,-11 8 0,-1 17-595,36-15 1,1 2 0,-1 1-1,2 1-402,-19 32 1,9 2 586,10 4 0,6-9 0,4-6 0,-4 1 0</inkml:trace>
  <inkml:trace contextRef="#ctx0" brushRef="#br1">21754 14145 8340,'-21'-6'0,"7"-3"0,1-4-541,8-1 246,1-1 486,4 1 1,0 5-132,0-1 0,6 7-47,4-2 1,4 4 38,5 1 0,1 5-7,4-1 0,4 3-50,1-3 0,7-2-6,12 3 0,13 1-103,10-1 1,8-1-95,-3-4 1,0 0-20,-5 0 0,6 0-167,4 0 0,-37 0 1,2 0 382,1 0 1,1 0 0,-1 0-1,1 0 44,-3 0 1,0 0 0,1 0 0,-1 0 131,-2 0 0,0 0 0,2 1 0,1 0-77,4 1 0,0 1 0,-1-2 0,0-1 78,-2 3 0,0-1 0,1-1 0,-1 0-58,0-2 0,1 2 0,0 1 0,2 0-28,7 1 1,0-1-1,-5 1 1,0-1-75,2-2 1,1 0-1,0 0 1,1 0 70,0 0 1,1 0-1,1 0 1,0 0-113,3 0 0,1 0 0,-6-1 0,-2 0-10,1-1 1,-1 0 0,2 1 0,-1 0-282,2-1 0,0-1 0,-1 2 0,0-1 348,1 0 0,0-1 0,-5 3 1,0-1-5,-7-1 1,0-1 0,3 1 0,0 1-161,-3-2 1,0 1 0,3 1 0,1 1 150,1-3 1,-1 1-1,-5 1 1,-1 0 24,38 1 0,-12-4-8,-2-1 0,-3 0 8,3 5 0,-4 0-68,-6 0 0,-7 0 343,-2 0 0,-7 0-397,-8 0 0,-2 0 323,-12 0 0,-6 8-235,-8 6 0,3-6 0,0 5 0</inkml:trace>
  <inkml:trace contextRef="#ctx0" brushRef="#br1">21796 17017 8109,'0'-20'-401,"7"4"347,2-3 0,5 8-122,5 1 1,3 2 327,7-1-170,6 3 0,6 1-37,6 0 0,11 0-4,-1 5 1,3 0 52,-3 0 1,0 0-230,0 0 1,1 0 442,4 0 1,4 0-124,10 0 0,-35 0 0,0 0-100,2 1 0,0-2 1,0-1-1,1 0 188,31-3 1,4 0-2,2 5 0,-38 0 0,1 0-79,5 0 1,1 0 0,-1 0 0,0 0-17,-1 0 1,-1 0-1,0 0 1,-1 0-24,-1 0 0,0 0 0,2 1 0,1 0-280,4 1 0,0 0 0,-2 0 0,-2 0 205,0 2 0,-1 1 1,-1-3-1,-2 1 67,32 6 1,-35-7-1,0-1-75,0 2 0,-1-1 1,37 4 128,-1-1 1,-5 0 120,-5-5 0,-9 5-145,-9-1 0,-10 6-350,-5-5 0,-10 4 10,-4-4-1347,-3 6 1820,-8-3 1,-2 6 0,-6 0 0</inkml:trace>
  <inkml:trace contextRef="#ctx0" brushRef="#br1">22194 18254 8011,'43'-16'-91,"0"-3"0,1 10-171,3-1 0,1 7 405,9 3 1,4 0 36,15 0 1,5 2-55,-37 0 1,2 0-1,-4 0 1,1-1-174,-1 4 1,1 0-1,3-1 1,0 0 94,-1 0 0,0 1 1,6 1-1,1-1-3,2-2 0,1-1 0,0 3 0,0 0-100,0-3 1,-1 0 0,0 1 0,0-1 148,-2-2 0,0 0 0,-1 0 0,1-1 71,2-2 0,1 1 0,-8 1 0,0-1-165,-1-3 1,-2 0-1,0 0 1,-2-1 384,33-13 0,1 6-236,-5-5 0,-12 10 18,-7-7 0,-9 6-592,-10-1 1,-6 4-150,-13 6 574,-6 0 0,-16 0 0</inkml:trace>
  <inkml:trace contextRef="#ctx0" brushRef="#br1">25393 14984 7960,'0'-14'-952,"0"0"1456,0-1 0,0 1 335,0 0 79,0 0-205,7 0-318,1-1 1,6 7-170,0 4 1,-5 8 13,1 6 1,-5 3-43,4 1 1,-6 2 23,2 3 1,1-8-298,-1 3 104,6-3 1,-3-3-221,6-3 1,2-10 9,3-5 1,3-4-155,7-5 1,-1 3 148,0-3 0,1-1-16,-1 1 0,-4 6 205,0 9 1,-7-3-65,2 2 1,-3 2 209,-2 8 0,-1 3-118,-4 6 1,2 0 139,-6 1 1,6-1 110,-1 0-238,2 0 0,7-6-25,0-3 1,2-4 16,-2-1 0,3-1-131,6-4 0,-4-1 120,0-4 0,-1-1 86,6 7 0,4-3-59,0 2 1,6 4 93,-1-4 1,3 4-72,2 1 0,-2 0 19,-3 0 0,2 0-4,-7 0 1,-5 0 13,-4 0 0,-5-2-74,5-3 1,-7-1 49,2-4 1,1-5-67,-1 5 0,0-9-14,-4 10 0,-1-7-234,0 6 134,0-2-310,0 4 37,1 2 0,-6 6-980,1 0 1353,-7 6 0,3 8 0,-6 8 0</inkml:trace>
  <inkml:trace contextRef="#ctx0" brushRef="#br1">27299 14543 8187,'0'-14'-564,"0"0"395,0 0 0,1 0 740,4-1-307,3 1 1,12-6-107,4-4 1,9 2-46,5-2 0,9 0-349,6-4 1,3 0-49,6-1 1,-10 2-311,0 4 1,-7-3 593,-8 7 0,-2-6 0,-6 3 0</inkml:trace>
  <inkml:trace contextRef="#ctx0" brushRef="#br1">27796 13989 8187,'-6'-5'-293,"6"0"1,8-4 219,11 4 0,3-6 27,6 2 0,2-2 161,3 1 1,-1-1-106,6 6 0,-5 1 66,5 4 0,-11 0-58,1 0 1,-10 1 1,-4 4 1,-6 9-17,-8 10 0,-13 9-3,-6 5 0,-11 6-65,-3-1 1,0 1-164,4-11 1,7 0-112,3-4 0,5-7-81,5-3 419,2-10 0,7-2 0,0-7 0</inkml:trace>
  <inkml:trace contextRef="#ctx0" brushRef="#br1">28493 13577 8187,'22'-29'-478,"-3"1"0,-3-1 470,-2 1 1,0 7 179,0 7-3,1 0 0,-8 14-98,-2 0 1,-3 8-45,-2 11 1,-8 8 33,-6 6 0,-1 6 243,-4-1 1,4 3-82,0 2 0,1-2 36,0-3 0,5 1-175,-1-5 1,7-1-13,-2-5 1,4-6-96,1-3 1,4-3 158,1-2 0,6-6-270,-1-3 0,-3-3 18,3-2 0,-1-2-69,6-3 1,-1-7-77,0-7 0,0-5-131,1 5 0,-1-6 157,0 1 0,0-4-131,0-6 1,1 0 97,-1-4 0,3-2 148,-3 7 1,4-5 63,-9 5 0,-1 1 73,2 9 222,-7 2 0,3 15 56,-6 6 1,-1 12 117,-4 12 0,-1 9-125,-4 5 1,2-1 39,3 1 0,4-2-231,-4 2 0,5-4 103,5-5 1,-2-2-585,6-4 1,1-4 183,4-9 0,2-4-324,3-6 0,-8 0 73,3 0 451,-3-12 0,10-4 0,1-13 0</inkml:trace>
  <inkml:trace contextRef="#ctx0" brushRef="#br1">28948 13534 8187,'9'0'-424,"1"0"1,1 0 303,8 0 0,-2 0-68,7 0 1,-2 0 290,2 0 1,1 0-80,-6 0 1,0 0-817,-5 0 792,-6 0 0,-2 0 0,-6 0 0,0 0 0</inkml:trace>
  <inkml:trace contextRef="#ctx0" brushRef="#br1">29062 13648 8187,'-21'22'0,"0"3"-17,-2-6 1,4 5 225,9-5 0,4-5-230,6-5 0,6-5 81,4 0 1,9-2-423,4-2 1,0-6 118,0-4 0,-1-7-23,2-2 0,1-2 266,-6 2 0,7-3 0,-4-6 0</inkml:trace>
  <inkml:trace contextRef="#ctx0" brushRef="#br1">29232 13591 8187,'0'8'-474,"0"-2"651,0 0 1,5 2 166,0 7 0,1 0-113,-1 4 1,-2-3-106,6 3 1,-1 2-18,2-2 1,2-1-9,-2-3 0,7-7 2,2-4 0,2-2-144,-2-2 1,1-6-62,4-4 1,1-9 110,-6-5 1,-2-4-171,-7-5 1,-4 3 118,-6-3 1,0 3-47,0 1 0,-8 2-47,-6 4 0,-8 4-96,-11 9 1,-5 4-246,-9 6 1,2 8 166,-2 6 0,-4 8 309,-1 11 0,-3 4 0,-2 5 0</inkml:trace>
  <inkml:trace contextRef="#ctx0" brushRef="#br1">27256 14785 7590,'14'21'407,"7"-6"144,2 4 1,4 2-371,2-2 1,5-2-294,4-7 0,10 1 51,4-6 1,-3 1-168,-2-1 0,-4-4-6,-5 4 1,-4-4 132,-5-1 0,-7 0-384,-3 0 1,-8 0-4,-1 0 488,-7-6 0,9-2 0,-4-6 0</inkml:trace>
  <inkml:trace contextRef="#ctx0" brushRef="#br1">27810 14856 8102,'10'-8'-334,"-1"4"1,2-3 203,8 2 1,-3 1 348,3 4 1,2 0-79,-2 0 0,4 1 165,-4 4 0,0-2-195,-5 7 1,-1-6-14,-3 6 0,-4-1 23,-6 6 0,0-1 3,0 0 0,-8 0-213,-6 0 0,-2 1-112,-8-1 1,5 2-152,-4 3 1,-1-4 33,-5 4 0,6 2-163,-1-2 1,7 1 38,-2-1 442,3-3 0,8 11 0,2-5 0</inkml:trace>
  <inkml:trace contextRef="#ctx0" brushRef="#br1">28521 14856 8102,'5'-22'-69,"0"3"1,-2 3-148,-8 2 1,0 6 230,-9 3 1,2 4 16,-12 1 0,0 6 2,-4 4 0,-1 9 13,1 4 0,1 4 302,3 2 0,4-6-112,6 1 1,6-2-179,3 2 0,3-4-106,2-5 1,11-1-220,4 0 1,8-6 216,1-3 0,3-10-46,1-5 0,-4-4 44,0-5 0,-2 2-132,1-7 1,-2 7-7,-7-2 1,-1 8 12,-4 1 289,-2 7 1,-7 5 20,0 12 0,-2 8 177,-3 11 0,-3 11-163,-6 13 0,0 2 67,0 7 0,-2-3-347,-3 8 1,3-9 250,-3 4 1,3-12-116,2-7 0,0-6 105,0-7 1,4-4 12,1-16 1,-1 2-46,-4-12 1,5 0-26,-1-9 1,5-5-187,-4-9 0,6 2-215,-2-7 0,4 4 211,1-9 0,1 9-472,4-9 1,3 3 609,6-8 0,7 4 0,1-4 0</inkml:trace>
  <inkml:trace contextRef="#ctx0" brushRef="#br1">28848 14885 8091,'16'-15'30,"3"7"1,-19 2-12,0 6 0,-13 8 126,-10 6 1,-4 8 59,-2 12 1,1-3 316,-1 7 1,1 0-353,0 5 0,6-1-170,3 1 0,7-7-228,3-3 1,6 1-4,-2-6-230,4 4-259,1-17 217,6 0 1,0-15 126,4-10 0,1-4 38,-7-5 1,6-2 337,-5-2 0,1-4 0,-1 3 0,-4-1 0,4 1 0,-2 4 0,2 5 0,1 1 0,4 0 0,2 6 90,-2 3 1,2 4 189,3 1 0,-1 6 10,0 4 0,5 7 183,0 2 0,6 0-462,-1-5 0,3 0 118,1 1 0,1-3-242,-1-2 0,-6 1 93,-3-7 1,-3 3-1015,-2-2 1034,-6-4 0,-1 5 0,-7-6 0</inkml:trace>
  <inkml:trace contextRef="#ctx0" brushRef="#br1">28919 14970 8076,'0'-8'-73,"0"3"111,0 10 0,0 4 121,0 10 0,-1 2 145,-4 3 1,-3 7-320,-6-2 0,0 2 87,-1-2 0,-5 1-148,-4 3 1,2-8-33,-2 4 1,2-6-156,-1 1 0,2-3 44,7-7 0,4-5-255,1 1 0,4-7 474,-4 2 0,6-10 0,-4-3 0</inkml:trace>
  <inkml:trace contextRef="#ctx0" brushRef="#br1">29019 14970 8076,'28'-8'0,"-7"3"0,-7 10 0,-1 3 311,-9 6 0,1 7-82,-5 2 1,-1 11-14,-4 3 0,-3 0-154,-6 1 1,0-5-184,-1 5 0,1-7 14,0 3 0,0-9-232,-1-2 1,6-5-126,-1 1-88,7-3 552,-3-2 0,12-6 0,2-2 0</inkml:trace>
  <inkml:trace contextRef="#ctx0" brushRef="#br1">29104 15283 8054,'21'-15'0,"-6"1"58,4 0 1,-1 1 163,1 4 1,-2-4-382,7 4 0,-7 2 29,2 3-380,-3-4 236,-8 6 0,-3-4-15,-10 6 0,-9 6 138,-10 4 0,2 2 41,-2 3 0,0 4 132,-4-1 1,6 3-92,3-2 0,3-3 383,2 3 0,4-3-149,1-2 0,6 0 179,-2 0 1,5-6-117,5-3 0,4-4 90,10-1 0,-1 0-258,5 0 1,1-4-161,4-1 1,1-6-33,-1 1 1,2-2 131,4-2 0,-4-1 0,4 1 0</inkml:trace>
  <inkml:trace contextRef="#ctx0" brushRef="#br1">29545 15212 8837,'0'14'477,"0"2"-181,0 3 1,1-2-72,4 7 1,-2-1 103,7 6 1,-1-2-348,6-4 1,4 3 132,-1-7 0,6-1-230,-5-3 1,5-7-73,-5-4 0,4-2-106,-4-2 0,2-11 253,-2-3 1,-8-10 44,3 0 0,-4-7-99,-1-3 0,-3-3 53,-6 3 0,-1-4 70,-4 5 0,-4 2-25,-10 7 1,-5 5 64,-9 10 0,-7 5-67,-12 14 1,-1 15-20,20-2 1,-1 2 0,-1-1 0,1 2-921,-2 4 0,1 2 937,-3 3 0,1 1 0,3-1 0,0 2 0,-1 6 0,-1 0 0,2-1 0,0 1 0</inkml:trace>
  <inkml:trace contextRef="#ctx0" brushRef="#br1">29573 13733 7989,'-17'-6'0,"3"-4"0,7 2-300,-2-1 80,6 6 834,-4-10 0,15 12-173,7-4 0,5-2-299,9 3 1,1-1-29,3 5 1,3 0-214,7 0 1,-1 5-127,1-1 0,0 1-402,-1-5 1,-4 0 399,0 0 227,-6 0 0,3 0 0,-7 0 0</inkml:trace>
  <inkml:trace contextRef="#ctx0" brushRef="#br1">29971 13548 7989,'15'7'0,"-1"-4"0,0 6 0,5-6-106,0 2 0,6 1 203,-1-1 0,-2 0 247,2-5 1,-12-1-270</inkml:trace>
  <inkml:trace contextRef="#ctx0" brushRef="#br1">30170 13635 9795,'-25'16'-94,"-16"11"-229,-4 6 0,0 2 0,-2-3 0,1 2 0,0 5 0,0-1 0</inkml:trace>
  <inkml:trace contextRef="#ctx0" brushRef="#br1">30384 12994 8301,'0'9'-125,"0"1"0,0 1 101,0 8 1,0-2 281,0 7 0,0 0-111,0 4 0,0-1-55,0-3 1,0 2-134,0-2 1,0-2-208,0 2 1,0-7 63,0 2 0,0-3-222,0-2 1,-2 0 42,-3 1 1,4-6 362,-4 1 0,-3-7 0,0 3 0</inkml:trace>
  <inkml:trace contextRef="#ctx0" brushRef="#br1">30384 13207 8284,'6'-14'0,"2"0"0,6-1 0,-4 1-291,-1 0 0,-4 4 181,4 1 706,-5 6-551,2-3 0,-6 12-173,0 3 1,-2 4 174,-2 1 1,-3 5-117,-2 0 0,-2 6 142,6-1 0,-1-2-20,1 2 0,3-7-42,-2 2 1,2-8-44,2-1 1,6-7-167,4 2 0,-1-5 63,5-5 0,-2-8-254,6-6 1,0-6 188,1 1 200,-3-3 0,4-1 0,-6 0 0</inkml:trace>
  <inkml:trace contextRef="#ctx0" brushRef="#br1">30597 12951 8177,'0'14'-302,"0"1"459,0-1 0,-2 6-100,-2 4 1,2-2 15,-3 2 1,2-5-60,-2 4 0,2 0-19,-6 0 1,6-1-44,-2-3 0,2-3-164,-2 3 1,3-8 7,-2-1-279,2-7-146,2 3 74,6-12 551,2-2 0,2-2-68,-1 1 125,-6 6 0,4-2-112,-7 10 0,-7 3 27,-2 6 0,-4 0-2,-1 0 1,0 7 9,0 3 1,-2-2 7,-3 1 0,3-5 16,-3 1 0,5 1 52,5-1 192,-4 0 484,5-5-302,0 1-152,2-8 0,7 0 16,4-7 1,5-7-157,9-2 0,-2-8-118,7-2 1,-2-7 99,1 3 1,4 1-277,-3-2 0,-4 7-133,-1-2 131,-3 9 0,-8 5 81,-3 10 1,-11 6-180,-9 13 0,-5 1 237,-9 13 1,1 0-19,0 5 0,1-1 105,3 1 0,-1-2-101,6-3 1,0-3 131,5-7 0,-1-1-55,1-3 1,5-5 63,-1-10-8,7 4-59,-3-12 1,7-1-55,4-9 1,1-1 39,4-4 1,2 8-102,-2-8 0,3 2 91,1-2 1,-5 0-137,1 0 1,-1 4 109,5 1 0,1 1-9,-1-1 0,2-3 51,3 8 1,-4-1 139,4 5 1,2 0 13,-2 0 1,5 2-94,-5 2 0,-1-1-93,-3 7 0,-1-1 63,0 6 0,0 4-74,1 0 1,-8 1 29,-2-1 0,-3 3-124,-2 7 0,0-1 113,0 0 0,-7-4-6,-2 0 0,1-7 98,-1 2 1,-1-9-90,-4-6 0,0-2-143,-1-2 0,-3-6 100,-1-4 1,0-9-175,4-4 1,6-4-27,-1-2 1,3-1-202,-3-3 0,-1 1 247,6-5 1,-1 5 188,1-1 0,4 3 0,-4 1 0,3 7 35,2 2-92,0 12 1,0 8 200,0 9 0,0 5 102,0 5 1,-1 4 143,-4 5 0,3 2-205,-2 3 0,2-3-6,2 3 1,0 2-152,0-2 0,0 0-124,0-4 0,5-7-54,0-3 0,-1-3 104,-4-2-614,0-6 335,0-2 0,0-7 118,0-4 0,-1 2 207,-4-7 0,-3 1 0,-6-5 0,1-1 0,4 1 0,-4 1 0,4 4 0,1 1 0,-2 3 0,7 4 246,-10-6 1,12 9 89,-4 3 1,4 3-21,1 6 1,0 0-106,0 0-98,0 1 38,0-1-176,6 0 1,-3-6-395,6-3 1,-4-10 418,5-5 0,-1-9 0,5-3 0</inkml:trace>
  <inkml:trace contextRef="#ctx0" brushRef="#br1">30867 13307 8213,'13'3'-109,"-4"6"1,-2 2-209,-7 13 1,0 4 124,0 6 1,-5 5 11,0-1 1,-4 5 634,4 4 1,-6-4-206,1-1 1,2-1 52,-1-7 0,6-1-247,-2-5 0,4-6-314,1-3 0,0-8 17,0-1 8,6-7 1,2-5 232,6-12 0,0-6 0,0-9 0</inkml:trace>
  <inkml:trace contextRef="#ctx0" brushRef="#br1">31009 13363 8067,'2'-14'593,"3"0"0,4 0-137,10 0 1,-2-5-887,7 0 0,-5 4 13,5 6 1,-7 6-246,2-2 0,-8 3 458,-1 2 0,-7 2 17,2 3 0,-5 3 227,-5 6 1,-3 6-100,-6 4 0,-5 8 105,0 1 0,0 5-255,5-5 0,-1 0 451,1-4 1,5-7 212,-1-3-128,7-10-127,-3-3 0,17-13 18,3-8 0,10-5-258,-1-9 0,4 3-60,2 2 0,-1-3-426,1 3 0,-7 4 526,-3 1 0,-4 3 0,0 2 0</inkml:trace>
  <inkml:trace contextRef="#ctx0" brushRef="#br1">31180 13335 8067,'14'0'-9,"-1"2"193,-4 2 1,-2 11-52,-7 8 1,0 6-215,0 4 1,0 2 82,0 2 1,0 5 143,0-5 0,0-2-152,0-2 1,0-3 90,0-1 1,0-1-77,0 1 0,-2-7-273,-3-3-28,4-3-46,-6-2-52,1-6 0,0-4-507,-4-8 897,-2-4 0,4-13 0,-6-1 0</inkml:trace>
  <inkml:trace contextRef="#ctx0" brushRef="#br1">31095 13634 8067,'0'9'-45,"0"1"0,-2-1 121,-3 5 1,4-4-539,-4-1 1,3 1 219,2 4 0,-1-2 186,-4-2 1,4 3-87,-4-4 0,2-3-357,-2-1 499,3-3 0,-4-2 0,6-7 0,0-1 0</inkml:trace>
  <inkml:trace contextRef="#ctx0" brushRef="#br1">31265 13520 8067,'14'0'71,"1"0"139,-1 0 1,-1 6-501,-4 4 0,2 7 205,-6 2 1,0 0-55,-5-5 1,0 0 211,0 1-359,0-1 1,0-5-251,0 1 163,0-7 373,0 3 0,-7-18 0,-1-4 0</inkml:trace>
  <inkml:trace contextRef="#ctx0" brushRef="#br1">31407 13292 8067,'0'21'-179,"0"3"0,0-1 119,0 6 0,-4-4-456,-1 8 0,-6-3 204,1-1 1,3-7 526,-3-3 1,5-4 160,-4 0-184,6-7-175,-4-2 1,7-12 7,0-4 0,2-4-151,3-5 1,3-3 133,6-7 1,5 3-112,0 2 0,4-1 32,-4 6 1,5 0 214,-5 4 1,5 1 15,-5 0 1,0 6 448,-5 3-484,0 4 0,-6 7-11,-3 4 1,-4 7 137,-1 2 1,-1 6-63,-4-1 0,-3 1-230,-6-1 1,0 3-3,-1-4 1,-4 0-126,0 0 0,1-5 99,3 1 0,6-5-336,-1-5 286,7 4 26,-3-12 1,9 4 56,7-10 1,-1-2-22,10-8 0,3 1-35,2 0 0,-2-5 46,2 0 0,-2-5-253,1 5 1,-2-4 21,-7 4 0,-1 0 276,-4 5 0,-2-1 0,-7 1 0</inkml:trace>
  <inkml:trace contextRef="#ctx0" brushRef="#br1">31450 13221 8067,'0'-14'0,"0"0"0,0 4 14,0 1 163,0 6 0,0-2-176,0 10 1,0 11 66,0 12 0,0 7 166,0 7 0,0 9 29,0 6 0,0-5 150,0 5 0,0-4-287,0 4 0,0-1-108,0-4 1,0-3-459,0-7 0,5-5 289,0-4 1,1-5-587,-1-4 0,-2-3 243,6-7 1,-4-6-333,4-4 826,-5-2 0,8-15 0,-4-2 0</inkml:trace>
  <inkml:trace contextRef="#ctx0" brushRef="#br1">31791 13250 8120,'0'14'-1090,"-4"2"631,-1 3 1,-6 4 429,1 11 1,2 0 103,-1 4 0,-1 2 265,-4-7 0,2-2-204,2-7 0,4 1-106,6-6 0,0-4-99,0-6-9,0-6-288,0-15 1,6-1 135,4-15 1,-3-4 229,3-6 0,-1-3 0,6-2 0</inkml:trace>
  <inkml:trace contextRef="#ctx0" brushRef="#br1">31848 13122 8120,'0'14'-94,"0"0"1,0 7 400,0 2 1,0 11-88,0 3 1,-5 6 175,1 5 1,-3-3-217,3 7 0,2-6-229,-3 2 0,-1-4 37,1-1 1,1-6-148,4 1 1,0-11-95,0 2 1,0-10 50,0 0-1147,0-10 923,6-3 1,-5-7 425,4-4 0,-3-9 0,-2-8 0</inkml:trace>
  <inkml:trace contextRef="#ctx0" brushRef="#br1">31862 13406 8120,'10'0'-193,"-1"0"0,-4 2 107,5 2 1,-7 4-192,1 7 1,3-1 126,-2 0 1,-1-5-399,-4 1 189,7-1 359,-6-1 0,5-1 0,-12-1 0,-2 2 0</inkml:trace>
  <inkml:trace contextRef="#ctx0" brushRef="#br1">31962 13221 8091,'19'-9'-108,"0"-1"0,0 2-188,-5-1 0,5-4 277,0 4 1,0 1 174,-5-2 0,0 6-161,1-6 1,-6 7-6,0-2-302,-5 4 256,2 7 1,-12 4 11,-4 9 0,-2-2 35,-3 7 0,-4-5-21,0 4 1,2-1 138,8 2-12,-4 3-32,5-11 1,2-2 180,6-9 0,6-5-279,8-5 0,0-5 90,1-9 1,4 4-265,0-4 0,0-3-80,-5-2 1,0-1-351,0 1 637,-6 3 0,5 1 0,-5-2 0</inkml:trace>
  <inkml:trace contextRef="#ctx0" brushRef="#br1">32189 13051 8091,'-4'14'279,"-1"0"0,0 5-216,5 0 1,-5 6-256,1-1 0,-7 3 153,1 1 0,-2 7 22,-3 3 0,0-2-129,-4 2 0,1-6 108,-6 1 1,7-3 34,-2-2 1,3-6 3,2-3 0,5-4-35,-1-6-60,7-3 1,-3-7-109,6-4 1,1-4-42,4-10 1,5 1 129,8-5 1,-2 4 79,3-5 1,2 7-63,-2-2 0,0 8 90,-5 1 0,-5 7-27,1-2 0,-5 5 156,4 5 0,-6 4-17,2 10 0,-3 4 202,-2 5 1,-5 0-93,0 1 1,-1-5 72,1-1 0,2 1-137,-7 4 0,7-6-24,-2-3 0,-1-1-195,1 1 0,-1-8 86,1 3-68,4-3-23,-6-3 1,6-2-186,-4-6 0,4-1-109,-4-4 0,5-3 120,5-6 0,-2-5 31,6 0 1,1-6 81,4 1 1,5-3-18,0-1 0,0 1 155,-5 3 0,0 2-8,0 3 0,-1 8 164,-3-3 156,2 9 1,-6 5-39,4 10 1,-4 4 96,-6 5 1,0 3-29,0 6 0,0 1-66,0-1 1,0 1-163,0-1 0,-4 0-26,-1 1 0,0-1-171,5 1 0,-2-2 11,-2-4 0,2 3-177,-3-8 0,2 1 66,-1-4 1,0-6-155,-5 1 1,4-2 11,-4 1 1,-1-3 112,-4-6 1,0-1-137,0-4 0,-1-3 341,1-6 0,1-7 0,4-2 0,-4-4-102,4-2 0,3 3 102,1 2 0,3-3 21,2 3 1,2 4 104,3 1 0,2 3 34,8 2 0,-6 1-3,1 4 0,-1-2 198,5 6 0,-4 0 258,-1 5-405,-6 0 0,4 2-138,-7 2 1,0 4-97,0 7 0,0-1 126,0 0-218,0 0 0,0 0-8,0 1 1,0-6 57,0 1-301,0-7 1,1 3 53,4-6 1,-2-8-50,7-6 1,-2-7 363,1-7 0,10 0 0,-3-1 0</inkml:trace>
  <inkml:trace contextRef="#ctx0" brushRef="#br1">32403 13292 8051,'14'0'405,"0"0"1,-6 8-335,-3 6 0,-4 7-186,-1 7 0,0 1 124,0-1 0,-6 1-99,-3-1 0,-4-4-265,-1 0 1,-1-5 216,1 4 0,0-5 15,0 1 1,0-8 127,-1-2 1,6-6-27,-1 2 23,7-3 58,-3-2 1,8-7 8,2-2 1,6-5 23,9-5 1,1 3-162,4-3 0,8-3 105,-4-2 1,8-3-351,-3-1 0,4-5-24,-9-1 0,4 1 73,-8 5 1,-4-1 263,-1 1 0,-3-1 0,-2 1 0</inkml:trace>
  <inkml:trace contextRef="#ctx0" brushRef="#br1">32701 13051 7819,'0'20'58,"0"-1"-42,0 10 0,0-3 11,0 12 1,0-4-9,0 3 0,-1 0-89,-4 1 0,2 1 102,-7-6 1,7-1-86,-2-8 1,4-4 2,1-6-37,0 1 88,-7-8 1,6-8-9,-4-13 0,10-8-123,4-12 1,2 0-205,-1-4 0,7 1 11,-2 4 1,0 8 176,-5-3 0,2 4 254,-2 0-129,3 4 253,1 12-148,0 1 1,-6 14 300,-3 2 1,-4 5 190,-1 5 0,0-1-198,0 5 1,-1-4 42,-4 5 0,2 0-130,-7 4 0,6-4-311,-6 0 0,1 4 136,-6 5 1,-4 2-74,0-2 0,-6 3 6,1 7 0,-2 1-162,-3 4 0,-1-4 42,-3 3 0,9-4-62,1-5 1,5-10-445,4-9 1,6-3 238,3-2 0,10-7-134,5-7 0,4-13 52,5-11 0,3-9 420,6-5 0,1-4 0,-1-6 0,1 4 0,-1-5 0</inkml:trace>
  <inkml:trace contextRef="#ctx0" brushRef="#br1">32772 13477 8051,'8'-14'-964,"5"0"1622,-12 6 0,6 13-193,-7 9 1,-5 9-203,0 1 1,-1 9 24,1 5 0,2-1 83,-6 1 1,5-1-283,0 6 0,2-5 109,2 0 1,2-11-603,2 1 0,11-10 158,8-4 0,4-6-37,2-8 1,5-8-72,4-6 1,5-2-960,4-8 1116,-2 0 0,4 2 1,-7 2-1</inkml:trace>
  <inkml:trace contextRef="#ctx0" brushRef="#br1">30099 15226 7943,'7'-8'386,"2"2"-183,10 6 1,-1 0 31,5 0 0,6 0-83,4 0 0,0-7-84,-5-2 0,6 1-196,-1-2 1,0 2-107,-5-1 1,-1-2-357,-3 6 0,-4 0-466,-5 5 1056,-7 0 0,-2 0 0,-6 0 0</inkml:trace>
  <inkml:trace contextRef="#ctx0" brushRef="#br1">30426 15013 7991,'15'0'0,"-1"0"0,2 0-145,3 0 1,3 1 191,6 4 1,1-2 220,-1 6 0,-1-1-85,-3 2 0,1 3 111,-6-4 1,-5 4 4,-4 1 0,-7 6-96,1 4 1,-10 3-188,-8 1 1,-8 2-34,-11 4 1,1-3-218,-6 7 1,2-6 138,-2 1-24,3-10 1,7 4 0,-1-5-1</inkml:trace>
  <inkml:trace contextRef="#ctx0" brushRef="#br1">30896 14643 8117,'0'-14'204,"0"-1"162,0 8 0,6 0-229,3 7-64,-2 7 0,4 0 96,-6 8 0,4-1-25,-4 0 0,-1 0-65,-4 1 0,0 0 111,0 4 0,0-3-295,0 3 1,-1 2-132,-4-2 1,2 0-173,-6-5 0,5-5 116,0 1 1,0-7-550,0 2 555,2-4 1,-3-2 9,10-4 1,3 2 198,6-7 1,0-4-89,1-5 0,4 0 239,0 5 1,4 0 44,-4-1 0,2 1 73,-2 0 1,-3 5-68,3-1 1,-8 2 150,-2-1 0,-4 2-38,4 7-152,-6 0 0,4 4-154,-7 5 1,-2 2 135,-3 13 1,-2-1-336,-8 6 0,6-5-21,-1-1 0,2-1-29,-1 2 1,1-3 103,3-7 213,4 0 0,-12 0 0,5 0 0</inkml:trace>
  <inkml:trace contextRef="#ctx0" brushRef="#br1">30896 15055 8117,'-7'14'-1010,"-2"1"879,2-1 140,1 0 1,12-6 231,4-3 0,7-12-117,2-7 0,5-2-148,-5-7 0,6-1 30,-1-4 1,3 1-19,1 3 0,-1 3 26,-3 7 0,-8 5 1,-7-1 0,-6 9-21,2 1 0,-5 8-90,-5 11 0,-4 0-42,-10 9 1,1-1 117,-5 11 1,1 0-2,-2 4 1,3-4 8,7 0 0,0-6 3,0 1 1,-1-3-1,1-2 0,5-6 3,-1-3 0,6-8 95,-6-1 17,7-7 232,-3 3-171,-1 1-99,6-6 0,-4 10-31,10-6 1,-2 0 0,6-5 0,1 0-33,4 0 1,0 0-12,0 0 1,1-8-9,-1-6 0,6-2-20,4-8 0,1 1-80,-1-6 1,3 5 106,-3 1 0,1 5 134,-1-1 0,-4 10-73,-6 4 0,-1 5-31,-3 5 1,1 4 39,-7 10 0,1 3 104,-5 7 1,-6 1-78,-4 3 1,2-3 9,-1 3 0,-1-3-108,-4-1 0,0-6 74,0 1 1,4-7-118,1 2 0,-1-8 32,-4-1 1,5-7-129,-1 2 0,1-5-15,-6-5 0,3-3-224,2-6 0,-2-2 48,2-3 1,-1-3-81,2-6 0,-2-1 418,6 1 0,-6-13 0,3-3 0</inkml:trace>
  <inkml:trace contextRef="#ctx0" brushRef="#br1">30981 15240 8117,'1'-13'0,"4"4"0,-3 4-18,3 10 1,1 4 39,-1 10 1,4 3 106,-4 7 1,0 4-77,-5 0 0,0 5-126,0-5 1,0 2 72,0-2 0,-2-3-8,-3 3 1,2-4 5,-6-5 1,5-4-187,0-6 48,2 0 1,1-6-137,-4-3 1,3-5 53,-3-5 1,4-4-117,1-10 1,0-2 195,0-2 0,-2-4 56,-2 3 0,2 2 86,-3-2 0,4 12 152,1-2 134,0 9-178,-7-2 1,6 11 133,-4 5 0,3 1-99,2 9 1,-4 1-84,-1-1 0,-4 0-96,4-5 1,0 0 115,5 1 1,-5-6-550,1 1 469,-1-7 0,5-3 0,0-8 0</inkml:trace>
  <inkml:trace contextRef="#ctx0" brushRef="#br1">31251 15155 8117,'27'-7'-98,"-3"-2"0,-4 1-147,-6-1 0,2 5 197,3 0 1,-2-3 47,7 3 0,-6-1 366,1 5 1,-4 0-153,0 0 0,-6 0-305,0 0 0,-5 1 101,0 4 1,-2 3-23,-2 6 1,0 5 28,0 0 1,-6 6-3,-4-1 0,-2 8-111,-3 1 1,0 0 43,-4-4 1,3-1 22,-3 0 1,5-6 93,4-3 1,4-3 83,6-2-200,0-6 1,8-1-127,6-7 1,6-11 100,9-4 0,1-8-165,3-1 1,-6-4 240,6-6 0,-6-2 0,8-7 0</inkml:trace>
  <inkml:trace contextRef="#ctx0" brushRef="#br1">31706 14970 8364,'14'-5'-284,"0"0"1,2-1-559,3 1 1,-3 2 942,3-6 0,-3 6 4,-2-2-259,0-3 31,0 6 1,-7-2 25,-7 8 0,-7 4 97,-7 6 0,0 2 0,0 3 0,-2-1 0,-3 5 0,3 1 0,-3 4 0,3-4 143,2 0 1,2-7-93,2 2 379,4-3 1,7-8-118,4-3 0,9-12-109,10-7 1,4-7-102,6-7 1,2 0-224,7-1 0,-1 1 50,1-1 1,-8 6-723,-7-1 792,1 7 0,-7-10 0,6 5 0</inkml:trace>
  <inkml:trace contextRef="#ctx0" brushRef="#br1">31933 14956 8231,'8'6'230,"3"7"-44,-6 6 0,0 11-182,-5-2 1,0 12 153,0 2 1,-2 1-100,-2 4 0,-4-4-55,-7-5 1,6 1 102,0-6 0,4 1-99,-5-6 1,7-1-264,-2-3 82,-2-4 0,5-10-71,-3-1-37,4-6 0,1-4-170,0-14 1,0-5 176,0-9 1,0 1-322,0 0 595,0-7 0,0-1 0,0-7 0</inkml:trace>
  <inkml:trace contextRef="#ctx0" brushRef="#br1">31848 15183 8195,'-9'-8'-4,"-1"3"0,2 10 54,-1 5 1,-4 4 159,4 5 1,-4 1-101,-1 4 0,1 3-122,4-3 0,-4 1 147,4-1 1,-2 1-392,1-6 0,4-5-257,6-4-256,0-7 536,0 3 1,3-9-152,6-7 0,-2-1 384,12-12 0,-5-1 0,10-4 0,-5-6 0,4 1 0,-4 2 0,5 7 0,-2-1 0,2 6 0,-4 4 40,-6 6 175,7 6 0,-5 3-39,3 9 0,-8 4 8,-2 1 0,-1 2-211,2 3 0,1-8 119,-7 3-289,8-9 215,-5 1 0,3-6-351,-1 0 1,-5-1 332,0-4 0,-2-3 0,-2-6 0</inkml:trace>
  <inkml:trace contextRef="#ctx0" brushRef="#br1">32047 15027 8156,'2'-8'-856,"3"3"973,-4 4 1,5 7-28,-6 3 1,5 6 12,0 4 0,0-4-82,-5 4 1,0 2-18,0-2 1,-2 0-115,-3-5 1,4-5 183,-4 1-211,3-7 1,2 2 26,0-10 1,7-8-113,2-6 0,4-6 115,1 1 1,0 4-24,1 1 0,-1 0 143,0 5 1,0-4-92,0 9 0,1 3 342,-1 1-251,0 3 1,0 2 259,0 0 0,-4 0 11,-1 0 0,-5 2 309,0 3-470,-2 3 0,-4 6-22,-2 0 0,-4 5-55,-7 0 1,0 1-169,-4-1 0,1-1-282,-5 5 1,5-5 180,-1 1 1,4-3-131,0-2 221,7-6-33,2 4 121,6-10 1,6 4 15,4-6 1,3 0 100,1 0 1,0-6-43,0-4 1,2 3-68,3-3 0,-3 1 22,3-6 0,-5 1-472,-5 0 486,-2 0 0,-1-1 0,2 1 0</inkml:trace>
  <inkml:trace contextRef="#ctx0" brushRef="#br1">32133 14927 8156,'0'-14'54,"0"6"0,1 2 76,4 6 0,-4 11-222,4 3 0,-3 16 228,-2 3 0,0 8 60,0 7 0,0 9-204,0 9 1,-5-3 71,0-1 1,-4-4-41,4-1 1,-4-6-56,4-4 0,0-4-282,5-5 1,0-5-496,0-10 346,0-2 10,6-13 1,-2-5 451,5-12 0,1-7 0,4-13 0</inkml:trace>
  <inkml:trace contextRef="#ctx0" brushRef="#br1">32417 14998 8144,'-14'21'0,"1"-4"-120,4 7 0,-4 0-258,3 4 0,3 0 401,-3 1 1,7-1 296,-2 1 1,4-7-331,1-3-182,0 3 0,0-6-196,0 3 188,0-10-82,6-2 1,0-14 137,4-2 1,-2-5 143,-4-5 0,-2-4 0,3-5 0,3-7 0,-1-1 0</inkml:trace>
  <inkml:trace contextRef="#ctx0" brushRef="#br1">32431 14842 8144,'6'-21'0,"-4"10"4,3-3 62,-4 9 1,-1 5 110,0 10 0,0 10-105,0 9 0,0 1 66,0 8 0,0 0 67,0 4 0,-4 3-134,-1 2 1,-1-1 61,1 6 1,3-6-251,-3 1 1,-1-3 64,1-1 0,-1-5-167,1 0 1,4-8 0,-4-2 0,3-6-527,2-7 222,0-1 242,0-6 0,0-5-120,0-13 0,0-7 401,0-16 0,13-10 0,3-7 0</inkml:trace>
  <inkml:trace contextRef="#ctx0" brushRef="#br1">32516 15069 8144,'7'-7'0,"-6"0"0,6 14 119,-7 2 0,0 5 122,0 5 0,0 3-389,0 7 1,0-6-91,0 1 0,0-7-549,0 2 570,0-3 217,0-2 0,6-6 0,2-1 0</inkml:trace>
  <inkml:trace contextRef="#ctx0" brushRef="#br1">32715 14870 8144,'15'-14'-455,"-1"2"302,0 2 0,-4-1 102,-1 6 85,-6 1 20,10 4-82,-12 0 1,1 1-5,-7 4 0,-6 3-28,2 6 1,-9 5 49,-1 0 1,0 0-25,5-5 1,2 0 19,2 0 0,-1 1 230,6-1-163,1-6 0,5-2-33,4-6 0,0-1 0,9-4 1,-3-3 1,8-6 1,-3-5-72,-2 0 0,0 0-148,0 5 1,-4-5-105,-1 0 1,-4 0 73,5 5 1,-7 4 226,1 1 0,-2-1 0,-4 2 0,-2 3 0,2 5-7,-3 5 1,-1 3-64,1 6 1,-4 5 216,4 0 1,-4 6 303,4-1 0,-6 3-42,1 1 0,2 1-118,-1-1 1,-1 1-170,-4-1 1,0 1-2,0-1 1,0-4-193,-1-1 0,1-4 42,0 5 1,4-8-392,1-2-263,6-6 502,-3-8 0,6-3-46,0-7 1,6 1 143,3-10 0,4 3-41,1 2 1,0 0 47,1-1 1,-1 1 105,0 0 1,-1 5-71,-4-1 365,4 7-70,-5-3 1,0 12-66,-4 3 1,-2 10 98,-2 5 0,-2 3-51,-2 1 1,0 1-77,-5-1 0,4 1-54,-4-1 0,1-4-17,-2-1 1,-1-5-25,7 1 1,-1-3-330,5-2-450,0 0 371,-7-6 74,6-2 0,-5-7 101,6-4 0,4-3-74,1-6 1,5 0 77,-6-1 0,6-4 171,-5 0 0,6-4-109,-2 4 1,4-6 134,1 1 1,0 2-1,0-2 1,-4 5-88,-1-5 1,-1 7 87,2-2 0,1 8 3,-7 2 1,3 5 119,-2 0 1,-4 8-61,4 6 0,-4 6 184,-1 7 0,-1 3 94,-4 12 0,4-5-113,-4 5 1,-2 0-131,3 4 1,-1-4 71,5 0 1,0-6-328,0 1 0,0-3-26,0-2 1,0-4-61,0 0 1,-2-7-55,-2 2-30,2-3 0,-6-4 21,3-2 1,2-4-75,-6-6 1,-1 0 123,-4 0 0,-2-1 220,-3-4 0,4-3 0,-12-13 0,5-1 0</inkml:trace>
  <inkml:trace contextRef="#ctx0" brushRef="#br1">32559 15439 8144,'6'-24'-491,"4"1"0,3 5 649,1-1 0,2 4-16,2 0 1,-2 3-250,3 2 1,-1-1 99,1 6 0,-4-4 200,4 4 0,-8 0-209,-1 5 2,-7 0 1,3 7 49,-6 2 0,0 4-8,0 1 1,-1 2-101,-4 3 0,-3-2 102,-6 7 1,4-7-105,1 2 0,4 0-6,-4-5 0,6 4-380,-2-9 301,3-2 0,2-3-123,0-8 0,7-6 77,2-9 205,4-3 0,1-13 0,0-1 0</inkml:trace>
  <inkml:trace contextRef="#ctx0" brushRef="#br1">32929 15013 8144,'22'-8'0,"-3"3"0,-3 3 69,-2 2 1,-5 2 44,1 3 1,-7 3 196,2 6 1,-4 0-114,-1 0 0,0 5-482,0 0 0,-6 6-25,-4-1 0,-2 1-35,-2-1 1,-5 3 177,0-3 0,-5 1 44,5-1 0,0-4 17,5-6 0,4-6-232,1-3 368,6 3 0,-4-8-84,7 0 1,5-2 235,0-7 1,11-5-46,-2-5 0,10-5-66,-1 5 0,4-11-106,2 2 0,4-3-58,0 8 1,-1-2-31,-9 6 0,3-5-449,-8 5 571,1-6 0,-4 9 0,-1-5 0</inkml:trace>
  <inkml:trace contextRef="#ctx0" brushRef="#br1">33185 14885 8144,'-7'-8'30,"6"1"1,-6 9-39,7 3 1,0 3 107,0 6 0,0 6-144,0 4 0,0-2 37,0 2 1,0-5 22,0 4 1,0-4-49,0 5 1,0-6-345,0 0 175,0-2-255,0-2 116,0-6 173,0-1 120,7-20 0,-6-1-33,4-10 1,1-3 23,-1 4 1,6 0 75,-1 0 1,-2 5 4,1-1 1,-1 4 42,1 0 1,4 8 153,-3 2 1,-3 3 84,3 2 1,-5 0-114,4 0 1,-6 2 37,2 3 0,-3 2 30,-2 8 0,0-1 52,0 0 0,0 2-174,0 3 1,-7 1-91,-2 4 0,-10 5-131,-5-1 1,-3 2 125,-1 8 1,-7 5-133,-3 4 0,-4 0-147,-6-4 1,9 0 413,-4-1 1,11-1-209,4-3 1,11-5-7,7-9-205,7-3 1,0-13-388,12-4 1,2-10 256,13-8 1,0-12-147,4-7 1,5-1 241,1 0 1,-1 4 442,-5-3 0,1 3-170,-1 2 0,-4-1 0,-1 1 0,-5 6 0,1 3 0,-3 9 428,-2 6 128,-6 2 1,-2 8-47,-6 4 1,0 9 266,0 4 0,0 6-194,0 4 1,-2-1-155,-2 6 1,2-7-128,-3 2 0,4 0-132,1-4 0,0-4-144,0-11 0,8-6 44,6-3 1,2-5-160,7-5 1,1-10-474,4-14 0,1-6 328,-1-7 0,1-6-455,-1 1 395,7-13 1,1-5-1,-14 26 1,-1-1-1</inkml:trace>
  <inkml:trace contextRef="#ctx0" brushRef="#br1">21953 16733 11225,'-2'-13'-502,"-3"4"1,2-2 325,-6 6 1,4-5 445,-5 6-113,7-1-151,-3 5 174,0 0 1,4 6-213,-3 4 0,4 4 43,1 5 1,0 3 125,0 6 1,0 6 94,0-1 1,0 14-82,0 5 0,0 5-212,0 9 0,-3 1 253,-7 4 0,1 2-577,-10 2 1,-2 3 374,12-38 0,-1 0 1,-9 38 5,5-7 0,5-8-39,-1-6 1,7-7 79,-2-7 1,5-8-40,5-7 0,4-6 28,10-7 0,-1-8 220,5-2 0,-2-3-157,7-2 0,-1-2 266,11-3 0,0-7-516,5-7 0,4-6-401,1 1 0,-1-1 562,-4 1 0,-2 0 0,0 7 0,1-1 0,4 0 0</inkml:trace>
  <inkml:trace contextRef="#ctx0" brushRef="#br1">22351 11643 8220,'0'-14'0,"0"0"0,6-7 0,2-1 0</inkml:trace>
  <inkml:trace contextRef="#ctx0" brushRef="#br1">22322 11416 8220,'-8'-21'0,"-3"-1"-1,7-6 0,-1-1 48,5 1 0,0 4 167,0 0 1,-5 7 26,0-2 0,-1 3-265,1 2-102,-3 6 249,-6-4 0,-6 8-122,-4-5 1,2 6 80,-2-2 0,-4 3 52,-5 2 1,-1 0 83,6 0 1,0 7-24,-1 2 1,1 4-89,-1 1 0,6 7 28,-1 2 1,0 6-223,-4 4 1,-7 3 136,-3 7 0,2 0-153,-2-1 0,0 2 92,-5 4 1,-3 1-290,4 3 1,-3-3 324,12-6 0,-5-1-21,5 1 1,5-2 70,4-3 0,7 1 26,-2-6 0,8 5-28,1-4 1,7 0 101,-2-1 1,4 4-202,1 5 1,3-4 36,6 0 1,1 0 74,9 5 1,-2-5-90,2 0 1,3-5-107,7 5 0,-1-2 49,1 2 0,-1 3-118,0-3 0,-1-2 127,-3 2 0,1 0 15,-6 5 1,-5-2 183,-4-3 1,-7 3-58,2-3 0,-4 3 69,-1 1 0,-1 1-103,-4 0 0,-1 1 21,-4 3 0,-2-1-4,2 6 1,-2-4-9,-3 4 1,1 0-274,0 5 1,-2-5 208,-3 0 1,2-5-181,-7 6 1,2-8 103,-2 3 0,-3-2-1,4 1 1,-4-3 42,-2 4 0,-4-4 8,0-2 1,-11 1 14,1 0 1,-9-2 117,0-3 0,-10 1-273,-4-6 0,-2 7 241,2-2 0,9-3-19,9-2 0,3-3-129,-3-2 0,4 1 89,-3-1 0,2-1-56,3-3 0,-1-2-161,0-3 0,2-4 89,3 4 1,4-3-97,5-2 0,2 1 282,4-1 1,-1 0-99,10 0 0,-4 1 485,9-1 1,3-5-406,1 1 1,3-6 52,2 6 0,7-7-31,2 2 0,12-4 7,7-1 1,8 0-29,12 0 0,2-1-10,7-4 1,5 3-47,-1-2 0,1 2 31,-5 2 0,-7 2-47,-2 2 1,-4 6 37,-1 9 0,4 3 34,0 6 1,-4 2-51,-5 4 0,-2 8-171,2 10 1,-8 4 160,-6 1 1,-7 3-7,2-4 1,-3 9 79,-2-8 1,1 5 164,-1-1 1,0 6-119,0 8 1,-7-33-1,-1 0-261,-1 3 1,-1 0 0,2 3 0,-1-1 266,-2-2 0,-1 0 0,1 4 0,0 0-28,0 0 0,-1 1 0,-1 3 0,0 0-69,1 4 1,1 0 0,0 1 0,0-1-239,-1 2 0,1 1 1,1 2-1,1 1 207,-3 0 0,1 2 0,2 2 0,1 1-330,-1-4 1,-1 0-1,0 3 1,0-1 341,1 0 0,0 1 1,-3-2-1,-1 1-389,1 3 0,1-1 0,0-1 0,2-1 379,-1 3 0,1-1 0,0-1 0,-1-1 0,2 3 0,0-1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17403 7336 8426,'-16'-15'-825,"4"1"550,12 0 1037,0 6 1,6 2-290,3 6 0,6 0-231,3 0 1,3 0 53,3 0 1,3 5 113,-4-1 1,6 7-84,4-1 0,3 2-52,7 3 0,6-1-100,3 0-1317,10 0 1294,2-6 0,1 3-85,-3-6 0,1 4-235,-1-4 1,9 0-7,4-5 0,6-2 198,-34 0 1,1 0 0,0-2 0,0 0-157,-1-3 0,1 0 0,3 0 0,-1 1 175,-5 1 0,0 0 1,5 0-1,0-1 1,-1 4 0,1 0 0,3-3 0,-2 0 36,-5 3 0,-2-1-31,1 1 1,-3 0 28,29 2 1,1 1 37,-1 4 0,4-2-279,1 7 1,0-1 222,-5 5 1,-6 1 66,-3-1 1,4-5-55,5 1 0,-30-8 1,2-1-43,4 1 0,1 1 1,-1-2-1,0-1 5,-2 0 1,0 0 0,6 0 0,-1 0 2,-2 1 1,-1-2-1,9-1 1,2-2 43,2-1 0,-2 0 1,-4 0-1,-2-1-137,-2 2 0,0-1 1,0-1-1,1-1 66,-2 2 1,1 1-1,4-2 1,0 1-59,-2 0 0,0 0 0,-1 1 0,-1 0 87,-4 2 0,-2 0 1,-1 1-1,-2 0 172,30-4 0,7 4-7,2 1 1,-3-5-140,-1 0 1,-5-1-8,-4 1 1,-2-3-27,-4-6 1,-2 0 9,2 0 0,4-5-47,1 0 0,-2-5-147,-3 5 0,-10-5 436,-9 5 1,-7-6-498,-11 1 1,-5-1 390,-10 1 0,-4-2-230,-10 2 1,-6-3 425,-13-1 1,-1-1-351,-13 1 1,0-1 127,-4 1 1,-7-5-105,-3 0 1,-2 1 28,2 8 1,-2-3-129,7 4 0,-7-4 71,2-2 1,-5 1-119,-5 0 0,-10-1 103,29 15 1,0 0-1,4 0 1,-1-1-247,0 1 1,0 0 0,0 2 0,-1 0 205,1 0 1,0 0-1,-6 1 1,0 0 14,-3 0 0,-1-1 0,-1-1 1,0 0-214,-3 4 1,-1-1-1,6-1 1,0-1 230,0 2 1,-1 1 0,-2-2-1,0 1 5,-5 0 0,0 1 0,1 1 0,0 0 9,-1-1 1,0 0 0,2 0 0,-1 2-6,2-1 1,-1 1 0,-2 0 0,-1 0-7,-6 0 0,0 0 0,3 0 0,1 1-247,0 2 0,1-1 0,-4-1 0,-2 1 285,-1 2 0,-1 1 0,2-1 0,-1 1 5,3 2 0,-2 0 0,-5 3 0,0 1-29,-1 0 1,0 1 0,-4 4 0,-1 1-198,1 1 0,-1 2 0,23-3 0,0 2 0,-1 1 114,-1 0 0,0 1 0,-1 1-495,1 1 1,0 0 0,-1 1 569,-6 3 1,-2 2 0,1-1 0,1 1 0,0 0 0,0 1-213,-5 1 1,0 2 0,1 0-285,6-2 1,1 0-1,-2 0 436,-9 3 0,-3 1 1,3 1-1,9-1 1,2 0-1,-1 1-115,-6 2 0,-1 1 1,1 0-1,2 0 1,0 1-1,2 0 137,4 0 0,1 0 0,2 0 1,3-1-1,0-1 0,3 0 32,-20 13 1,5 2 0,8-3 0,3 1-83,6-2 1,4 1 0,6-2 0,3 0 317,6-3 0,4 0 1,4-1-1,5 0-423,1 25 1,29-2-134,28-8 0,23-10 254,-18-23 0,4-4 0,10-4 0,4-3-85,-13-3 1,3 0-1,1-1 1,3-2-1,1-1 1,3 1 147,8-1 0,3 1 0,0-1 0,0 0 0,0 0 0,1-1 0</inkml:trace>
  <inkml:trace contextRef="#ctx0" brushRef="#br0">12754 5502 8238,'0'-14'-197,"0"-1"-48,0 1 0,0 5 578,0-1 227,6 7 0,-4 3-316,2 9 0,-2 6-232,-2 4 1,-2 4-11,-2 11 126,-4-4-33,-6 11 1,-2-5-35,-3 7 60,3-1-99,-11 7 0,7-9-122,-4 2 0,3-10-31,7-4 0,0-6-615,0-7 378,6-7 1,1-5-176,7-13 0,7-7-261,2-16 476,4-4 328,1-5 0,7-1 0,2 0-434,-2 7 434,-1 1 0,-1 8 0,0 4 0,0 9 68,-4 9 0,-1 3 129,0 2 1,0 3 30,0 7 1,-1 1 381,-3 13 0,1-5 94,-7 4 69,1 1-501,-5 4 1,-6 7-100,-4 3 31,-9-3-211,-3 6 0,-6-9-167,-1 5 0,2-5-61,4 1 1,-4-9-236,3-5 1,2-5 77,-2-4 0,7-6-135,-2-8 0,3-6 527,2-9 0,6-3 0,2-6 0</inkml:trace>
  <inkml:trace contextRef="#ctx0" brushRef="#br0">12754 5886 8238,'28'0'-406,"5"4"1,1 1 0,3 0 214,-3-5 284,-1 0 46,-11 0-320,-2 0-58,-12 6 239,-1 2 0,-20 6 0,-3 0 0</inkml:trace>
  <inkml:trace contextRef="#ctx0" brushRef="#br0">12583 6184 8238,'-8'14'-64,"13"-6"101,9-3 0,10-3 25,0-2 0,2-2-5,3-3 1,6-3-42,3-6 0,1 0-155,-1 0 1,0 1-454,-10 4 275,4-4-306,-16 11-14,-2-4 637,-8 6 0,-6-6 0,0-2 0</inkml:trace>
  <inkml:trace contextRef="#ctx0" brushRef="#br0">12825 5999 8238,'8'7'-1309,"3"2"1226,-6 10 1,4 3 184,-4 7 1,-1 5 197,-4 4 1,0 10 380,0 4 1,-1-2-148,-4 2 1,4-6-125,-4 2 1,3-6-264,2-4-157,0-3 84,0-13-332,0 5 387,-6-11-165,4-2 1,-6-14-501,4-10 1,1-7 244,-7-2 0,5-8-757,-4-1 554,-1-1 192,-4-5 0,0 1-517,0-1 819,0 1 0,-1 5 0,3 6 0,2 3 0,2 4-48,4 6 1,0 4 12,-5 10 0,6 4 98,-2 10 1,-3 4 315,-1 5 1,1 0 6,-2 1-80,7-1-207,-10-6 0,12 4-564,-4-7 240,-3 0-143,7-12 368,-6 0 0,14-7 0,1 0 0</inkml:trace>
  <inkml:trace contextRef="#ctx0" brushRef="#br0">12796 6255 8238,'29'0'0,"-1"0"0,1 0 131,-1 0 0,-1 7 324,-3 2 1,1 8-303,-6 2 0,1 2-229,-1-2 1,-3-3-1240,3 3 679,-3-4 345,-2-7 291,0-1 0,1-7 0,-1 0 0</inkml:trace>
  <inkml:trace contextRef="#ctx0" brushRef="#br0">13294 5743 8223,'8'-7'933,"5"0"0,-13 15-644,0 6 1,-7 2-145,-7 8-125,-7 6 198,-1 0 0,-6 9-243,0-5 1,-6 0-89,1-1 0,0-4-97,5-1 0,5-6-308,4-7-661,4-1 356,7-6 130,1-8 406,20-8 1,-2-2-223,13 1 243,0-1 158,-2 3 1,3 0 312,-6 7-175,6 0 85,-9 0 0,5 8 302,-7 6 0,-2 4-49,-2 10 0,-4-1 204,-6 11 1,0 0-170,0 4 0,0-4-4,0 0 1,-1-1-140,-4 1 85,3-4-402,-4-5 1,6-7-498,0-3 510,0-3-559,6-9-25,-4 0 1,10-15 149,-2-6 0,-2-7 478,1-7 0,1-13 0,4-4 0</inkml:trace>
  <inkml:trace contextRef="#ctx0" brushRef="#br0">13394 5871 8208,'6'-8'524,"2"2"0,4 8-265,-2 2 0,-4 6-16,-6 9 1,-5 3-339,1 6 172,-7 1-169,3-7 0,-6 3-90,-1-6 1,3 0 170,2-5 0,4-4-288,6-1 85,0-5 1,11-9 45,3-9 0,8-2 114,-3 6 1,11-2-153,-1 2 166,2 4-15,-2-7 0,-1 12-35,1-4 0,-7-1 79,-3 1 0,-4 0 1,0 5 1,-7 6-9,-4 4 1,-8 3 4,-6 1 1,-4 2 38,-5 3 0,-8 3 141,-6 6 1,-5 2 250,5 3-172,0-3-26,11 5 1,1-8 73,7-3 0,4 1-41,1-6-151,6 0 0,4-11-34,13-4 0,7-4 18,7-4 0,7-6-91,3-9 1,3-1-240,2-4 1,-5-3-734,0 3 465,-7 4 91,-2-1 1,-4 2-845,-6 0 1265,0 0 0,-5 5 0,0 0 0</inkml:trace>
  <inkml:trace contextRef="#ctx0" brushRef="#br0">13422 5530 8208,'5'27'0,"-1"6"0,6 7 87,-5 2 1,6 7 201,-2 3 1,-1 10-38,2 4 1,-8-25 0,0 1-109,3 2 0,0 2 0,-3 4 0,-1 2 58,1 3 0,1-1 1,-2-1-1,-1 0-87,0 0 1,0-2 0,0-2 0,0-1-84,0-1 1,0 0-1,2-4 1,1-2-8,-1 2 0,1-1 0,2 28 25,-5-4 1,0-12-135,0-7 1,0-10-486,0-9 0,0-1 569,0-8 0,-7-6 0,-1-7 0</inkml:trace>
  <inkml:trace contextRef="#ctx0" brushRef="#br0">18171 4649 8235,'-15'-7'0,"3"4"-751,2-6 77,4 6 2066,6-4-337,0 7-642,6 0 0,2 0-91,6 0 0,1 0 260,-1 0 0,2 0-258,3 0 1,3 0-61,6 0 0,7 0-74,3 0 60,9 0-63,4 0 1,6-6-8,0-3 0,-1 1 45,1-2 0,-5 5-54,1-4 0,0 6-232,9-2 1,-2-1 82,6 1 0,-6 0 112,2 5 1,-4 0 1,-1 0 0,-1 0-30,-4 0 1,-2 0-32,-2 0 0,2 0 230,7 0 0,2 0-87,2 0 0,-7 0 97,3 0 0,-5 5-64,0 0 1,-3 1 36,-6-1 1,4 1-130,0 4 0,7 1-147,-2-7 0,4 6 3,0-5-976,-5 6 1084,4-10 1,-6 6-132,3-7-74,-3 0 78,-6 0 0,0 0-120,-1 0 0,6 0 322,-1 0 1,5 0-110,-4 0 1,4 0-11,-5 0 0,-1 0 226,-8 0 1,1-5-223,-6 0 1,1 0 451,-6 5 0,5-1-402,0-4 1,5 3-33,-4-2 0,10-3-27,-2 3 1,6-1 50,-1 5 0,-4 0-15,0 0 1,-1-2-6,-4-2 1,-3 2 29,-2-3 0,-1 2-15,1-2 1,-3 4-11,3-4 0,-1-1-97,1 1 124,3 0-174,0-1 1,1 3-171,-4-7 1,-5 6-150,1-6 1,-2 5-468,-8-4 0,1 6-3786,-1-2 4609,-3 3 0,4-4 0,-5-2 0</inkml:trace>
  <inkml:trace contextRef="#ctx0" brushRef="#br0">24114 2943 8386,'-7'-8'-322,"4"2"-79,-6 6 1,4 0 408,-4 0 1,-7 3 266,-8 6 1,-9 2 16,-5 13 0,-9 4-165,-6 6 1,0 5-346,1-1 1,-4 8 400,4 1 0,-8 7-289,29-28 0,1 0 1,-32 23 119,5-2 0,5-4-147,0-5 0,12 0-30,2-10 1,13 2 141,6-11 0,5-5-963,4-4 584,4-7 1,14 2-65,6-10 464,7-3 0,20-12 0,3-2 0</inkml:trace>
  <inkml:trace contextRef="#ctx0" brushRef="#br0">23673 3369 8386,'9'0'-1116,"1"0"1177,-7 0 0,3 7 347,-6 2 0,-1 8-203,-4 2 0,-3 7-70,-6-3 0,-8 9 14,-7 1 0,-5 2 18,-9-2 1,-1-1-570,-4 6 1,3-12 83,-8 3 1,14-10-63,1 0 0,8-8 132,6-2 248,4-6 0,6-9 0,-1-10 0</inkml:trace>
  <inkml:trace contextRef="#ctx0" brushRef="#br0">23332 3099 8388,'-14'29'-186,"-1"-1"1,1 7 123,0 3 0,0 4 638,-1 6 0,0 4-266,-4 9 0,-3 3-415,-7 2 1,1-1 239,-1-4 1,7 3-9,3 2 0,3-4 48,2-10 1,2-5 33,2-9 0,4-8-187,6-6 1,0-12 143,0 2 0,8-9-217,6 0 0,8-11-166,11-9 1,13-5-287,16-9 1,10-5 319,-27 15 0,0 0 183,2-5 0,-1 0 0,2 4 0,1-1 0,0-2 0,1-1 0,2 0 0,-1 1 0</inkml:trace>
  <inkml:trace contextRef="#ctx0" brushRef="#br0">2844 10918 8338,'-28'0'0,"5"-6"408,4-4 1,10 3 567,4-3 74,4 7-908,1-3 0,11 6-296,3 0 1,10 0 75,-1 0 0,4 0-156,2 0 0,-1 0-104,1 0 0,-1 4 244,0 1 0,6 0-97,-1-5 0,6 5 125,-1-1 1,2 6 17,-2-6 0,3 1 96,-3-5 0,7 2 241,3 3 0,-1-4-170,-4 4 1,1-4 58,3-1 1,6 0-41,8 0 0,4 0-186,6 0 0,-1 0 181,-4 0 0,2 0-51,-7 0 1,3 0-3,-3 0 0,-1 0 31,7 0 0,4 0-8,5 0 1,-2 5-42,-8 0 1,-3 6 3,-6-2 0,6-1-83,4 2 1,9-2-107,-36-4 0,0 1 0,39 3-26,-38-5 0,-1-1 0,34-1-60,2 4 1,3-3-9,1-2 0,-1 0 256,2 0 1,-7 0-13,2 0 1,-10 0-8,-4 0 0,-4 0-101,-1 0 0,0 1 215,0 4 1,5-2-60,-1 7 1,2-2-32,-1 1 0,-8 4-84,3-4 1,-4-1-6,4 2 1,3-7 22,7 1 0,0-2-117,14-2 0,-7 0 110,2 0 0,-6 0-9,1 0 0,-3-5-91,7 1 1,4-6 168,-38 8 0,-1-1 0,37-3 180,-1 1 1,-3 4-4,-2-4 1,2 3 17,2 2 1,1 0-200,-33 0 1,0 0 0,34 0 4,-34 0 1,-1 0 0,39 0-1,-1 0 0,-35 0 0,1 0-27,-2 0 0,2 0 0,4 0 0,1 0-79,1 0 1,0 0 0,-5 0 0,-1-1 54,-3-1 0,-1-1 1,5 0-1,0-2-27,2-2 0,1 0 0,4 0 0,0 0 80,-2 0 1,0 0 0,0-1 0,0 1 73,-2 0 1,0 0 0,0 0 0,1 0-69,1 0 0,0 0 0,-1 0 0,1 1-51,3 1 1,-1 1 0,-7-3 0,-1 1 39,1 1 0,1 0 1,-4 2-1,0 0-7,5 1 1,2-1 0,-1 2-1,1-1-127,3 0 0,1-1 0,-3 3 0,-2-1 64,-5-1 0,1-1 1,5 0-1,2 0-112,-1 1 0,0-1 0,2-2 0,1 1 35,2 1 1,0 1 0,-2-3 0,-1 0-21,-2 3 1,0 0-1,3-3 1,1 0 65,5 3 0,1-1 0,-2-2 0,0-1-167,1 1 0,1 1 1,1 0-1,-1 0 196,0-1 0,-1 1 0,-1 2 1,0 0 108,9 0 0,0 0 0,-9-2 0,0 1 65,4 1 1,0 0-1,-3-2 1,1 1-55,7 1 0,-1 0 0,-5 1 0,-1 0 78,0-1 1,-1-1-1,3 0 1,0 0-48,0 0 0,0 1 0,3-1 0,-1 1-52,-4 2 0,-1 0 1,1-2-1,-1 0-36,-1-1 1,-1 1 0,0-1 0,0 1-2,10 2 1,0 0 0,-7 0-1,-1 0-26,-4 0 1,0 0 0,5-2 0,2-1-117,0 1 0,0 0 0,3-3 0,0 0-360,0 3 1,-1-1 0,4-1 0,1-1 55,-3 3 0,1-1 418,7-2 0,1-1 0,-22 4 0,-1 1 0,2-1 0,0-1 0,1-2 0,0-1 0</inkml:trace>
  <inkml:trace contextRef="#ctx0" brushRef="#br0">2332 9184 8351,'-14'0'-905,"6"0"1610,2 0-470,6 0 0,6 8 134,4 6 0,-3 2-165,3 7 1,-7 1-34,2 5 1,1-3-59,-1-2 1,0 3 54,-5-3 1,0-4-216,0-1 0,0-8 56,0-1-226,0-7 132,0 3-143,0-6-107,0 0 278,0-6 0,0-2-91,0-6 0,1-2 66,4-3 0,-4 2-161,4-7 0,3-6-76,2-8 1,-3 2 135,3-2 0,-1 6 143,6-1 1,-3 5 130,-2 4 1,2 5 316,-2 9 1,3 4-200,1 6 1,0 2 71,0 2 0,0 4 4,1 7 1,-1 3 62,0 1 1,-1 5-212,-4-5 0,2 5-41,-6-5 0,4 4-85,-4-4 1,5 0-75,-6-4 0,1-1 10,-5 0 1,0 0 48,0 0 1,0-4-319,0-1 53,0-5-50,6 8 228,-4-10 1,4-2-6,-6-10 0,0-7-43,0-2 0,5-5 79,0 5 0,0-4-16,-5 4 1,0 0 2,0 4 1,0 6 392,0 0-270,0 5 246,0-2-122,0 6-63,0 6-30,0 2 28,0 0-207,0 5 142,0-12-257,0 6 205,6-7 0,-5 1-158,4 4 1,-2-3-124,2 2-235,-3-2 171,4-2 154,-6 0-210,0 0 141,-6 0 182,4-6 0,-4 2-167,6-5 360,0 6-69,-7-4 197,6 7 6,-5 0-279,6 0 1419,0 0-1252,0-6-4,6 5-227,-5-12 216,6 11-109,-1-10 0,-3 5 30,7-2 0,-5-2-14,4 6 0,-4-6-3,4 2 1,-4 1 29,4-2-21,1 7 0,4-3-1,0 6 1,1 0-23,-1 0 0,-5 0 20,1 0 1,-1 1-28,5 4 1,-4 5 23,-1 8 0,1 0-102,4 6 0,-4-1-27,-1 6 1,-6 4-190,2 0 0,1-1 126,-1-9 0,0-2-347,-5-7-1,6 0 1,-4-7 173,2-7 0,-2-13 345,-2-11 0,0-9 0,0-3 0</inkml:trace>
  <inkml:trace contextRef="#ctx0" brushRef="#br0">2901 8757 8315,'0'-14'0,"1"6"-35,4 3 0,-2 4 132,7 1 0,-5 1 250,4 4 1,-4 3-144,4 6 1,-4 1-50,4-1 0,-5 2-190,0 2 1,-2 0 57,-2 6 0,0-1-266,0 6 0,-2-6 142,-2 1 1,-3-7-184,-2 2 0,1-4-82,3-6-109,4 4 256,-6-12 0,7 4 66,0-10 0,5-3 187,0-6 1,6 2-89,-2 2 1,4-1 277,1 6 0,0 1-84,1 4 0,-1 0 57,0 0 1,0 6-76,0 3 0,-1 4 190,-3 1 0,1 0 39,-7 1 0,1 4-142,-5 0 0,0 6-302,0-1 0,0 2 147,0 3 1,-1-1-467,-4 1 0,2-6 199,-7 1 1,7-5-180,-2 5 0,2-12-7,-2 3 399,4-11 0,-6 3 0,7-7 0</inkml:trace>
  <inkml:trace contextRef="#ctx0" brushRef="#br0">3256 8814 8315,'8'2'-8,"-3"2"0,1 4 144,-1 7 1,0 0 373,-5 4 0,0 3-77,0 7 1,0-1-446,0 1 1,0-6 89,0 1 1,0-5-92,0 5 1,0-7 16,0 2 1,0-8-158,0-1-142,0-7 1,4 0 140,1-12 1,5-3-29,-6-11 0,7-3 8,-1-7 0,3-3-221,1-7 0,0 5 98,0 1 1,0 3 166,1-4 0,2 8 161,-3 2 1,4 6 521,-9 8-241,4 6 1,-1 9-94,-2 14 1,1 7 385,-6 11 0,-1 2-202,-4 3 0,0 3-144,0-4 1,0 3-349,0-2 1,0 1-447,0-5 0,0 3-38,0-3 1,-1 4 572,-4-5 0,-3 6 0,-6-2 0</inkml:trace>
  <inkml:trace contextRef="#ctx0" brushRef="#br0">2986 9525 8215,'0'9'0,"0"1"0,0-5 247,0 4 0,8-1-80,6 2 1,2 1 445,8-7 1,6 3-385,8-3 0,0-2-500,4 3 1,-4-4 63,5-1 1,-2 0-140,-8 0 0,0 0 346,-4 0 0,-1 7 0,1 1 0</inkml:trace>
  <inkml:trace contextRef="#ctx0" brushRef="#br0">3398 9283 8206,'-6'-8'790,"-2"2"-593,-6 6 1,-2 10 137,-3 9 0,-9 12 9,-10 21 0,-8 13-129,22-25 0,1 1 1,-1-1-1,0 2-608,2 2 0,2 2 0,1-2 0,1 2 393,1 5 0,1 2 0,1-2 0,0-1 0,1 0 0,0 0 0</inkml:trace>
  <inkml:trace contextRef="#ctx0" brushRef="#br0">3697 10392 8493,'-6'-14'0,"-1"0"197,-2 0 1,-2-1 0,5 3 381,-2 2 0,3-2-177,-5 2 0,1-1-126,-5 2 0,3 2-146,-4 7 1,4-4 0,-8-1 0,2 0-107,-2 5 1,-3 2 158,-6 2 0,-1 0-46,1 5 0,-2 0-158,-3 6 1,-4 0 28,-5 4 0,-1 4-115,0 5 1,5 0 139,0 1 1,2 6-178,-2 3 1,2 3 65,3 1 1,3 2-77,-4 4 1,0-4 110,1 3 0,4-5-7,5 0 1,7-2 113,-2 7 0,5-3-72,4-1 1,4-4 127,6 4 0,0-3-106,0 7 1,0 4 226,0 1 1,6 0-73,4 5 0,2 3-337,3 11 1,-3 0 172,-2 0 0,2-6 51,-2-4 1,7-10-358,2-9 0,0-5 138,-5-9 1,1-7-323,-1-7 0,0-1 113,0-9 0,-4 1-317,-1-5 0,-6-1 167,2-4 0,-10-2 216,-4-2 0,-5-2-341,-5 6 647,-3 0 0,-19 5 0,-4 0 0</inkml:trace>
  <inkml:trace contextRef="#ctx0" brushRef="#br0">2489 11984 8380,'-8'0'-1080,"3"5"1210,10 0 0,4 6 546,10-2 1,3-1-155,7 2 1,1 4-175,3 5 0,-2 2 12,7-3 1,-4 3-80,3 3 0,0 1-17,1-6 1,-4 5-12,-5-5 0,-1-7 16,1-7 1,-2-3 286,-4-2 1,3-8-127,-7-7 0,-1-5 94,-3-9 1,-6 1-98,1 0 0,-7-6-250,2 1 1,-5-6 103,-5 1 0,-3 2-589,-6-2 0,-5-2-290,0-7 0,-5-5-687,5-10 1,-5 2 984,5-6 1,-6-7 0,14 33 0,0 1 0</inkml:trace>
  <inkml:trace contextRef="#ctx0" brushRef="#br0">16806 11913 8112,'-10'0'-586,"1"0"929,6 0 0,-10 2-29,4 3 1,-9-2-131,-1 6 0,-6 1-17,1 4 1,-4 0 9,-5 0 0,-2 5-16,-3 0 1,3 2-25,7-2 0,-1-2 52,1 7 0,3-7 21,6 2 0,0 2-189,9-2 1,4 1 121,1-1 1,4-3-170,1 3 1,3 2 94,6-3 0,2 1-73,13-4 1,0-6-13,4 1 1,7-7-177,3 1 0,3-2-144,2-2 0,-7 0-197,-3 0 0,-5 0-950,-4 0 530,-3 0 5,-13 0 948,-2 0 0,-6 0 0</inkml:trace>
  <inkml:trace contextRef="#ctx0" brushRef="#br0">16450 12255 8112,'0'-15'-451,"0"1"315,0 6 1,7 2 703,2 6 0,9 0-42,0 0 0,13 5 82,-3-1 1,15 6-259,-1-5 0,6-1-74,-1-4 0,2 0-241,3 0 0,-1 0 96,-4 0 0,-1-4-74,6-1 1,2-5 100,7 6 0,-7-1-2231,3 5 2073,-3 0 0,-4 0 0,-1 0 0</inkml:trace>
  <inkml:trace contextRef="#ctx0" brushRef="#br0">16393 11458 8094,'-7'-14'714,"0"-5"-365,7 0 1,0 0-70,0 5 0,0-5-76,0 0 0,5-4 0,0 4 0,4-5-23,-4 5 0,4-6-95,-4 1 1,2-3-209,-3-1 95,-2-1 1,4-4 26,-6 0 0,5-7-181,0 2 0,-1 2 17,-4-2 1,-4 0 142,-1-4 1,-6-1 27,1 0 0,-7 4-8,-2-4 1,-2 2 64,3-11 1,0-5-30,-6-4 1,5 4 4,-4 5 1,-6 6-169,-4-2 1,-8 4 167,-2 2 0,1 4-40,-6 0 0,-1 6 36,2-1 0,0 3-110,4 1 1,4 6 74,-4-1 1,3 8 194,-7 2 1,-5 6-107,-5 8 0,0 2 91,-5 3 0,4 4-108,1 10 0,8-3-24,7 3 1,7-2-148,11 2 0,4-3 121,5 3 0,7-8-1641,4-2 1178,2-6 0,8 4-425,4-7 0,9-8 865,5-6 0,2-1 0,3-5 0</inkml:trace>
  <inkml:trace contextRef="#ctx0" brushRef="#br0">15455 9553 8102,'-24'10'-13,"1"-1"1,1 1-1,-2 4 1,-3 5 312,3 0 0,-2 6-57,-3-1 1,1 8 64,-1 1 1,1 6-158,-1-1 0,1-2 69,-1 2 1,1-6-82,0 1 1,5-4-14,5-6 1,-1-2-11,4-7 0,4 0-5,11 0 0,0-4-189,0-1 1,8 1 58,6 4 1,9-4-71,10-1 1,3 5 25,7 5 0,-1 0-296,1-5 0,11 5-8,3 0 1,4 7 43,1-3 0,-4 4 0,5 2 1</inkml:trace>
  <inkml:trace contextRef="#ctx0" brushRef="#br0">8247 13108 8460,'8'-15'0,"3"6"-280,-7-1 266,7 7 502,-3-9-143,7 10-347,-1-4 1,0 6 149,0 0 1,-4 0-3,-1 0 0,1 0 218,4 0-169,0 0 0,0-5 421,1 0-306,-1 0 121,0-1-278,0 5 1,0-6-25,1 7 0,-6 0 127,1 0-285,-1 0 0,5 0 51,1 0 0,-1 0 100,0 0 1,0 0-123,0 0 1,5 0 86,0 0 0,0 0-67,-5 0 1,5 0 46,0 0 0,2-1-3,-2-4 1,1 3 4,4-2 1,1 0-6,-6 0 0,0 2-86,-4-3 86,5 4 1,-4-1-25,3-3 1,-3 4 17,-2-4 1,-5 4-63,1 1 74,-1 0-38,5-7 1,-4 6-14,-1-4 0,-4 3-2,5 2 1,-6 0 2,6 0 1,-5 0 15,4 0 0,-4 0-23,4 0 1,-4 0 43,5 0 110,-1 0-118,5 0 0,-4 0 4,-1 0 0,-4 0 30,4 0-2,-5 0-120,8 0 1,-9 0 79,7 0 1,-5 0-52,4 0 1,-4 0 34,4 0 0,-4-1-40,4-4 1,-4 3 16,5-2-7,-1 2 31,5 2-3,1 0-24,-1 0 0,-5 0 14,1 0 1,-5 0-44,4 0 45,-6 0 25,10 0-35,-5 0 0,6 0-14,0 0 1,0 0 14,1 0 0,-6 0 4,1 0 9,-1 0 1,5 0 2,0 0 1,-4 0 2,-1 0-5,-5 0-33,8 0 32,-10 0 59,4 0 53,-6 0-297,0 0 158,6 0 0,-2 0-52,5 0 1,-4 0 51,4 0 0,-4 0-76,4 0 1,-4 0-4,5 0 0,-6 0-105,6 0 152,-1 0 0,6 0-1,-1 0 0,-5 5 94,1 0 0,-2 1-98,1-1 0,4-4 153,-4 4 0,4-2-71,1 2 0,-4-4 15,-1 4 0,5-3 8,5-2 0,2 0 8,-2 0 0,-2 0 15,7 0 0,-2 0 1,2 0 0,7 0-15,-2 0 0,2-5-15,-2 0 0,-2 1-47,-4 4 1,4 0 36,-3 0 0,1 0 37,-1 0 0,3 0-16,-4 0 0,-1 0-3,2 0 1,-2 0-12,2 0 0,3 0-3,-3 0 1,4-2 100,5-3 0,3 2-83,7-6 0,5 5-1,-1 0 0,0-3 3,-4 3 1,-5-3-156,0 3 1,-5 2 76,5-3 1,-7 4-21,3 1 1,-3 0 13,2 0 0,-1 0-12,6 0 0,-2 0 12,2 0 1,3 0 10,-3 0 1,-2 0 46,2 0 1,-4 0-40,4 0 1,-7 0 1,2 0 1,-3 0-63,-1 0 0,-1 0-11,1 0 1,-1 0 23,0 0 0,1 0-16,-1 0 0,6 0 81,-1 0 1,0 0-55,-5 0 1,1 0 89,-1 0 1,1 0-48,-1 0 1,0 0 12,1 0 1,4 4-7,0 1 0,0 0-7,-4-5 1,4 0-8,0 0 1,7 0-20,-2 0 1,4-5 2,6 0 0,-3-1 8,8 1 0,-3 2-4,2-6 0,2 4 1,-7-4 1,1 4 11,-6-5 0,3 6 16,2-6 0,4 2 2,5-1 1,6-2-17,0 6 0,-1-6 4,-4 1 1,-2 4-8,-2 1 0,0-1 6,-5 1 0,4-4-17,-5 4 0,9-1-7,0 1 1,-3 3-4,3-2 0,-2-3 15,3 3 0,-8-1-4,-6 5 1,-1 0 3,-4 0 1,5-2 1,4-2 1,2 2 0,3-3 1,4 2-5,-4-2 0,3 4 14,2-4 1,-2 2-11,-3-2 1,-6 4 139,-3-4 1,-7 3-71,12 2 0,1 0 12,12 0 0,-2 0-58,2 0 1,-2-4 5,-2-1 0,-2 0-82,-3 5 0,2 0 92,-7 0 1,8-5-97,2 1 0,2-1-74,7 5 1,-11 0 97,2 0-1,-3-2 103,3-2 1,-7 2 5,-2-3 1,-4 4-66,-1 1 1,-1 0 8,1 0 1,6 0-25,3 0 1,-1 0 35,1 0 1,-7 4-18,3 1 1,-5 0 6,-6-5 0,3 0-2,-7 0 0,2 0 31,-2 0 0,2 0 144,3 0 0,-2-2-177,-3-2 1,-1 2 7,6-3 0,-7 4-55,2 1 1,-2 0 58,-3 0 0,-1 0-263,-4 0 0,3 0-157,-7 0 1,1 0-344,-1 0 1,-3 0 87,3 0 0,-5 1 645,-4 4 0,2 9 0,-4 8 0</inkml:trace>
  <inkml:trace contextRef="#ctx0" brushRef="#br0">12654 13520 8269,'-9'0'0,"-1"0"-315,7-7-1,-10 6 316,12-12 935,-5 5-515,-1-6 0,6 0-123,-4 0 1,-1-2-265,1-3 0,0 3 118,5-3 1,0 3 37,0 2 0,0 0-233,0 0 0,0 0 142,0-1 1,6 6-98,4-1 1,-2 1-39,1-5 0,1-1-223,4 1 1,0 0 163,0 0 1,1 0-115,-1-1 0,0 6 158,0-1 1,1 7 15,-1-1 0,0 4 218,0 4 0,0 11-126,1 8 0,-3 4 142,-2 1 0,2 6-90,-2-1 1,2 0 115,3-5 0,4-1-179,0-3 1,4-8-179,-4-7 0,5-6 63,-5 2 0,0-5-167,-5-5 1,3-9 4,-2-9 1,0-4 106,-10-2 1,5 2-146,-6 4 0,1-3 129,-5 7 0,-5 0 163,1 5 1,-7 6 56,1 4 0,-4 2 169,-5 2 0,2 8-143,-7 6 1,0 8 137,-4 11 1,-1 2 164,1 3 1,1 2-63,3-7 0,-2 0-125,2-5 0,3-6-28,2-3 1,4-9-160,0-5 0,0-4-116,-4-1 0,8-8-211,-4-6 1,4-5-87,-3-5 1,6-1-344,3 6 0,4-4-681,1 4 1403,0 0 0,12 4 0,4 1 0</inkml:trace>
  <inkml:trace contextRef="#ctx0" brushRef="#br0">14616 13164 8353,'-14'-7'0,"6"-1"130,3 3 77,4 3 0,-4-6-170,0 4 352,1 2-426,4-4 84,0-1 1,6 4 78,3-6 1,4-1-204,1-4 0,2-2 138,3-3 1,5 4-167,9-4 0,-2 3 50,7 2 0,-6-1-25,1 1 1,-3 6 65,-1 4 1,-3 2-74,-2 2 0,-3 6 111,-7 4 1,0 2 3,0 3 0,-4 4 35,-1 0 1,-6 1 169,2-1 0,2-3-41,-3 3 0,6-3-70,-5-2 0,4-5 30,-4 1-93,6-7 1,-3 8-12,6-6 0,-5-1-68,1-4 1,-2-1-206,1-4 0,4-3 42,-4-6 0,-1-2-167,2-3 1,-2 2-23,1-7 1,-1 0 105,-3-4 1,-4 0 160,4-1 0,-5 1-62,-5-1 1,2 6 169,-6-1 0,-1 11 104,-4-1 0,-5 9 262,0 1 1,-6 5-216,1 9 1,-3 7-87,-1 16 0,-1 2 719,1 3 0,0 3-296,-1-3 0,1 1-233,-1-1 0,6-1-4,-1-4 1,2-8-628,-2 3 1,2-9-45,3 0 0,2-4-278,-7-6 0,5-3-245,-5-6 1,7-6 939,-2-3 0,-3-10 0,0-4 0</inkml:trace>
  <inkml:trace contextRef="#ctx0" brushRef="#br0">4692 10222 7635,'-14'14'0,"0"0"0</inkml:trace>
  <inkml:trace contextRef="#ctx0" brushRef="#br0">15512 14728 8272,'0'-20'-327,"0"4"-41,0-3 1,0 3 1147,0 2-339,0 6 1,-6-3-144,-4 6 0,-7 0-72,-2 5 0,-8 0-38,-1 0 0,-7 7 43,-8 2 1,2 4-291,3 1 1,-1 5 116,6 0 1,4 0-149,5-5 0,7 0 6,-2 1 1,5 4-42,4 0 1,2 4 132,4-4 0,2 5-110,-3-5 1,10 5 59,5-5 1,7-1 49,2-3 0,6-1-268,-1 0 1,3-4 80,1-1 0,1-6-352,-1 2 1,-1-3 6,-3-2 524,-4 0 0,-6-7 0,1-1 0</inkml:trace>
  <inkml:trace contextRef="#ctx0" brushRef="#br0">15071 14956 8272,'14'0'0,"7"-7"-234,3-2 1,6-4 92,8-1 1,6 0 426,13 0 0,4 1-318,1 3 1,3-1-35,1 7 0,-12-6 85,3 5 0,-5 1 46,-5 4 1,5 0-44,-4 0 0,-1 1-22,-4 4 0,-7 9 0,-1 8 0</inkml:trace>
  <inkml:trace contextRef="#ctx0" brushRef="#br0">7522 15226 16551,'-22'-5'-360,"3"0"1,4-6-477,6 2 0,3 1 136,6-2 0,0 6 558,0-6 0,3 7 666,6-2 1,4 2-213,15-2 1,-2 4-231,7-4 1,-3 2-43,-2-2 1,2 2 4,3-6 0,-7 5 306,2 0 1,-3 0 64,4 0 0,-1 2 26,1-3 1,-1 4-429,1 1 0,5 0-55,4 0 0,5 1 10,4 4 0,-1-2-95,6 7 1,-1-7 65,1 2 1,-2-4-51,-2-1 0,-2 0 86,6 0 1,0-1 113,5-4 1,1 2 16,4-7 1,-4 7-119,4-2 0,-5 4 113,-5 1 1,-3 5 3,-7-1 0,1 7-155,0-1 0,6 2-37,3 3 1,5-3-205,4-2 1,-2 1 11,2-6 1,-2-1 120,-2-4 1,-5 0 160,0 0 0,-3 0 18,8 0 0,-3-4 95,7-1 1,-1 0 242,2 5 1,-4 0-65,4 0 1,-5 0-166,-5 0 1,5 0-141,0 0 1,7 0 101,12 0 1,-2 0-319,7 0 1,-7 0-195,2 0 0,-8 0 274,-2 0 1,5 0 67,5 0 0,-35-2 0,0-1 17,0 1 1,-1 0-1,36-5 265,-5 3 1,-5 2-167,-4-3 0,3 4 116,6 1 1,5 0-143,-1 0 1,4 0 14,-7 0 0,2 0-19,-8 0 1,5 0-23,5 0 1,1 0-20,4 0 0,-39 0 0,0 0-59,38 0 0,-2-5 29,-2 0 1,1-4 61,-1 4 1,-34 0 0,1 1 73,-3 1 0,1 1 0,1-1 0,1 1-69,33 2 0,-5-2 111,-5-2 0,1 2 14,4-3 1,4 4 18,1 1 0,-1 5-106,-9-1 1,-3 6-41,-6-5 0,6 4-148,3-4 1,6 4 107,3-4 1,3 0-33,2-5 1,-2 0-7,-7 0 1,0 0 45,0 0 0,2 0-82,3 0 1,1-5 66,-36 3 1,-1-1 0,29-6-75,-12 4 1,0 0-140,-5 5 0,-3 0-1682,-2 0 1939,-15 0 0,1 3 0,-9 7 0,3 6 0</inkml:trace>
  <inkml:trace contextRef="#ctx0" brushRef="#br0">7237 14415 12427,'-28'8'463,"4"-1"-807,0-7 1,2 0 309,-1 0 0,2 0-33,7 0 0,0 0 202,-1 0 159,1 0 48,0-7-232,6 6 0,8-10-91,10 6 1,9 0 150,4 5 1,10 0-57,5 0 0,3 0 60,2 0 0,9 2-166,10 3 0,10-2-185,-27 1 1,1 1 0,-3-3 0,0-1 219,2 2 1,0-1-1,0 1 1,0 0 84,2 0 1,1-1 0,3 0-1,1-1-19,7-2 1,0-2-1,-1-1 1,0-2-233,1-3 0,0-1 0,0 0 0,1-2 219,1-2 0,1 0 0,-1-3 0,1 0-265,5 1 1,-1-1 0,-6-2-1,-2 0 289,-1 2 1,0 1 0,-2 0 0,1 1-340,1 2 0,-1 2 0,-3 3 0,-1 2 219,-5 3 0,0 1 0,0-1 0,-2 0 0,-4 0 0,-1 1 0,2-1 0,-1 1 0</inkml:trace>
  <inkml:trace contextRef="#ctx0" brushRef="#br0">2361 13264 9209,'-8'0'-752,"-5"0"1587,11 0-714,-4 0 1,8-2 148,2-2 1,4 0-25,7-5 1,5-1-71,4-4 0,11-6-11,7-4 0,18-9-128,11-5 1,-31 18 0,-1 0-36,0 2 1,-2-1 0,1-4 0,-2 0-83,31-20 1,-33 21 0,0 0 27,27-16 1,1-2-293,-5 7 1,-8 2 95,-7 7 1,-7 5-342,-11 10 0,-4-2-502,-5 6 1091,-7 0 0,-2 5 0</inkml:trace>
  <inkml:trace contextRef="#ctx0" brushRef="#br0">3199 12582 9209,'15'0'-645,"0"0"-81,4 0 1,4 0 836,5 0 1,5 4 835,0 1 1,5 1-904,-5-1 1,-1-2 3,-8 7 1,3-7-102,-4 2 1,-2-4 174,-2-1 0,-3 0 76,-2 0 0,-5 2-104,1 2 0,-7 0-42,2 5 0,-16 9-87,-8 10 1,-19 19-66,-10 15 0,14-24 0,-3 1-1814,-7 6 1,-2 0 1918,-3 4 0,-1 2 1,8-10-1,0 1 1,-1 1-1,3 0 0,-1 1 1,1-1-1</inkml:trace>
  <inkml:trace contextRef="#ctx0" brushRef="#br0">5019 17216 8539,'-9'-9'-1533,"-1"-1"1414,7 7 517,-3-10 0,6 10-272,0-6 1,1 6-1,4-2 0,-2 2 16,7-2 0,-1 3-16,6-2 0,-1 2 0,0 2 0,5 0 16,0 0 0,1 0-16,-1 0 0,3 0-379,7 0 0,-5 0-443,-1 0 0,1 0 696,4 0 0,2 0 1258,4 0 0,-3-2-828,7-2 1,-3 1-367,8-7 0,2 1-176,12-6 1,-5 6 140,0-1 0,-4 6-21,4-6 1,-11 7 49,2-2 0,-5 4 120,0 1 0,-4 0-151,-5 0 0,4 0 26,0 0 1,7 0-103,-2 0 0,7 4 42,3 1 0,1 0-11,-2-5 1,-1 0 50,6 0 0,-11-5-4,2 0 1,-4 1 27,4 4 1,0-5 155,-1 0 0,2 0-16,4 5 0,-2 0-130,6 0 0,0 0-84,5 0 1,-5 0 49,0 0 0,-6 0 1,1 0 1,-1 0-11,1 0 0,6 0-157,8 0 0,-1-4-15,7-1 1,-11 0 90,6 5 1,-11-4 108,5-1 1,-8 0-66,-1 5 1,2 0 134,-1 0 1,10 0-101,-1 0 1,3 0 8,-3 0 1,-2 0 7,-3 0 0,2 0-2,-7 0 1,2 0-24,-1 0 1,7 0-11,7 0 1,6 0 19,-2 0 1,0 0-5,-4 0 0,-1-5 16,-8 1 1,2-1-23,2 5 0,6 0 4,3 0 0,4 0 3,1 0 1,-2 0-3,-2 0 1,-4-5 50,-6 0 1,4 1-38,1 4 1,6 0-70,-2 0 1,2-2 61,-1-3 1,-4 4-40,-6-4 1,-2 2-9,-3-2 0,3 4-1,-2-4 0,7-2 13,1 3 1,7-1-9,-2 5 1,-2-5-30,-3 0 0,-4 1 4,-5 4 0,2 0-31,-7 0 1,9-5 51,1 0 0,-5 1 15,5 4 0,-4 0 43,4 0 0,-2 0 9,-2 0 1,-9 0 21,-6 0 1,4 0 20,6 0 1,2 0-79,2 0 1,1 4 20,8 1 1,-2 0-55,-3-5 1,0 0 49,-4 0 0,2 0-37,-7 0 1,7 0 28,-2 0 0,8 0-114,1 0 1,6 0 114,-6 0 0,4 0 9,-8 0 1,3 0 135,-8 0 1,-1 0-135,1 0 0,5 0 36,4 0 1,7 0-17,-1 0 1,-4 0-4,-2 0 0,-7 0-70,-2 0 1,2 0-7,8 0 0,2-2 0,8-3 1,-1 4-259,0-4 1,-2-1 345,-2 1 1,-3-1 10,-2 1 0,4 3 69,10-2 0,-2 2-120,7 2 1,-10 0 111,5 0 1,-13 0-105,3 0 1,1 0 29,-1 0 0,4 0-32,1 0 0,5 0-3,-1 0 1,-5 0 26,-9 0 1,-7-1-23,-2-4 0,0 3 90,5-3 0,0 4-79,0 1 0,-2 0 148,-3 0 0,-3 0-107,-6 0 0,-2 0-28,-3 0 0,-3 0-61,-7 0 1,-4 0 92,0 0 1,-7 0-100,2 0 1,2 0 299,-3 0 0,1 0-398,-4 0 1,-6 0 308,1 0-243,-1 0 0,1 0 32,-1 0 3,-6 0 10,4 0 3,-7 0-878,0 0 0,6 0 1,2 0-1</inkml:trace>
  <inkml:trace contextRef="#ctx0" brushRef="#br0">3825 16761 11853,'14'-8'-64,"7"-3"-265,2 6 1,4-6 398,2 2 0,-1 3-180,1 1 0,-1-1-14,0 1 1,1 0 3,-1 5 0,-1 0 23,-3 0 0,-4 0-29,-5 0 1,-7 8-405,-4 6 424,-2 0 1,-2 13 0,0-5 0</inkml:trace>
  <inkml:trace contextRef="#ctx0" brushRef="#br0">3882 17003 9040,'-13'1'34,"4"4"0,4-2-486,10 7 1,9-7 143,10 2 0,9-2 557,5 2 1,12-4-325,2 4 0,12-11-361,-7-9 0,9 0 101,0-9 1,-3 0 0,1-4 0</inkml:trace>
  <inkml:trace contextRef="#ctx0" brushRef="#br0">4408 16591 8933,'14'0'-359,"7"0"141,2 0 0,6 0 90,4 0 1,-1 4 687,6 1 1,-5 0-210,5-5 1,-7 0-12,2 0 1,-9 0-73,-5 0 0,-3 1 197,-2 4 1,-6 0-321,-3 9 1,-7 5-215,-7 14 0,-26 15-637,4-16 0,-4 2 326,-12 10 0,-4 4 1,7-9-1,-2 1 1,0 2-1,-4 3 1,0 1-1,0-1 1</inkml:trace>
  <inkml:trace contextRef="#ctx0" brushRef="#br0">17119 13761 8073,'0'-14'-86,"0"0"1,0 0 175,0 0 173,0-1 0,-2 3 391,-3 2 0,2 2-197,-6 4 1,4 2 12,-5-3 0,1 4-194,-5 1 1,0 0-31,-1 0 1,1 6-107,0 4 1,-5 2 93,0 2 0,-13 2-237,-1 3 0,-14-1-52,-10 5 0,-13-4-22,30-7 1,0 0 0,0-3-1,1 1-96,-2 2 1,1 0-1,-34 5 58,-2 2 1,2-2-376,-2 2 0,3 2 489,-2 2 1,16 3-422,12-7 1,15 4 164,13-4 0,13 0-841,11-5 1,22-1 1097,20-3 0,7 2 0,2-4 0</inkml:trace>
  <inkml:trace contextRef="#ctx0" brushRef="#br0">17161 14245 7963,'-42'0'0,"1"0"350,3 0 0,-5 0 80,0 0 1,-7 8 117,-12 6 0,-14 2-582,34-4 0,-1-1 1,0-2-1,1 0 235,-34 10 1,2 1-135,12-1 1,2 7 148,8-3 0,9-2-335,10-2 0,14-8 76,5-2 1,11-6-759,3 2 1,14-5 114,14-5 0,7-4-219,8-10 1,-2-3 904,-3-7 0,3 1 0,-5 0 0</inkml:trace>
  <inkml:trace contextRef="#ctx0" brushRef="#br0">16408 13619 8120,'-22'-20'438,"1"10"176,7 1 1,0 6-365,-1 3-71,1 6 0,-6 3 24,-4 10 0,-11 5-30,-7 9 0,-7 5-100,-8 10 1,0-4-84,0 3 1,5 1 155,0 4 1,7-5 91,3 10 1,7-11-17,11-4 1,4 0-122,6-9 0,1 0 108,3-5 1,6 1 9,8-1 1,4 1 4,7-1 0,5 0-128,4 1 0,4 1 127,5 3 0,7-3-183,12 3 1,0-3 77,10-1 1,1-2-63,-1-4 0,-6 3-56,-3-8 1,-12-3-100,1-6 1,-8-4-66,-1 4 0,-10-5-663,-4 0-1572,-3 4 1735,-8-6 0,-3 4 664,-10-6 0,-9-6 0,-8-2 0</inkml:trace>
  <inkml:trace contextRef="#ctx0" brushRef="#br0">8033 16164 8350,'-14'-20'0,"0"-3"-306,0-5 1,0 0 210,-1-1 1,1 2 342,0 4 0,-5-3-190,0 7 0,-6-4-7,1 4 0,-8-7 246,-1 3-228,-6 2 1,2 1 68,-5 5 0,-7 3-5,-3 2 0,-4 4-21,0 6 1,3 2 21,1 2 0,5 9-26,-5 6 0,6 11 7,-1-2 0,2 10 104,3 0 1,-1 5-104,0 4 0,7 1-251,3 8 0,8 1 192,1 14 1,6 4-40,9-33 1,0 1-1,0-1 1,2 0 4,0-2 1,0 0-1,-1 1 1,1 0 18,-7 35 1,6 2 8,3-3 1,5-3 14,5-1 0,3-8 97,6-11 0,12-3-136,2-6 0,10-12 47,0-2 1,9-12 67,5-3 1,5-6 109,5-8 0,-2-6-423,6-4 1,-27 1-1,1-2 236,5-3 1,0-1 0,3-1-1,-1-2-80,1-3 0,-1-1 1,-1 0-1,-1-2 44,-1-1 0,-2-2 1,-2 1-1,-1-2-66,-1-4 1,0-2 0,-3 4 0,1 0 16,-3-1 0,0 0 0,-2 3 0,0-1 15,21-23 1,-10-1-37,-8 5 1,-12-4 10,-8 5 0,-9-2-55,-15 1 1,-14-1-155,-18-3 0,-7 5-89,-8 9 1,-5 3 103,1 7 0,5 6-23,9 3 0,-3 4-104,-3 6 0,4 3-342,2 6 1,9 0 692,5 0 0,8 4 0,1 1 0,0 0 0</inkml:trace>
  <inkml:trace contextRef="#ctx0" brushRef="#br0">9171 11487 13515,'-8'-29'-1851,"-6"1"1246,0 0 1,-1-1 335,-4 1 1,-3 6 543,-1 3-84,-11 3 0,-5 8-205,-13 3 0,-7 5 118,-12 5 1,-5 9-666,1 10 0,10-2 725,8 2 1,10 4 75,-1 5 1,5 8-88,6 2 1,-3 1 27,7 8 0,0 5 23,4 5 0,1 6 138,-1-2 1,7 7-390,12-34 0,1 2 0,1 2 0,1 1 153,-1 5 1,1 2 0,3-2-1,0 1-2,1 0 0,2 0 0,3-3 0,2-1-89,2-1 0,2 0 0,2-4 0,2-1-207,4-2 0,2-1 0,21 25 123,13-5 0,0-16-129,10-3 0,4-15 217,5-8 1,-27-10 0,1-2-124,4-3 0,1 0 0,4-1 0,0-2 149,-2-1 0,0-1 0,4 0 0,0-3-32,1-5 0,0-2 0,-2 0 0,0-2 41,5-3 0,-1-2 1,-8-2-1,-1 0-3,3 1 0,-2-1 0,-6-3 0,-3 0 14,1 1 1,0 0-1,-5-2 1,-1-1-42,2-1 0,-2-1 0,-3-1 1,-1-1-8,-2-2 0,-1-1 0,-3 0 1,-2-1-10,0 0 1,-2-2 0,-4 1 0,-2-1 17,-1-1 1,-4-1 0,-2-3-1,-4 0-79,-2 1 0,-3 1 0,-1-1 1,-2 0 3,-1 0 0,-3 1 0,-13-34-50,2 35 0,-4 2 1,0 1-1,-4 3 99,-4 1 0,-3 2 1,-3 0-1,-1 4 68,-4 3 0,-1 2 1,4 2-1,0 1-116,-1 4 1,0 4 0,-4 2 0,-1 4-161,-8 0 1,-3 2-1,-12 6 1,-4 3 132,-2 2 0,-2 5 0,18-1 1,0 3-1,0 3-302,3 3 0,2 2 0,-1 3 1,-4 5-1,-1 4 0,1 1-478,-4 3 0,0 2 0,0 1 855,-5 0 0,0 2 0,2 1 0,6 0 0,3 1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2062 5914 8366,'-19'0'0,"0"0"0,0-5 15,5 1 1,1-3 95,4 2 1,-4 4 346,4-4-262,2 4 0,-1-4 380,4 0-312,2 0 196,-4 5-356,6 0 151,0 0-137,6 0 0,-3 5-61,7 0 0,-1 1 52,5-1 0,1-4 55,-1 4 1,0 2 42,0-3 0,1 1-9,-1-5 0,2 0 17,3 0 7,-4 0-96,6-6 0,-2 4 15,0-3 36,0 4-66,1 1 0,-4 0-63,3 0 0,-3 0 41,-2 0 1,5 0-136,0 0 1,0 0 61,-5 0 1,0 0-4,1 0 1,4 0 15,-1 0 37,1 0-31,2 0 0,-4 0 218,7 0-197,0 0 17,4 0 0,1 0 22,-1 0 1,5 0-87,0 0 0,2-5 4,-2 0 0,-3 1 18,4 4 1,0 0-110,-1 0 1,-4 0-89,-5 0 194,-1 0-15,-1 0 1,5 0-178,-3 0 1,3 0 133,1 0 0,1 0-10,-1 0 0,1 0 75,-1 0 1,2 4 7,3 1 1,-3 0-7,3-5 0,-1 0 117,1 0 1,-3 5 3,3-1-103,-3 1 30,-8-5 0,5 0 106,-3 0-111,-3 0-42,5 0 1,-5 0 24,3 0 0,7 0-19,-2 0 1,4 0-5,0 0 1,2 0 7,3 0 0,3 0-10,-3 0 1,3 0 61,1 0-44,-5 0-23,4 0 0,-11 0 150,3 0-131,-3 0 8,-2 0 0,1 0 19,-1 0 0,1-2-43,-1-2 0,7 1 4,3-7 0,1 5-3,-1-4 0,8 1-10,-3-2 0,-2-2-113,-3 2 1,-7 4 117,2 1 0,2-1-46,-2 1 24,1 1 1,-6 4 0,0-5-3,1 0 0,1 0-13,3 5 0,3 0 1,7 0 1,0 0 8,-1 0 0,1 0 1,0 0 1,-2 0 11,-3 0-8,3 0 1,-11 0 210,5 0-211,-7 0 0,0 0 74,1 0 1,4 0 151,0 0 1,7 0-178,-2 0 0,-2 0 26,2 0 0,-2 0-68,2 0 1,3 0-3,-3 0 0,-3-4-26,-2-1 0,-3-1 46,-2 1 1,1 2-42,-1-7 57,1 7 16,-1-3 0,1 4 12,-1-3 1,1 4-21,-1-4 1,5-1 29,0 1 0,5 0-2,-5 5 0,1-5 10,-6 1 1,0-3 102,1 3-123,-1 2 3,1-4 0,-6 4 24,1-3 0,-5 4-80,5-4 1,-7-1-10,2 1 1,-3-1-1,-2 1-11,7 3 0,-6-5-181,4 2 0,-8 3-882,-1-3-2911,-7 4 3970,10 1 0,-12 6 0,6 2 0</inkml:trace>
  <inkml:trace contextRef="#ctx0" brushRef="#br0">8659 5729 8466,'-8'-14'-406,"-4"1"-508,2 4 1134,4-4 511,-7 12 0,10-10-148,-7 6-680,7 0-25,-3 5 1,6 2 232,0 2 84,0-2-69,6 11 11,2-5 1,8 1 14,3 1 0,-2-6-38,7 6 0,0-7 33,4 2 1,5 1-54,0-1 1,5 1-2,-4-1 0,0-4-72,-1 4 124,-2 3-54,3-6 0,-7 4 27,-3-6-9,3 6-45,-5-4 1,8 6 16,3-4 1,3-2-8,7 3 1,0-4 5,-1-1 1,6 0-5,-1 0 1,2 5 3,-2 0 1,-2 0-54,2-5 58,-3 0-27,5 0 0,2-2-66,6-3 0,4 2 89,1-6 0,7 4-177,-7-5 0,3 6 205,-13-6 0,-2 2 0,3-1 1,-6-4-14,5 4 1,5 1 15,5-2 1,-1 7-61,-4-2 0,-2 2 42,-2-2 0,-5 4-160,-5-4 0,0 4 2,-1 1 1,6 0 24,-1 0 1,7 0 33,-2 0 0,3 0-19,2 0 0,-1 0 115,-4 0 0,-2 0 8,-2 0 1,-4-5-58,3 0 1,4 0-8,1 5 1,8-1-1150,2-4 1173,-1 3-82,-4-4 0,0 1-53,0 1 0,-7-3 60,-2 3 0,1 2-16,-2-3 0,10 4 22,-5 1 1,7-5-19,-7 0 1,1 0 163,0 5 1,-1 0-131,-10 0 0,3 0 261,-12 0 1,0 0-211,-5 0 1,1 0 10,-1 0 0,-1 0-40,-3 0 0,3 0 537,-4 0 1,-1 0-547,2 0 1,-2-4 63,2-1 0,-4 0-212,-5 5 0,-1 0 87,0 0 0,-4 0-1152,-1 0 642,-6 0 552,4 0 0,-7 0 0,0 0 0</inkml:trace>
  <inkml:trace contextRef="#ctx0" brushRef="#br0">13706 5942 8438,'-6'-14'-6,"4"0"6,-2 0 0,2 4-32,2 1 277,0 6-16,0-10 1,2 7 20,2-4 1,1 4-84,9 6 0,-1 0 62,11 0 0,-1 0 2,6 0 0,1 0-47,3 0 0,5 0 13,9 0 1,10 0-27,10 0 1,12 0-405,1 0 1,-37 2-1,-1 1 360,34 1 0,2 1-125,-2-5 0,-33 0 0,2 0 43,6 1 1,2-2-1,1-1 1,1-2-220,2-1 1,0 0 0,2-1 0,0 0 313,-4-1 1,-1 0 0,4-1 0,1 1-104,3 1 1,0-2-1,-6-1 1,-2-1 8,-6 1 0,-1-1 0,1 0 0,-1 1 57,-7 2 0,0 0 0,3 2 0,0 1 17,32-6 1,0 1-15,-9-6 1,-9 6-126,-10-1 0,-9 7 13,-5-2 1,-7 4 71,-3 1 1,-10 0-725,1 0 0,-7 0 1176,2 0-518,-6 0 0,-3 13 0,-8 2 0</inkml:trace>
  <inkml:trace contextRef="#ctx0" brushRef="#br0">10365 5928 8564,'0'-14'-1795,"-6"6"2340,4-5-230,-4 6 0,4-1 402,-2 3-369,2-3 234,-4 6-330,6-4-164,-7 6 0,4 6-79,-6 4 0,4 4 117,-4 5 1,-1 3-141,-4 7 0,0-2 120,-1-4 0,1 4-133,0-3 0,1 1-344,4-1 1,-2-4 152,6-6 1,-4 1-708,4-1 456,0-6 101,5-2 0,2-6 368,2 0 0,4-6 0,7-2 0</inkml:trace>
  <inkml:trace contextRef="#ctx0" brushRef="#br0">10479 6056 8208,'28'0'-801,"1"0"771,-1 0 0,-4 0 370,0 0 1,-7 0-309,2 0 1,-8 0 20,-2 0-562,-5 7 235,2 0 138,-12 8 0,-7-3 136,-6-2 0,-6 2 0,3-4 0</inkml:trace>
  <inkml:trace contextRef="#ctx0" brushRef="#br0">10365 6070 8564,'0'15'-213,"0"-1"0,5 2 471,0 3 0,-1 4 220,-4 10 0,0 4-142,0 5 1,0 6 142,0-1 1,0 7 86,0-2-283,0 3-71,0 2 1,0-5-328,0 0-691,0-6 481,0 10 0,0-17-308,0 4 1,0-10 340,0 0 1,2-3 291,3-2 0,-4 1 0,6-1 0</inkml:trace>
  <inkml:trace contextRef="#ctx0" brushRef="#br0">15029 5971 8231,'-10'5'42,"1"-1"1,2 7 93,-7-1 48,3 9 0,-11-2-4,3 7 1,-3 0-20,-7 4 1,3 0-63,2 1 1,-1-1-190,6 1 1,0-2 66,4-4 0,3-2-425,2-7-485,4 0 525,6-6-172,0-1 156,6-20 0,4-3 179,9-12 0,-2-1 245,7 1 0,-5 4 0,4 0 0,-4 7 0,5-2 0,-5 5 0,5 4 0,-2-1 0,2 7 0,1-6 159,-6 5-29,6 1-72,-9 4 1,4 0 99,-5 0 0,-1 0 95,0 0-22,0 0-236,-6 0-275,-1 6 280,-7 2 0,0 6 0,0 0 0</inkml:trace>
  <inkml:trace contextRef="#ctx0" brushRef="#br0">15057 6113 7528,'-8'6'341,"3"4"64,4 2-108,1 9 0,-2 1 32,-3 7 0,4 5-54,-4 4 1,-1 3 122,1 2 1,0 0-271,5-1 0,0 1-122,0 0 0,0-6-961,0 1 543,0-6 286,0 3 0,5-12 126,0 1 0,6 0 0,-3 4 0</inkml:trace>
  <inkml:trace contextRef="#ctx0" brushRef="#br0">18242 5516 9749,'0'14'314,"0"0"-71,0 1-99,0 5 1,0-4-39,0 3 0,-2 1-25,-3-1 1,4 5 0,-4-5 0,4 5-135,1-5 0,0 0 131,0-5-360,0 0 168,0 0 150,0 1-61,0-8 1,0 1 36,0-3 27,0-3 1,1 4 40,4-6 19,-4 0-75,12 0 0,-5-2 35,6-2-37,0 2 1,1-4 10,-1 6 0,0 0-72,0 0 69,1 0 16,-1 0 0,2 0 4,3 0 0,-4 0-37,4 0 1,2 0 0,-2 0 1,1 0-5,-1 0 0,-3 0 4,3 0 1,-2 0-79,2 0 78,-3 0-3,5 0 0,-7 0-24,0 0 1,2 0 64,3 0 0,-3 0 3,3 0 0,-4 0 40,0 0 0,0 0 13,4 0 0,-1 0-11,5 0 0,1 0 22,5 0 1,-1 0-2,0 0 1,2-5 16,4 0 0,-3-1-92,7 1 0,-6 4 48,1-4 1,2 3-5,-2 2 0,-2-1 37,-7-4 1,3 3-15,-3-2 0,1 2-46,-1 2 1,1-5 14,-6 1 0,6-1-117,-1 5 121,-4 0-21,7 0 1,-5-2-84,7-2 0,-1 2 44,1-3 0,-1 4-9,1 1 0,1-5 14,3 0 0,-3-1-11,3 1 1,-3 4-1,-2-4 0,-1 3 1,-3 2 0,3 0 28,-3 0 1,-2-1-17,1-4 0,1 3 18,4-2 1,1 2-34,-1 2 1,1 0-2,-1 0 0,5-2 17,1-2 0,3 2-6,-3-3 1,0 4 1,0 1 1,-4 0 0,3 0 0,-3 0 110,-2 0 1,1 0-108,-1 0 0,-1 0 11,-3 0 1,2 0 0,-2 0 1,8 0 1,1 0 0,6 0 6,-1 0 1,5 0-8,4 0 0,-2 0-23,2 0 0,-3 0-6,-1 0 1,-2-2 123,-3-3 0,3 4-95,-3-4 1,5 2 203,4-2-195,10 4-247,1-6 0,12 6 230,-4-4 0,-3 3-16,-1-2 0,-5 1-113,-5-2 1,5 3-12,0-3 0,1 2 73,8-1 0,-1 2 173,2-3-132,2 4-27,-17 1 1,8-5 178,-12 0 0,5-1-67,-1 1 0,9 4-29,0-4 0,1 3-37,-5 2 0,-1-1-1,1-4 0,-1 3-3,-4-2 1,1 2-141,-5 2 1,2-2-63,3-2 0,-6 2 96,10-3 0,-3 4 14,2 1 0,0-5 40,-4 0 1,-3 1-3,-7 4 0,-4 0 26,0 0 0,0 0 17,5 0 1,1 0-3,3 0 1,2 0 9,4 0 0,0 0-27,-5 0 0,-1 0 7,-4 0 0,-2 0-153,-3 0 144,3 0 172,-5 0 1,2-5-223,0 0 1,0 0 46,5 5 0,4 0 2,0 0 1,1 0 3,-6 0 1,1 0 3,0 0 0,-5 0-41,-1 0 1,-5 0 22,1 0 0,-1 2-18,1 3 1,-1-4-38,6 4 1,1-3-18,8-2 0,-2 0 21,2 0 1,2 1-6,-2 4 1,-4-3 31,-5 2 1,0-2-11,5-2 1,-6 0 104,1 0 1,0 5-98,5-1 1,1 1 56,4-5 1,-3 2-10,8 2 0,-8-2 10,3 3 1,-4-4 4,-1-1 1,-1 0-5,1 0 1,-5 2 23,0 3 1,0-4-3,4 4 1,7-4-39,3-1 1,-1 0 13,1 0 0,-1 5-35,1 0 1,0 0 5,-9-5 1,2 0-3,-7 0 1,3 0 2,2 0 1,0 0-6,-1 0 0,7 0 4,3 0 1,-1 0 7,1 0 1,-6 0 5,1 0 0,-4-5-3,-5 0 0,1 0 10,-5 5 1,3-4-5,-3-1 0,5 0 1,-1 5 0,5 0-1,4 0 0,-1 0 0,6 0 1,-1 0-9,1 0 0,-3 0-1,-7 0 1,-4 0-12,0 0 0,2-4 15,7-1 1,-1 0 3,6 5 0,-5 0 16,6 0 1,-1 0 1,5 0 0,-5 0 6,0 0 1,-6 0 5,1 0 0,4 0-22,1 0 1,3 0 5,2 0 1,4 0-212,1 0 1,4 0 207,-4 0 1,0 0-35,-5 0 1,-4 0 5,4 0 0,-2 0-8,12 0 1,-4 0 12,8 0 0,-9 0 3,4 0 0,-8 0 4,-5 0 0,2 5 2,-3 0 1,5-1 72,4-4 1,4 0-67,6 0 1,-6 0 38,-3 0 0,-4 2-42,-1 3 1,1-4 2,4 4 1,0-4-65,9-1 0,-3 0-10,8 0 0,-5 5 56,-5 0 1,-3 0-13,-6-5 1,6 0 16,4 0 0,-3 4-21,3 1 0,-1 1 129,5-1 1,-11-2 9,-3 7 1,-5-7-80,0 2 0,-1 1-10,-4-1 0,-3 0 18,4-5 0,1 4 8,-2 1 1,-1 0-6,-8-5 0,-3 0 47,-7 0 0,-6-5-41,-3 0 1,-8-6 229,-1 2 1,-7-5-437,2-5 0,-4-2-214,-1-3 0,0-4-58,0 0 0,2-3 431,3-6 0,9-1 0,8-5 0</inkml:trace>
  <inkml:trace contextRef="#ctx0" brushRef="#br0">18512 7748 8295,'-22'-6'218,"1"-2"565,13-6-616,2 6 1,9 1 104,7 7 0,1 0-547,12 0 1,1 0 85,5 0 0,4 0-106,0 0 1,5 5 213,-5 0 1,0 0-104,-4-5 1,-3 1-211,-2 4 0,-3-4 100,-7 4 1,-1-2 293,-4 2 0,-3 3 0,-6 6 0</inkml:trace>
  <inkml:trace contextRef="#ctx0" brushRef="#br0">18811 7620 8295,'14'-8'-847,"0"2"837,0 6 1,7 0 393,2 0 1,0 0-238,0 0 1,-1 6-55,2 4 0,1-3 47,-6 3 0,0-2 5,-5 1 1,-1 4-6,-3-4 0,-4-1-10,-6 2 1,-2-1-239,-2 6-38,-11-1 28,-7 6 0,-17 2-564,-4 7 543,-3-1-95,4 7 1,10-5-330,4 3 563,9-3 0,-2-1 0,7-1 0</inkml:trace>
  <inkml:trace contextRef="#ctx0" brushRef="#br0">22791 7535 8200,'-14'0'-785,"0"-7"847,0 6 219,6-6 0,8 7-284,9 0 1,10 7 23,5 2 1,4-1-107,6 2 0,2-7 82,7 2 1,-2-4-112,-3-1 0,0 0-9,-10 0 1,2 0-232,-11 0 1,-2 2-250,-7 2 603,-4-2 0,-6 11 0,0-5 0</inkml:trace>
  <inkml:trace contextRef="#ctx0" brushRef="#br0">23104 7464 8200,'8'6'0,"5"-3"0,-4 7 0,2-1-287,-1 5 0,1 0 123,-6 1 1,-1-1 177,-4 0 1,-1 0 144,-4 1 1,-3-1 236,-6 0 0,-5 5-329,0 0 1,-6 0 24,1-5 1,2 5-310,-2 0 0,1 0-42,-6-5 259,7 0 0,8 1 0,7-1 0</inkml:trace>
  <inkml:trace contextRef="#ctx0" brushRef="#br0">26090 7592 8036,'0'-15'-424,"6"7"157,4 4 0,2 2 341,3 2 0,7 0 322,6 0 1,5 0-478,5 0 1,3 0 34,-3 0 1,2 0-268,-2 0 0,0 0-89,-10 0 402,4 0 0,-17-6 0,6-2 0</inkml:trace>
  <inkml:trace contextRef="#ctx0" brushRef="#br0">26517 7464 8252,'9'0'-610,"0"0"0,1 0 1005,4 0 0,-4 6-74,-1 3 0,-1 4-253,2 1 0,-3 2 18,-2 3 1,-3-3-125,2 3 1,-2 1 79,-2-1 1,-6 7-181,-4-3 0,-10 4-757,-9 2 895,-12-1 0,-22 7 0,27-17 0,-1 0 0</inkml:trace>
  <inkml:trace contextRef="#ctx0" brushRef="#br0">18156 8971 8374,'2'-13'-686,"3"3"0,0 4 606,9 6 1,-3 0 147,8 0 1,4 5 183,6 0 1,4 4-370,5-4 143,3 0 0,0-1-74,7 1 0,-6 0-172,-4-5 0,-13 0 230,-1 0-10,-7 0 0,-2 6 0,-1 2 0</inkml:trace>
  <inkml:trace contextRef="#ctx0" brushRef="#br0">18583 8814 8374,'16'0'0,"3"0"0,1 0-618,4 0 0,-3 6 430,-7 4 1,3 3 550,-3 1 1,2 5-193,-11 0 1,0 1-41,-5-1 0,0-3-59,0 3 0,-7-2 5,-2 2 1,-12-1-85,-7 5 1,-7-4 68,-8 5 0,-1-2-247,-3 2 1,4-2-67,1-3 0,7-8-373,11 3 624,10-3 0,1-3 0,5-2 0</inkml:trace>
  <inkml:trace contextRef="#ctx0" brushRef="#br0">23318 8885 8074,'-8'0'549,"1"0"-591,7 0 83,7 0 1,5 5-230,7 0 0,7 4 49,-3-4 1,9 0 184,1-5 0,2 0-23,-2 0 0,-3 0-142,3 0 1,-3 0-56,-1 0 1,-7 0 173,-3 0 0,-4-7 0,0-1 0</inkml:trace>
  <inkml:trace contextRef="#ctx0" brushRef="#br0">23673 8871 8090,'14'0'-1584,"0"6"1351,-6 2 536,-1 6 0,-7 1-19,0-1 1,-2-5-130,-3 1 1,-7-1-85,-7 6 1,-7 0-87,3 4 0,-9-1-126,-1 5 0,-5-5 90,5 1 1,0 1-540,4-1 590,7 0 0,8-5 0,8 1 0</inkml:trace>
  <inkml:trace contextRef="#ctx0" brushRef="#br0">26616 8956 8002,'-9'-6'99,"-1"-3"-200,7 2 152,-3 1 0,7 6 211,4 0 1,9-5-363,10 0 0,3 1 54,1 4 0,7 0-260,3 0 1,9 0-15,5 0 0,4 0-22,0 0 0,-5 0 87,-4 0 255,-9-7 0,3 6 0,-4-6 0</inkml:trace>
  <inkml:trace contextRef="#ctx0" brushRef="#br0">27057 8772 7939,'1'9'-31,"4"0"0,3 1 43,6 4 1,2-3 13,3 3 0,-5-2-119,0 6 1,-1-2-166,-8-2 0,-2 1 134,-8-1 0,-12 6 68,-16 4 0,-19 5-117,15-13 0,-2 1-144,-3 0 1,-2 2-1,-11 8 1,-2 1-1,0 2 1,-1-1-1</inkml:trace>
  <inkml:trace contextRef="#ctx0" brushRef="#br0">16777 10122 8065,'7'-8'-583,"2"3"0,4 9 675,1 0 0,0 12 534,0-2 0,1 8-30,-1-3-177,0 7-322,0-4 0,-4 6 145,-1 1 0,-4-1-70,5 1 0,-7 1-1,1 3 0,-4-3-58,-4 3 0,-4-3-88,-6-2 0,-7 1 39,-3-1 1,-3-4-174,-1 0 1,0-9-115,-1 0 147,1-7 39,-1-2 0,1-5-65,-1 4 86,1-10 53,6-2 0,1-14-14,7-3 0,6 4 31,3 1 0,10-2 16,5 2 1,13-4-145,6 4 0,10-2-145,4 2 0,0 3-100,4-3 71,-3 4 228,-7 7 0,-3-3-1403,-5 6 1423,-1 0 0,-6-1 0,-1-2 0</inkml:trace>
  <inkml:trace contextRef="#ctx0" brushRef="#br0">17204 10079 8065,'8'7'96,"-3"2"1,-4 4 5,-1 1 1,0 7 951,0 2-466,0-2-265,0 6 1,0-5 89,0 6 1,0 1-205,0-1 0,0-1-136,0-3 0,2 1 102,2-6 0,4 0-86,7-5 0,5-6-293,4-3 0,3-4 157,1-1 0,1 0-735,-1 0 346,0 0 136,1-6 0,-5 4-690,-1-2 547,-5-4 0,2 6-594,-6-3 608,-6 4 1,-3 6 428,-10-1 0,-3 14 0,-6-2 0</inkml:trace>
  <inkml:trace contextRef="#ctx0" brushRef="#br0">16436 10847 8065,'-14'6'-75,"6"2"1,3 5 315,10-4 1,5-1 376,8-3 1,8-3-243,12 2 1,7-2-115,17-2 0,0-6-311,9-4 0,-8-2 282,8-3 1,-5-4-385,1 0 1,-4 5-201,-6 5 1,-2 4-305,-3-4 0,-9 5 315,-10 0 1,-9 7 339,-5 2 0,-10 12 0,-2-1 0</inkml:trace>
  <inkml:trace contextRef="#ctx0" brushRef="#br0">16863 11004 8031,'0'14'0,"0"0"0,4 2 134,1 3 96,0 3 6,1 6 1,-4 1 71,3-1 1,-4 1-65,-1-1 1,0 5-16,0 0 1,-8 0-58,-6-4 1,0-1-109,-5 1 1,-3-6-174,-2 1 1,-1-6 148,1 1 0,-3-5-136,3-5 1,-2-2 12,-3-7 0,7-5 112,3 0 1,3-11-50,2 2 0,6-10-15,3 1 1,12-3-12,7 3 0,7-4-104,7 3 1,2 2-590,3-2 349,-3 7 209,11-4 0,-11 7-227,3 0 1,-4 4-45,-5 1 452,2 6 0,-10-10 0,5 5 0</inkml:trace>
  <inkml:trace contextRef="#ctx0" brushRef="#br0">16948 11131 8031,'8'-7'-114,"5"2"-73,-4 10 0,4 2 461,1 8 0,2 4 515,3 0 0,-2 6-620,7-1 0,-5-2 26,4 1 1,-4-1-260,5 2 50,-7-3-240,10-7 0,-11 3-799,3-2 330,-3 2-267,-2-16 990,-6 6 0,-2-14 0,-6 0 0</inkml:trace>
  <inkml:trace contextRef="#ctx0" brushRef="#br0">17161 11117 8031,'0'14'352,"0"1"0,-6 0 14,-4 4 1,-2 2-137,-2 3 1,-2 3-78,-3-4 0,3 6-86,-3 4 0,3-3-58,2 3 1,1-8-212,4-1 1,1-7-130,3 2 0,4-3-1093,-4-2 1424,3-6 0,9-1 0,1-7 0</inkml:trace>
  <inkml:trace contextRef="#ctx0" brushRef="#br0">17403 11131 8018,'0'10'425,"0"-1"1,0 7-177,0 8 0,0-2 297,0 2 0,0-1-337,0 6 0,0-7-239,0-3 0,0-3-1591,0-2 929,6 0 692,2-6 0,6-2 0,1-6 0</inkml:trace>
  <inkml:trace contextRef="#ctx0" brushRef="#br0">17687 10762 8051,'15'0'0,"-1"0"-11,0 0 0,5 0-98,0 0 1,0 0 804,-5 0 0,5 5-242,0-1 0,0 1-729,-5-5 0,0 0-552,1 0-507,-8 0 927,0 6 1,-18 2 406,-3 6 0,-16 7 0,-1 1 0</inkml:trace>
  <inkml:trace contextRef="#ctx0" brushRef="#br0">17702 10932 7934,'-15'7'152,"7"-6"496,2 6 0,8-7-214,2 0 0,4 0-120,7 0 0,5 0-179,4 0 1,3-2-184,1-3 1,0 4-1055,1-4 616,-1-3 366,1 7 0,-1-6-1393,1 7 1513,-7-6 0,5-2 0,-5-6 0</inkml:trace>
  <inkml:trace contextRef="#ctx0" brushRef="#br0">18142 10748 8039,'0'14'-37,"-1"6"1056,-4 4 0,-1 3-397,-4 1 0,-1 7 227,6 3-408,-6-3-199,10 6 0,-6-11-47,7 3 0,2-9-89,3-5 1,-2-5-159,6-5 0,1-2 53,4-7 1,0-13-187,0-6 1,1-8-228,-1-6 0,0 1 160,0-5 1,-4 3 8,-1-4 1,-6 7-11,2-2 1,-3 4 1,-2 6 0,-5 2 74,0 7 1,-10 6-151,0 3 0,-2 5 111,3 5 216,-7 3 0,5 12 0,-4 2 0</inkml:trace>
  <inkml:trace contextRef="#ctx0" brushRef="#br0">18825 10705 7964,'14'0'615,"0"0"0,2 0-281,3 0 0,-2 0-30,7 0 0,0 0-488,4 0 1,-1-5-166,-3 0 0,1 1-412,-6 4 1,0 0 760,-5 0 0,0 0 0,1 0 0</inkml:trace>
  <inkml:trace contextRef="#ctx0" brushRef="#br0">18811 10932 7964,'-8'7'29,"3"-6"-77,10 4 1,3-5 282,6-5 0,6 2 507,4-6 0,4 4-731,6-5 1,2 3 29,7-3 0,-1-1-552,1 6 0,-7 1-57,-3 4 1,-7 0 567,-3 0 0,-5-7 0,2-1 0</inkml:trace>
  <inkml:trace contextRef="#ctx0" brushRef="#br0">19209 10577 7964,'14'6'0,"-5"-3"-306,1 7 234,-1-1 18,5 6 0,1 0 918,-1 4 0,0-3-334,0 3 1,1-5-303,-1-4 1,0 1 332,0-6-44,0 6-498,1-3 1,-7 1 94,-4 1 0,-4-1-330,-4 5 0,-12 0-118,-13 1 0,-7 10-328,-11 3 1,-7 12 661,-12 3 0,27-17 0,-1 3 0,-7 3 0,0 1 0</inkml:trace>
  <inkml:trace contextRef="#ctx0" brushRef="#br0">19991 10478 6875,'7'14'852,"1"0"-420,-3 0-194,3 0 0,2 1 132,-1-1 0,-1 0-303,1 0 1,4-4 69,-4-1 1,-2 1-193,-2 4-65,2 0 157,-5 0 0,4 1 19,-6-1 0,-6 5-32,-3 0 1,-4 6-169,-1-1 0,-5 1 31,0-1 1,-5 1-65,5-6 0,0-5 168,5-4 2,6-1 132,-5-1 294,12-2-234,-6-6-114,7 0 0,7 0-32,2 0 0,6-5 16,3 1 1,0-1-85,6 5 1,-7-5-239,2 1 1,1-1-746,-1 5 544,7 0 6,-11 0 462,6 0 0,-7 0 0,0 0 0</inkml:trace>
  <inkml:trace contextRef="#ctx0" brushRef="#br0">20247 10520 7933,'14'11'0,"0"3"0,5 9 298,0-5 0,0 8-43,-5-3 0,0 4 98,0 2 1,1-1-178,-1 1 0,5-7-20,0-3 0,0-4-151,-5 0 1,3-1-232,-2 0 1,2-1-1072,-8-4 698,-2 4-829,-1-5 1428,-6 0 0,0-8 0,0-8 0</inkml:trace>
  <inkml:trace contextRef="#ctx0" brushRef="#br0">20531 10506 7754,'-14'14'1505,"-1"7"-1243,1 2 0,-5 4-58,0 2 0,-6-1-59,1 1-120,-3-1-75,5 0 0,2 1-202,6-1 0,-1-6-85,1-3 0,6-3-883,4-2 1220,2 1 0,2-8 0,0 0 0</inkml:trace>
  <inkml:trace contextRef="#ctx0" brushRef="#br0">20645 10733 7933,'6'15'166,"-4"-6"56,2 1 1,-2 4 6,-2 5 0,0 6 248,0-1 0,0-2-687,0 2 1,0 4 209,0 5 0,0 7 0,0-4 0</inkml:trace>
  <inkml:trace contextRef="#ctx0" brushRef="#br0">20886 10634 8020,'-8'-14'22,"4"4"-197,8 1 1,9 6 765,6-2 0,6 3-294,-1 2 1,3 0-101,1 0 1,1 0-366,-1 0 1,1 0-251,-1 0 0,-1 0-1,-3 0 0,1 0-674,-6 0 1093,0 0 0,1 7 0,2 0 0</inkml:trace>
  <inkml:trace contextRef="#ctx0" brushRef="#br0">21597 10506 8030,'-14'14'0,"0"0"0,0 1-277,-1-1 0,1 0 277,0 0 0,-7 7 495,-2 2 0,-3 0-274,3 0 0,-4-4-84,3 5 1,2-7-275,-2 2 0,5-3 19,-4-2-276,5 0 1,-2-6 192,6-3 0,6-10 201,3-4 0,3-10 0,2-3 0</inkml:trace>
  <inkml:trace contextRef="#ctx0" brushRef="#br0">21341 10335 7767,'22'8'-659,"1"5"593,-5-4 1,0 10 681,6 5 0,-2 0-189,1 4 1,3-3-144,-7 9 1,0-4-164,-5-2 0,0 5 90,0 0 0,-6 1-356,-3-6 1,-4 2-38,-1 3 0,0-8-24,0 4 1,0-10-9,0 0 1,0-3-1012,0-2 1225,0-6 0,-6-8 0,-2-8 0</inkml:trace>
  <inkml:trace contextRef="#ctx0" brushRef="#br0">21782 10506 8030,'16'0'0,"3"0"0,-2 5-480,7-1 0,0 1 66,4-5 0,-1 0 533,-3 0 1,1 0-75,-6 0-296,0 0-118,-11 0 369,-2 6 0,-12 2 0,-2 7 0</inkml:trace>
  <inkml:trace contextRef="#ctx0" brushRef="#br0">21867 10662 8030,'0'8'0,"7"-1"-79,2-7 0,4 0 140,1 0 1,2 4-242,3 1 1,1 0 66,4-5 1,1 0-116,-6 0 1,5 1-9,-5 4 1,5-3 235,-5 2 0,-1 4 0,-3 0 0</inkml:trace>
  <inkml:trace contextRef="#ctx0" brushRef="#br0">22280 10705 8030,'0'14'195,"0"0"1,0 1-68,0-1 0,0 5 116,0 0 0,4 4 293,1-4 1,1 5-94,-1-5 0,-2 5-84,7-5 0,-1-5-288,6-5 1,-1-5-28,0 0 1,5-5-164,0-9 0,5-1 138,-5-13 0,6-1-158,-2-8 1,4 1 13,2-5 0,-6 3-218,1-4 0,-6 7 125,1-2 0,-10 3-16,-4 1 0,-5 6 134,-5-1 0,-9 8-13,-10 2 0,-4 6 259,-6 8 0,3 3-47,-7 7 1,0 1-61,-5 12 0,5 6-57,1 4-174,5 6 0,-3-2 0,7 5 0</inkml:trace>
  <inkml:trace contextRef="#ctx0" brushRef="#br0">23175 10563 8007,'-6'-8'821,"4"2"-454,-4 6 0,14 1-116,6 4 0,7-4-237,7 4 0,7-3 68,3-2 1,-2-2-752,2-3 0,-11 2 150,1-6 0,-9 6-598,0-2 1117,-9 3 0,-4 2 0,-6 0 0</inkml:trace>
  <inkml:trace contextRef="#ctx0" brushRef="#br0">23190 10733 8007,'20'-1'-435,"4"-4"0,3-1 446,1-4 0,5-1-77,0 6 1,5-4-581,-4 4 646,-8-6 0,8 3 0,-4-6 0</inkml:trace>
  <inkml:trace contextRef="#ctx0" brushRef="#br0">23630 10406 8007,'15'7'-121,"-1"-1"60,0 4 0,0 2 67,0-2 0,-4 2 145,-1 3 0,1-1 226,4 0 0,-6 2 125,-3 3-236,3-4 1,-7 11-126,4-7 0,-8 0-165,-2-5 0,-8 2 158,-1 3 1,-2-4-132,-7 4 0,1 2-281,-2-2 0,-1 5 174,6-5 0,-3-5-851,7-5 534,-2-6 421,15 4 0,-4-14 0,6-1 0</inkml:trace>
  <inkml:trace contextRef="#ctx0" brushRef="#br0">23972 10378 8007,'14'6'0,"0"1"0,0 2 0,5 4-46,0-4 0,2 2 1,-2-1 0,1 2 448,4-2 0,3 3-146,-4 1 1,3-5-50,-3 1 1,3-1-142,-7 5 1,6 1-9,-1-1 0,-4 0-67,-1 0 0,-3 5-158,-2 0 0,-1 2-260,-4-2 0,-2-4-23,-7 4-168,0-3 1,-2-3 11,-3-4 605,4-2 0,-12-14 0,5-1 0</inkml:trace>
  <inkml:trace contextRef="#ctx0" brushRef="#br0">24355 10307 8007,'0'-6'325,"0"6"1,0 6-143,0 8 1,0 5 127,0 0 0,-4 11 81,-1-2 1,-6 6-306,1-1 0,-2-3 122,-2 3 0,-1 2-252,1-2 1,5-1 106,-1-9 1,2 2-159,-1-6 0,2 0-830,7-4-678,0-1 1602,0-6 0,0-2 0,0-6 0</inkml:trace>
  <inkml:trace contextRef="#ctx0" brushRef="#br0">24512 10691 8007,'8'6'0,"3"2"-165,-6 6 1,-1-3 109,-4 3 1,0-7 343,0 7 1,0-3 170,0 3-633,0 0 0,-1-1 173,-4-3 0,3 2 0,-4-4 0</inkml:trace>
  <inkml:trace contextRef="#ctx0" brushRef="#br0">24782 10534 8003,'14'0'0,"-4"0"-161,-1 0 1,1 0 217,4 0 0,0 0-21,0 0 1,0 0 197,1 0-632,-7 0 1,3 2 87,-7 3 0,0-2-320,-9 6 630,3 1 0,-17 10 0,3 2 0</inkml:trace>
  <inkml:trace contextRef="#ctx0" brushRef="#br0">24782 10691 8003,'-14'6'0,"6"-3"282,3 7 341,-3-7-314,7 3 1,-4-1 137,10 0 1,3-1-321,6-4 0,5 0-250,0 0 1,6 0-261,-1 0 1,2 0 382,3 0 0,6-6 0,1-2 0</inkml:trace>
  <inkml:trace contextRef="#ctx0" brushRef="#br0">25351 10520 7975,'14'5'287,"0"0"0,2 1 0,1-3-88,2 2 1,7 0-228,-3-5 0,10 0-340,5 0 0,-1-2 59,1-3 309,-7 4 0,4-12 0,-7 5 0</inkml:trace>
  <inkml:trace contextRef="#ctx0" brushRef="#br0">25493 10733 7905,'14'0'-617,"0"0"0,-1 7 1241,-4 2 1,2-1-230,-6 2 1,2-1-119,-3 5 0,-2 0-125,3 1 1,-5-1 21,-5 0 1,2 0-41,-7 1 0,2-1 5,-1 0 0,-4 0-164,4 0 0,-4 1 103,-1-1 1,4 0-145,1 0 0,4-1-4,-4-4 1,6-1 119,-2-3-43,3-3 0,9 9-10,2-7 0,4 1-59,1-5 0,2 0 7,3 0 0,3-5-415,6 1 1,1-7 199,-1 1 0,-1-1-1023,-3 2 1293,2-10 0,-10 9 0,5-10 0</inkml:trace>
  <inkml:trace contextRef="#ctx0" brushRef="#br0">25493 10079 7978,'8'-6'-108,"-2"5"1,-6-4 355,0 10 0,0 2-79,0 8 1,-6 5 224,-4 4 0,-4-2-366,-5 2 1,2-1-54,-7 6 1,0-5-326,-4-1 1,4-1 128,1 2 0,-1 1-66,-5-6 0,6-5-137,-1-4 424,7-7 0,-10-3 0,5-8 0</inkml:trace>
  <inkml:trace contextRef="#ctx0" brushRef="#br0">25294 10008 7978,'28'-8'0,"-4"2"78,0 6 0,-2 2 113,1 2 1,3 4 126,-7 7 1,4 5 255,-4 4 0,7 3-253,-3 1 1,-1 1-98,2-1 1,-5 5-253,5 0 0,-7 7 28,2-2 0,-3 9 0,-2 4 0</inkml:trace>
  <inkml:trace contextRef="#ctx0" brushRef="#br0">16721 11913 8064,'-10'-19'-401,"1"0"0,5 0-3,0 5 0,8 6 693,6 4 0,7 4-84,2 4 1,6 4 215,-1 6 0,-2 7-291,2 3 0,-7 1-20,2-1 0,-3 3-58,-2-4 0,-6 4 51,-3 2 0,-3 4-63,-2 0 0,-2 0 36,-3-5 0,-3 1-31,-6-1 0,-5-1-34,0-3 1,-6 1-98,1-6 1,-3-6 11,-1-9 0,1-2 65,3-2 0,-2 0 26,2 0 1,3-6-13,2-4 1,5-7 44,5-2 1,2-5-26,7 5 1,3-4 16,7 4 0,1-5-73,13 5 0,1 0-143,8 5 1,-3 0-269,3-1 1,-3 1 174,-1 0 0,-1 6-747,1 3 1014,-7-3 0,5 1 0,-5-8 0</inkml:trace>
  <inkml:trace contextRef="#ctx0" brushRef="#br0">17133 11771 7771,'0'19'182,"0"0"0,-5 6 234,0-1 0,-4 8-60,4 1 0,-4 0-169,4-5 1,0-1 205,5-3 0,3 1-210,7-6 1,-1 3-183,10-7 0,3 2-2,2-8 1,8-2-189,1-3 0,2-2-266,-2-2 0,-3 0 224,3 0 1,0-5-99,-4 1 1,1-6 27,-11 5 0,-5-1-1041,-5 1 1342,-6 4 0,4-6 0,-7 7 0</inkml:trace>
  <inkml:trace contextRef="#ctx0" brushRef="#br0">16678 12397 8064,'-29'0'1149,"7"6"-731,2 2 1,20 1-272,9 1 0,17-2 115,11 1 1,6 2-259,4-6 1,-1 0-4,6-5 0,2-7-135,8-2 1,3-5 218,6-5 1,-7 5-94,-2-1 1,-10 8-809,-4 7 1,-15 0 18,-5 0 797,-9 0 0,2 12 0,-7 4 0</inkml:trace>
  <inkml:trace contextRef="#ctx0" brushRef="#br0">16920 12610 8049,'7'9'-218,"-2"1"1,-2-1 137,2 6 0,-2 4-187,7 0 1,-7 11 850,2-2 0,-4 10-209,-1 0 0,-1 3-87,-4 2 1,-5-7-120,-9-3 0,4 2-46,-4-2 1,-3-1-37,-2-9 1,2-2-137,-2-7 1,5-1 137,-5-4 1,2-3-87,-1-6 1,0 0-57,5 0 0,2-4 106,-3-1 0,9-8-124,6-1 0,4 0 98,4-5 1,6-2-315,9 2 1,-2 0 1,7 5 0,-5 0-10,4 0 0,-4 0-431,5-1 0,-7 6 40,2-1 686,4 1 0,-8-5 0,6 0 0</inkml:trace>
  <inkml:trace contextRef="#ctx0" brushRef="#br0">16962 12823 8049,'14'14'-129,"1"1"1,0-1 70,4 0 1,4 0 570,5 1 0,0 3-161,1 1 1,-1 0-385,1-4 0,-2 2-55,-4-3 0,3 4-32,-8-9 1,1 4-51,-4 1 0,-7-5-252,-4 1 1,-2-5-633,-2 4 1053,0-6 0,-6 4 0,-2-7 0</inkml:trace>
  <inkml:trace contextRef="#ctx0" brushRef="#br0">17204 12709 8049,'0'15'418,"0"-1"0,-6 2-74,-4 3 0,-4 9-302,-5 10 1,2-2 79,-7 2 0,5-6-139,-5 1 1,7-3-294,-2-2 1,8-1 235,1-3 1,7-3-577,-2-7 1,-1-5 649,1 1 0,1-7 0,4 3 0</inkml:trace>
  <inkml:trace contextRef="#ctx0" brushRef="#br0">17474 12909 8049,'14'1'-70,"0"4"0,-6-2-20,-3 6 1,-3 1 383,-2 4 1,0 2 540,0 3 0,-2-2-455,-3 7 0,-1-5-190,-3 5 1,-4-5 99,3 4 1,3 1-60,-3 4 1,7-5-203,-2-5 1,4 3-87,1-2 0,1-6-168,4-9 0,4 3-151,10-3 0,2-5-337,3-9 0,1-2-258,-6-3 1,6-5 144,-1-4 826,-4 4 0,7-13 0,-5 3 0</inkml:trace>
  <inkml:trace contextRef="#ctx0" brushRef="#br0">17901 12610 8069,'14'0'400,"0"0"1,5 0-302,0 0 0,6 0-202,-1 0 1,-4-5 220,-1 0 0,2 1-124,-2 4 1,-5-5-340,-4 0-1104,-1 1 1449,-1 4 0,-8 0 0,-8 0 0</inkml:trace>
  <inkml:trace contextRef="#ctx0" brushRef="#br0">17929 12795 8069,'0'14'113,"0"-6"0,6-2 202,4-6 1,9 0-115,4 0 1,4-5 87,2 1 1,-1-7-640,1 1 1,-1-1 186,0 2 1,-4-4-325,0 4 1,-2 1 86,2-2 400,3 7 0,-5-10 0,6 5 0</inkml:trace>
  <inkml:trace contextRef="#ctx0" brushRef="#br0">18384 12653 8069,'0'15'53,"0"4"1,-5 2-1,1 3 0,-3 2 695,2-2 1,4 1-214,-4-1 0,4 1-347,1-6 0,6-1-117,3-9 1,4-2-151,1-7 1,5-2 151,0-3 1,5-4-109,-5-10 1,6-3-49,-1-7 1,-4-4-354,-1 0 1,-5 0-62,-4 4 1,-4 6 186,-6-1 0,-1 6 12,-4 0 0,-8 8 118,-6 5 1,-11 4-18,2 1 0,-8 1 3,2 4 1,3 3-112,7 6 305,-3 0 0,11 1 0,-4-1 0</inkml:trace>
  <inkml:trace contextRef="#ctx0" brushRef="#br0">19081 12624 7953,'14'-1'-21,"0"-4"0,7 3-181,2-2 1,4-3 438,2 2 0,4 1-148,0 4 0,3-5-416,-7 0 0,1-1-452,-11 1 57,0 4 722,-5-6 0,-8 7 0,-6 0 0,-6 7 0,-8 2 0,-7 4 0,-1 7 0,-6 2 0</inkml:trace>
  <inkml:trace contextRef="#ctx0" brushRef="#br0">19237 12709 7953,'-28'23'0,"5"-3"11,5-6 0,2-1 372,2-4-104,6 4 0,9-11 72,13 2 1,7-2-507,7-2 1,2 0 167,4 0 0,0-6-241,4-4 0,2-2-167,-7-3 1,2 1 394,-2 0 0,-3 0 0,5-1 0</inkml:trace>
  <inkml:trace contextRef="#ctx0" brushRef="#br0">19578 12482 7985,'21'0'0,"-5"5"0,3-1 0,1 6 289,-1-5 1,6 6-13,-1-2 1,-2-1 119,2 2 1,-7-2-215,2 1 0,-3 4 267,-2-4-326,-6 4 1,-3 3 76,-10 2 0,-14 0-356,-9 6 1,-18 6-165,-6 7 1,-4 6-2483,-5 5 2801,2-4 0,-4 5 0,-2-7 0</inkml:trace>
  <inkml:trace contextRef="#ctx0" brushRef="#br0">20446 12226 7997,'-13'-14'0,"3"0"0,-2-1-258,10 1-103,-4 0 0,7 6 1688,4 3-809,3 4 1,8 1-175,3 0 1,-3 1-187,3 4 0,1 3-160,-1 6 0,-5 0 79,-4 1 1,-5 0-174,4 4 0,-6 2 116,2 3 1,-5 3-130,-5-4 1,-4 4 53,-10 2 0,1-6 40,-5 1 0,4 0 81,-5 4 0,2-1-10,-2-3 1,4 1 372,5-6-327,1 0 1,6-5-39,4 0 10,2-6 0,10-2-240,6-6 0,2-1-21,8-4 0,-5-3-51,4-6 1,-4-5-112,5 0 1,-7 0-335,2 5 1,-8 0-39,-1-1 1,-5 0 720,4-4 0,-6 3 0,4-5 0,-7 7 0</inkml:trace>
  <inkml:trace contextRef="#ctx0" brushRef="#br0">20545 12212 7997,'14'-14'-339,"1"6"1,3 1 739,1 7 1,2 2-65,-2 3 1,3 4 45,6 10 0,-4 3-136,0 7 0,0-1-48,4 1 1,-6-3-102,-3-2 1,2 3-226,-2-3 1,-5-4-235,-5-1 0,-4 0 258,4-5 1,-5 4-768,0-9 268,-2-2 269,-2 5 1,-6-12-11,-4 0 0,2-6-327,-1-8 670,-1-7 0,2-1 0,2-6 0</inkml:trace>
  <inkml:trace contextRef="#ctx0" brushRef="#br0">20858 12112 7997,'1'-8'-171,"4"4"-42,-3 2 0,4 8 430,-6 4 1,0 9 453,0 5 1,-6 4-553,-4 5 0,-4-1 5,-5 6 0,-1-7-175,-4 2 0,-1 2 81,6-2 0,0 1-39,4-6 1,3-4-175,2-1 0,-1-5-839,7 1 696,-1-3 326,5-9 0,0 0 0,0-7 0</inkml:trace>
  <inkml:trace contextRef="#ctx0" brushRef="#br0">20972 12397 7997,'22'0'148,"-2"0"96,-6 0 0,-4 4 73,-1 1 0,-5 8-91,0 1 0,-2 0-31,-2 5 1,0-1 58,0 1 1,0-4-140,0 4 0,-5-3 120,0-2-84,1 1-106,4-1 0,1-6-195,4-4 1,3-2-414,6-2 0,0-2 303,1-2 1,4-9-154,-1-6 1,1 0 84,-4 5 1,-1 0-743,0-1 1070,-6 1 0,5-6 0,-5-2 0</inkml:trace>
  <inkml:trace contextRef="#ctx0" brushRef="#br0">21142 12354 7919,'14'-2'-15,"1"-2"1,-1 1 49,0-7 1,2 7 128,3-2 0,-2-1-110,7 1 0,0-4-338,4 4 0,-1-5 104,-3 6 0,1-1 180,-6 5 0,0-6 0,-5-2 0</inkml:trace>
  <inkml:trace contextRef="#ctx0" brushRef="#br0">21882 12183 8028,'7'-6'-233,"0"5"63,-7-6 1,0 9 66,0 3 1,-2 7 730,-3 7 0,2 6-222,-6-1 1,-1 3-370,-4 1 1,0 6 86,0-1 1,-2 0-185,-3-5 0,2-1-268,-7-3 1,0 3 183,-4-4 0,-1-4-95,1-4 1,-1-3 49,1-7 1,4 0-394,1-5 1,0-11 581,0-4 0,-4-15 0,5 0 0</inkml:trace>
  <inkml:trace contextRef="#ctx0" brushRef="#br0">21725 11999 8028,'14'6'0,"1"7"-82,-1 6 0,0 6-106,0-1 0,-1 9 605,-4 5 1,2 7-181,-6 3 0,0-1-23,-5-4 1,5-2-110,-1-3 0,1-3-213,-5-7 0,5-1-130,0-3 0,4-4-786,-4-6 671,6 1 353,-10-8 0,12 0 0,-5-7 0</inkml:trace>
  <inkml:trace contextRef="#ctx0" brushRef="#br0">21981 12269 8028,'21'-2'0,"2"-3"0,4 4-351,2-4 0,4 2 68,0-2 0,5 4 782,-5-4 1,0-1-338,-4 1 0,-6 0-352,1 5 1,-7 0-47,2 0-203,-9 0 439,-4 0 0,-12 6 0,-2 2 0</inkml:trace>
  <inkml:trace contextRef="#ctx0" brushRef="#br0">22223 12098 8028,'5'14'-356,"-1"1"1,1 0 819,-5 4 0,0 3-106,0 7 1,0 4-333,0 0 1,-5 0-69,1-4 0,-8-1 116,3 1 0,3-7-437,1-3 1,3-3 199,2-2 0,0 0 163,0 0 0,0-6 0,0-2 0</inkml:trace>
  <inkml:trace contextRef="#ctx0" brushRef="#br0">22521 12041 8028,'15'-14'-234,"-1"0"-350,0 0 969,0-1 943,0 1-1130,-6 6 1,-1 8 21,-7 10 0,-2 7-9,-3 2 1,-3 13 6,-6 1 1,-5 11 52,0 4 0,2 8-89,7-3 0,-2 5 12,2-6 1,4-9-80,1-5 1,4-2-234,1-3 1,1-6-213,4-8 0,3-10 224,6-4 0,0-3-355,1-2 1,-1-7 200,0-2 0,5-10-91,0-5 1,5-7-45,-5-2 0,4-7-144,-4 2 0,0-3 188,-5-2 0,1 1 138,-1-1 1,-2 7 336,-2 3-22,3 3 894,-12 7-770,5 9 1,-6 21 115,0 12 1,-1 12 2,-4 7 1,-3 8 102,-6 1 1,1-1-248,4-8 1,1 3-238,3-3 0,4-2-534,-4 2 1,3-6 339,2 1 0,0-9-704,0-5 418,0-4 516,0-7 0,7-8 0,1-8 0</inkml:trace>
  <inkml:trace contextRef="#ctx0" brushRef="#br0">22834 12226 8028,'14'8'-742,"1"-3"0,0-4 882,4-1 1,-3 0-89,3 0 0,-3-1-251,-2-4 0,0 3-161,1-2 360,-8 2 0,0 2 0,-7 0 0,0 0 0</inkml:trace>
  <inkml:trace contextRef="#ctx0" brushRef="#br0">22820 12397 8004,'0'8'368,"6"-2"-223,4-6 1,4 0-110,5 0 1,-2-6-119,7-4 0,0-2-324,4-3 1,-6 3 201,-3 2 204,3-2 0,-6-3 0,5-7 0</inkml:trace>
  <inkml:trace contextRef="#ctx0" brushRef="#br0">23161 12212 8003,'0'14'0,"0"2"186,0 3 1,0 3 364,0 6 1,0-4-117,0 0 1,5-2-171,0 2 0,6-4-349,-2-6 1,-1-1 152,2-4 1,-1-2-316,5-7 0,0-2 74,1-3 1,4-2-71,0-8 1,-5-5 132,-5-4 0,-1 0-148,2-4 0,-4 3-124,-6-8 1,-3 7 90,-7 3 1,-1 0 173,-12 0 1,-1 2-30,-5 7 1,6 6-131,-1 3 1,2 5 274,-2 5 0,4 3 0,5 6 0</inkml:trace>
  <inkml:trace contextRef="#ctx0" brushRef="#br0">23673 12283 7983,'0'-9'-273,"0"-1"110,6 7 1,4-3 387,9 6 1,3 0-71,6 0 1,1 0-294,-1 0 0,5 0-62,1 0 0,-8 0-191,-7 0 1,-3 0 149,-2 0 241,-6 0 0,-1 0 0,-7 0 0</inkml:trace>
  <inkml:trace contextRef="#ctx0" brushRef="#br0">23758 12383 7983,'-9'9'-874,"-1"0"977,7-5 1,-2 2 392,10-6 0,5 0-491,9 0 0,4-2 47,10-2 0,-1 0-177,6-5 0,-5 4 63,5-4 1,-6 1 61,1-2 0,-3-2 0,-2 4 0</inkml:trace>
  <inkml:trace contextRef="#ctx0" brushRef="#br0">24071 12127 7983,'14'0'-544,"2"0"381,3 0 0,-3 1 620,3 4 1,-3-2-111,-2 7 0,0-1-50,0 5 0,0-4-44,1-1 0,-6 1-60,1 4 0,-7 0-42,2 0 1,-4 1-71,-1-1 1,-6 2-187,-4 3 0,-4-2 91,-5 7 1,-3-1-344,-6 6 1,-1-6 172,1 1 0,1-7-622,3 2 379,-3-3 1,12-8-181,-4-3 0,9-7 607,5-7 0,4-7 0,1-12 0</inkml:trace>
  <inkml:trace contextRef="#ctx0" brushRef="#br0">24355 12084 7983,'19'9'-117,"0"1"0,2 1 78,-2 8 0,-2-3 605,7 3 0,-7 1-157,2-1 1,2 5-357,-2-5 1,0 1-18,-5-1 1,-5-3-101,1 3 0,-2 2 76,1-2 1,2 1-103,-6-1 1,0-3-568,-5 3 1,0-3 153,0-2 503,0 0 0,-7-6 0,0-2 0</inkml:trace>
  <inkml:trace contextRef="#ctx0" brushRef="#br0">24626 11984 7980,'0'15'-91,"0"-1"0,-2 2 323,-3 3 1,-3 3 360,-6 6 1,0 2-445,0 3 0,-1-3 47,1 4 0,-5 0-266,0-1 1,-1 1 66,1-6 1,3 1-454,-3-1 1,8-4 113,2-1 1,5-5-351,0 1 692,-4-10 0,6 4 0,-4-5 0</inkml:trace>
  <inkml:trace contextRef="#ctx0" brushRef="#br0">24754 12269 7980,'14'9'0,"0"1"0,-5-1 387,1 5 0,-7 1-3,2-1 0,-4 0-45,-1 0 1,0 5-118,0 0 0,0 5-58,0-5 1,-4 0-30,-1-5 1,-5 0-123,6 0 44,-1 1-258,5-1 0,0-5-207,0 1 1,2-7 202,2 2 1,4-4-57,6-1 0,1 0 132,-1 0 0,0 0-72,0 0 1,0-4-10,1-1 1,-1-1-137,0 1 1,0-3 6,1-6 339,-1-1 0,0 1 0,0 0 0</inkml:trace>
  <inkml:trace contextRef="#ctx0" brushRef="#br0">25066 12084 7998,'15'0'0,"-1"0"0,0 0-123,0 0 1,5 0-252,0 0 0,5 0 504,-5 0 0,4 0-44,-4 0 1,0 0-394,-4 0 170,-1 0-172,0 0 0,-8 5 27,-6-1 282,-6 7 0,-15 4 0,-1 7 0</inkml:trace>
  <inkml:trace contextRef="#ctx0" brushRef="#br0">25024 12297 7908,'14'-8'-272,"0"-3"272,0 7 0,2-6 0,3 5 0,3-4 668,7 4 1,-1 0-211,0 5 0,3-4-667,2-1 1,-3 0 53,3 5 155,-3 0 0,-2 0 0,1 0 0</inkml:trace>
  <inkml:trace contextRef="#ctx0" brushRef="#br0">25791 12155 7884,'15'0'18,"-1"0"1,5 0-100,0 0 0,6-2 0,-1-1-229,3-1 0,1-1 57,0 5 0,-1 0 42,-3 0 211,-3 0 0,-7 0 0,0 0 0</inkml:trace>
  <inkml:trace contextRef="#ctx0" brushRef="#br0">25834 12383 7884,'14'0'97,"1"0"0,-1 0-97,0 0 0,-1 6 220,-4 3 1,4 4-50,-4 1 1,-2 0 62,-3 1 1,-2-1-110,-2 0 0,-2 0-15,-3 0 1,-4 1-69,-10-1 1,3 0 84,-3 0 0,-1-1-209,1-4 0,-5 2 121,5-6 1,0 0-278,5-5-72,0 6 266,6-4 0,2 3 30,6-10 0,3 3-17,6-2 1,2 2-140,13 2 0,0 0 93,4 0 0,-4 0-362,-1 0 0,0 0 155,0 0 1,-1-5 283,-3 0 0,-3-6 0,5 4 0</inkml:trace>
  <inkml:trace contextRef="#ctx0" brushRef="#br0">25948 11814 8888,'-2'14'147,"-3"0"0,-2 2 36,-8 3 1,0 3-99,-4 7 0,-3-1-182,-7 0 0,-1 1-301,-3-1 1,3-4 269,-3 0 1,4-7-440,6 2 1,2-9 146,7-6 0,-4-4 420,4-4 0,-3-17 0,9-9 0</inkml:trace>
  <inkml:trace contextRef="#ctx0" brushRef="#br0">25763 11586 7842,'21'-8'1,"1"2"15,6 6 1,-4 8 93,-1 6 1,-5 7 254,1 7 0,-3 1-50,-2-1 1,-2 7-522,-2 3 1,-4-3 159,-6-2 0,0 1-166,0 0 0,0-3-154,0-7 0,5 1 366,0-6 0,6 0 0,-3-5 0</inkml:trace>
  <inkml:trace contextRef="#ctx0" brushRef="#br0">26175 12169 7868,'15'0'0,"-1"0"0,2-1 107,2-4 0,0 3 166,6-2 1,-2 2 362,1 2 0,3 0-559,-7 0 0,4 0-1044,-4 0 4,0 0 1,-5 0 962,1 0 0,-7 6 0,-2 2 0</inkml:trace>
  <inkml:trace contextRef="#ctx0" brushRef="#br0">26588 11942 7868,'14'8'221,"-2"0"190,-2-4 1,4-2-294,0 3 1,1-4-174,4-1 1,3 0 109,1 0 1,4 0-101,2 0 0,-1 0-319,1 0 0,-3 0 188,-2 0 1,-3 0 175,-7 0 0,0 0 0,0 0 0</inkml:trace>
  <inkml:trace contextRef="#ctx0" brushRef="#br0">26687 12183 7846,'2'13'787,"2"-3"0,0 2-519,5-2 1,-4 1-32,4-2 1,-4 4-131,5-4 1,-6 4 0,6 1 0,-7 0 26,2 1 4,-4-1 1,-2 0-47,-4 0 0,-3 5-218,-6 0 1,-2 0 46,-3-5 0,3 5-61,-3 0 0,3 0 62,2-5 0,2 1 76,2-1 1,2 0 159,4 0-70,2-6 0,-3 3-50,10-6 1,3 0 13,6-5 1,0 0-147,0 0 1,5 0 89,0 0 0,2-5-343,-2 0 1,-2-6 138,7 2 0,-7-4-534,2-1 1,-3 0 121,-2-1 1,-6 0 619,-3-4 0,-3 3 0,-2-5 0</inkml:trace>
  <inkml:trace contextRef="#ctx0" brushRef="#br0">26602 11572 7846,'5'-28'66,"-1"-1"0,6 6 158,-5-1 0,4 2-117,-4-2 1,6 4 342,-2 5 1,-2 1-113,5 0-239,-10 6 0,4 8-107,-6 9 0,0 10 65,0 5 1,-5 5-78,1 4 1,-6 2 20,5 2 1,-4 4-110,4-3 0,0-1 34,5 1 0,0-12-50,0 3 0,2-12 3,3-2 1,-2-8-97,6-7 0,3-7 26,6-8 0,0-5 85,6-9 1,-6-4-100,6 0 1,-6 0 47,1 4 1,1-4 45,-1 0 1,5 1 44,-5 9 1,0-3 107,-5 8 0,-2-1-2,-2 4 290,3 1 70,-12 6-271,5 2 0,-12 6 96,-3 0 0,1 6-30,-2 4 0,1 9 68,-5 4 0,1 4 65,4 2 0,-3 5 143,8 4 0,-1 3-313,5 2 0,3-7-273,7-2 115,5-4 0,20-2 0,1 0 0</inkml:trace>
  <inkml:trace contextRef="#ctx0" brushRef="#br0">15939 14231 8278,'0'-15'223,"6"8"174,3 2 0,6 10-110,3 4-80,5 10 0,0-2-110,1 7 0,-5-2 99,5 2 1,-2 1-312,1-6 0,3 0 114,-7-5 1,4 5-309,-4 0 1,-1 0 171,-9-5 1,2 1-1106,-6-1 788,0 0 0,-5 0-74,0 0 1,-2-6 527,-3-3 0,4-3 0,-18-2 0,3 0 0</inkml:trace>
  <inkml:trace contextRef="#ctx0" brushRef="#br0">16251 14131 8278,'7'-8'-201,"-6"2"0,6 7 134,-7 4 0,0 5 822,0 9 1,0 3-248,0 6 1,-7 2-251,-2 3 1,-5-1-81,-5 6 0,3-7-105,-3 3 0,0-3-333,5 2 0,-4-7 199,9 2 1,2-4-1513,3 0 1220,2-4 0,8-12 353,4-3 0,3-16 0,1-5 0</inkml:trace>
  <inkml:trace contextRef="#ctx0" brushRef="#br0">16393 14359 8278,'7'7'-185,"-1"6"171,4-3 0,-2 4-7,-4 5 1,-1-3 240,7 3 1,-7 3 382,2 1 0,-4-1-778,-1 2 0,0-2 66,0 2 0,5-2-625,0-3 0,0-8 734,-5 3 0,6-3 0,2 4 0</inkml:trace>
  <inkml:trace contextRef="#ctx0" brushRef="#br0">16721 14373 8278,'30'-14'-252,"3"-1"1,-3 1-427,3 0 0,-3 0 527,-2 0 0,-6 1 484,-3 3 0,-3-1-713,-2 7 129,1-1 251,-7 5 0,-2 0 0,-6 0 0</inkml:trace>
  <inkml:trace contextRef="#ctx0" brushRef="#br0">16905 14160 8237,'0'14'54,"0"0"0,0 7 106,0 2 0,-6 6 67,-3 4 1,-4-2 24,-1 7 1,-1-6-349,1 1 0,2-3 89,2-1 0,-1-7-832,6-3 443,1-4 84,4-7 1,0-3 311,0-10 0,6-15 0,2-10 0</inkml:trace>
  <inkml:trace contextRef="#ctx0" brushRef="#br0">17005 14088 8237,'14'0'0,"2"12"-63,3 2 1,-2 5-1,7 0 1,-7 1 635,2 4 1,2 3-147,-2-4 1,0 4-392,-5 2 0,0-1 67,0 1 0,-4-3-358,-1-2 1,-4 1-130,5-6 1,-7 5-150,1-5 1,-2 0 173,-2-5 359,0-6 0,-6-2 0,-2-6 0</inkml:trace>
  <inkml:trace contextRef="#ctx0" brushRef="#br0">17232 14074 8237,'0'14'0,"0"1"370,0-1 1,0 0-60,0 0 1,-6 5-54,-3 0 0,-4 7-85,-1-3 0,-2 9-154,-3 1 0,2 0 198,-7-4 1,6-1-159,0 0 0,6-4-644,3 0 0,4-5 226,-4 4 359,6-5 0,-4 2 0,7-5 0</inkml:trace>
  <inkml:trace contextRef="#ctx0" brushRef="#br0">17332 14302 8237,'14'0'0,"-1"6"-113,-4 4 0,-2-3 355,-7 3 0,0 4 452,0 5 1,-7 2-308,-2-2 1,-4-2-180,-1 7 0,-5-5-134,0 4 0,5-4 131,4 5 0,2-7-358,-1 2 1,3-3 124,6-2 1,1-4-234,4-1 1,3-6 41,6 2 1,5-3-65,0-2 1,5-7 62,-5-2 1,4 1-91,-4-1 0,5 1-241,-5-2 1,0-2-38,-5 2 588,0-3 0,0-1 0,1 0 0</inkml:trace>
  <inkml:trace contextRef="#ctx0" brushRef="#br0">17602 14231 8200,'14'0'0,"2"0"106,3 0 1,-2-5 184,7 0 0,0-4-298,4 4 0,-4-5 92,0 6 0,-7-3-1194,2 3 582,-3 2-28,-8-4 0,-2 12 555,-6 4 0,-13 9 0,-3 3 0</inkml:trace>
  <inkml:trace contextRef="#ctx0" brushRef="#br0">17716 14330 8200,'-7'14'-75,"6"1"1,-4-8 180,10-2 1,3-3 284,6-2 1,5 0-190,0 0 0,11-2-74,-2-3 0,6 2-64,-1-6 1,-3 4-295,3-4 0,2 5-458,-2 0 0,-5 1 688,-4-2 0,-7 3 0,4-4 0</inkml:trace>
  <inkml:trace contextRef="#ctx0" brushRef="#br0">18199 13889 7621,'0'21'-279,"0"1"1361,0 7 1,0-1-349,0 0 0,0 7-167,0 3 1,0 3-262,0 2 0,0-1-64,0 1 1,0 0-681,0-1 0,0-4 345,0 0 1,0-5-1024,0 5 1116,0-6 0,0 3 0,0-7 0</inkml:trace>
  <inkml:trace contextRef="#ctx0" brushRef="#br0">19592 13989 8009,'0'-8'1230,"-1"2"-1112,-4 6 1,4 1 83,-4 4 1,-3 9-80,-2 10 1,3 3-91,-3 1 1,-4 2 91,-5 3 0,0-1-238,5 6 0,0-6 94,-1 1 0,6-5-257,-1-4 1,2 1 13,-1-6 1,-2-5-337,6-4 273,-6-7 1,5-3-123,-4-10 0,2-9-314,4-4 761,2-4 0,-11-14 0,6-3 0</inkml:trace>
  <inkml:trace contextRef="#ctx0" brushRef="#br0">19393 13804 8009,'15'-1'297,"-1"-4"1,6 3-14,4-2 1,-2 4 5,2 4 1,0 6-64,4 9 1,-1 4-103,-3 11 1,-4-3 58,-6 7 0,-6 0-191,-3 5 0,1 4-13,-1 0 1,0 1-109,-5-6 1,0-4 98,0 0 0,0-8-227,0-1 0,0-7-535,0-8 1,1-6 75,4-3 715,-3-4 0,10-7 0,-4-2 0</inkml:trace>
  <inkml:trace contextRef="#ctx0" brushRef="#br0">19877 13833 8009,'14'0'0,"2"4"-169,3 1 1,-2 0-338,7-5 0,-5 0 916,5 0 0,-2 0-157,1 0 0,-2 5-450,-7-1 0,-1 3 19,-4-3 0,-2-1-673,-7 7 851,0-7 0,-13 16 0,-3-3 0</inkml:trace>
  <inkml:trace contextRef="#ctx0" brushRef="#br0">19877 14131 8009,'-8'0'961,"3"0"-565,10 0 1,8-5-42,6 1 1,6-3-201,-1 3 1,-2 2-179,1-3 0,1 2-539,4-2 0,6 4 396,-1-4 0,3 3 166,-7 2 0,2 0 0,-9 0 0</inkml:trace>
  <inkml:trace contextRef="#ctx0" brushRef="#br0">20545 13676 8114,'0'14'502,"0"1"0,0 7 41,0 6-369,0 1 1,-5 10-118,1-6 1,-6 7 18,5-2 0,-4 1-123,4-1 1,-4 2-21,4-7 0,0-2-238,5-7 1,-1 1-485,-4-6 263,3 0-579,-4-5 1105,6-6 0,6-8 0,2-8 0</inkml:trace>
  <inkml:trace contextRef="#ctx0" brushRef="#br0">20602 13989 8059,'25'-19'0,"4"0"0,-2-5-485,10 5 1,1-1 138,5 1 0,-5 3 536,0-3 0,-8 5-138,-2 4 0,-1-1-495,-8 7 443,0-7 0,-5 9 0,0-4 0</inkml:trace>
  <inkml:trace contextRef="#ctx0" brushRef="#br0">20886 13619 8059,'0'11'-76,"0"4"1,0-3 75,0 12 0,-1 0 0,-4 4 0,-3 4 0,-6 6 0,0-5 0,-1 9 0,6-4 664,-1 0 1,7-3-245,-1-7 1,2-1-963,2-3 1,0-4-29,0-5 0,6-3 570,4-2 0,2-4 0,3-6 0</inkml:trace>
  <inkml:trace contextRef="#ctx0" brushRef="#br0">21142 13861 8059,'24'-5'365,"0"1"0,-1-3-19,6 2 1,-1 2-207,1-6 0,1 6 92,3-2 1,2 3-310,2 2 1,-2-1-28,-6-4 0,-1 3-96,1-2 0,-7 2 208,-3 2-8,-4 0 0,-7 6 0,-1 2 0</inkml:trace>
  <inkml:trace contextRef="#ctx0" brushRef="#br0">21370 13918 8059,'8'6'175,"4"-3"-175,-2 7 0,-2-5-148,1 4 0,-4 1 480,4 4 0,-4 0 600,5 0 1,-7 2-550,1 3 0,-4-2-127,-4 7 1,-1-5-237,-9 5 1,3-5 86,-8 4 1,-2-4-213,2 5 0,-4-5 38,4 5 1,0-7 36,4 2 7,1-3 0,2-7-230,2 1 352,4-7 57,6 3 0,6-6-77,4 0 0,4-1-23,5-4 0,3 2-42,6-7 1,1 2-104,-1-1 1,5-4-243,0 4 1,-1-4-119,-8-1 0,1 4-366,-6 1 0,-5 1-994,-4-1 937,-7-4 872,-3 5 0,-8-6 0,-6 0 0</inkml:trace>
  <inkml:trace contextRef="#ctx0" brushRef="#br0">21270 13477 8040,'0'-22'0,"0"-3"168,0 6 0,5-5 87,0 5 0,1-5-15,-1 6 1,3-6-17,6 5 0,-5 0 0,1 5 0,-1 1-107,5 4 0,-4 2 128,-1 7 0,-5 2-332,0 3 0,-2 4-12,-2 10 1,0 5 2,0 9 0,-5 2 39,0 3 1,-1 3-44,1-3 1,4-4 88,-4-1 1,3-9 3,2-5 1,2-5 22,3-4 1,-2 1 17,6-6 0,1-1-69,4-4 0,0-6 65,1-3 0,4-4-241,-1-1 0,3-5-68,-2 0 0,-3-7-68,3 3 1,-3-4-73,-2-1 1,0-1 109,0 1 0,0-1 108,1 1 1,-6 4-32,1 0 0,-7 5 292,1-4-156,4 5 785,-6-2 83,4 12-181,-6 2 0,-1 7-254,-4 4 1,3 8 92,-2 6 0,-3 6 101,3-2 0,-3 9-58,3 1 0,2 5-411,-3-5 1,5 1 54,5-6 1,3-1-1286,6-4 1168,7-2 0,1-7 0,6 0 0</inkml:trace>
  <inkml:trace contextRef="#ctx0" brushRef="#br0">22877 13648 8032,'-7'-14'0,"6"-1"-304,-4 1 0,4 5-151,1-1 1208,0 7 0,1-3-264,4 6 0,3 6-114,6 3 0,5 6-124,0 4 1,5-2 110,-5 7 0,4-1-317,-4 6 1,2-5 77,-2-1 1,-3-4-286,2 5 0,-2-2 161,-2 2 0,-1 1-400,-3-6 0,-4 6 103,-6-1 0,0 3-11,0 1 0,-2-4-17,-2 0 0,0-12-662,-5 2 502,6-3 1,-8-6 95,6-10 0,0-10 390,5-18 0,0-5 0,0-10 0,-6-2 0,-2-7 0</inkml:trace>
  <inkml:trace contextRef="#ctx0" brushRef="#br0">23090 13605 8032,'0'-28'-942,"0"-1"1720,0 7-421,0 8 1,0 14 153,0 9 1,-2 9-18,-2 1 0,2 6-206,-3-1 1,-1 7-23,1 2 0,-6 2 29,2-2 0,-4-1-143,-1 6 0,0-2-116,0 2 1,-5 3-358,0-3 0,0 2 227,4-2 0,3-8-869,2-7 1,4-5 474,6 1 1,0-8-728,0-2 1215,6-6 0,9-9 0,7-10 0</inkml:trace>
  <inkml:trace contextRef="#ctx0" brushRef="#br0">23218 13861 8032,'6'8'0,"1"5"139,2-4 0,2 4 295,-6 1 1,0 6-47,-5 4 1,0 5-159,0 4 0,0-3-160,0 3 0,0-3 116,0-2 1,0-6-523,0-3 0,0-3-590,0-2 926,6-6 0,2-1 0,6-7 0</inkml:trace>
  <inkml:trace contextRef="#ctx0" brushRef="#br0">23488 13719 8032,'22'0'0,"0"0"254,-3 0 0,-1 0-10,5 0 0,-4 0-323,5 0 0,-7 0-103,2 0 1,-3 0-513,-2 0 523,1 6 1,-7-3-42,-4 7 0,-4-5 212,-4 4 0,-11 0 0,-7 6 0</inkml:trace>
  <inkml:trace contextRef="#ctx0" brushRef="#br0">23517 13932 7433,'6'-8'424,"2"-3"-263,6 6 1,5 1 208,0 4 1,5 0-135,-5 0 1,6 0-396,-1 0 0,-2 0-111,1 0 0,-5 0-628,1 0 898,3 0 0,-6 6 0,4 2 0</inkml:trace>
  <inkml:trace contextRef="#ctx0" brushRef="#br0">24171 13619 7646,'19'0'-69,"0"0"1,1 2 139,-1 3 1,5-4 261,9 4 0,-2-3-295,7-2 0,0-2-472,5-3 1,-2 4 433,-3-4 0,-3-3 0,-7 0 0</inkml:trace>
  <inkml:trace contextRef="#ctx0" brushRef="#br0">24384 13733 7953,'-14'0'318,"-1"0"1,1 2-138,0 2 0,-5 4-14,0 6 0,0 1-83,5-1 0,-5 5-9,0 0 1,0 5 43,5-6 1,6 6 7,3-5 1,4 0-124,1-5 0,6 1 81,3-1 1,9-2-218,1-2 0,8-4-11,1-6 0,5 0-131,5 0 1,3-6 150,-3-4 0,3 2-100,2-1 0,-8 1-446,-7-1 1,-1-2 668,-8 6 0,0-6 0,-5 3 0</inkml:trace>
  <inkml:trace contextRef="#ctx0" brushRef="#br0">24412 13804 7953,'8'6'-201,"-1"2"-37,-7 7 0,0 5 396,0 4 1,0 9 360,0 5 0,-7 3-319,-2 2 0,-4-5 10,-1-1 1,4 0-282,1 1 1,1-4-116,-1-5 1,-3-5-128,8-1 0,-3-10-62,3 1-137,2-9 512,-4 1 0,-1-18 0,0-4 0</inkml:trace>
  <inkml:trace contextRef="#ctx0" brushRef="#br0">24355 13193 8028,'8'-14'-275,"3"-1"-563,-6 1 700,0 0 739,-5 6-294,0 2 0,-6 18-162,-4 7 1,-3 8 86,-1 6 0,5 4-94,-1 5 0,7 1-76,-2 0 0,4-7-2,1-3 0,0-4-6,0-6 1,6-7-5,4-6 0,-1-7-172,5 1 1,-3-10-13,8-8 0,-1-2-23,1-8 0,3-4-303,6-5 0,-6-2 183,-3 2 0,2 3-96,-2-3 0,0 3 126,-5 1 1,-6 7 71,-3 3 340,2 3-61,-5 9 1,4 2 398,-6 10 1,-4 4-238,-1 10 0,-1 3 154,1 6 1,3 1-120,-3-1 1,4 1-459,1-1 1,1-1-29,4-3 0,3 1-267,6-6 452,1 0 0,-1 1 0,0 3 0</inkml:trace>
  <inkml:trace contextRef="#ctx0" brushRef="#br0">24739 13605 8028,'15'0'0,"-1"0"-306,0 0 1,0-1 88,0-4 0,5 3 714,0-3 0,5 4-226,-5 1 0,5-5-187,-5 0 0,4 1-291,-4 4-516,0 0-499,-5 0 1222,-6 0 0,-8 6 0,-8 2 0</inkml:trace>
  <inkml:trace contextRef="#ctx0" brushRef="#br0">24896 13435 8028,'0'23'376,"0"1"1,0 0-96,0 4 1,0 5 28,0 0 1,-5 2-169,0-2 0,-4-3-131,4 3 0,-4 1-146,4-6 1,0 4 132,5-9 0,0-2-1256,0-2 1258,0-3 0,0-2 0,0 0 0</inkml:trace>
  <inkml:trace contextRef="#ctx0" brushRef="#br0">25166 13591 8028,'27'1'0,"-4"4"0,4-3-569,-3 3 0,-4-4-197,-1-1 936,4 0 0,-8 0 90,4 0-260,-9 0 0,2 6 0,-4 2 0</inkml:trace>
  <inkml:trace contextRef="#ctx0" brushRef="#br0">25280 13705 8017,'6'8'0,"-3"-2"0,7-6 815,-7 6-439,3 2 0,-6 6-166,0 0 1,-2 1-68,-2-1 0,-4 0-16,-6 0 1,-2 1-217,-3-1 0,3 0 92,-3 0 0,-1 0-67,1 1 0,0-1 41,4 0 1,3 0-46,2 1 1,2-1 53,4 0 1,2-5 35,-3 1 1,5-5 30,5 4 0,-2-6 5,7 2 0,4 1-6,5-1 0,6 0 1,-1-5 0,3 0-219,1 0 0,5 0 119,1 0 1,-6 0-321,-4 0 1,-2 0-189,1 0-87,-2 6-36,-7-4-217,-6 10 583,-2-10 0,-6 6 312,0-3 0,-6-4 0,-2 5 0</inkml:trace>
  <inkml:trace contextRef="#ctx0" brushRef="#br0">25365 13093 9115,'0'29'560,"-5"6"-337,0 2 1,-6 6-282,2 4 0,-4 9-659,-1 5 360,6 1 1,-5-5 0,6 0 0</inkml:trace>
  <inkml:trace contextRef="#ctx0" brushRef="#br0">26147 13307 8341,'0'20'-738,"5"4"807,-1 9 0,7 3 413,-1 7 1,-4 0-287,-1-1 0,1-4-140,-1 0 1,1-5-110,-1 5 96,-3-6 1,4 2-105,-6-5 0,0-2-446,0-4-273,0 4 538,0-11 0,-2-2-146,-2-9 1,2-7 73,-3-7 1,-1-2 313,1-13 0,-6-6 0,3-6 0</inkml:trace>
  <inkml:trace contextRef="#ctx0" brushRef="#br0">26232 13363 8022,'8'21'-566,"-2"-5"403,-6 3 0,0 1 173,0-1 1,-1 5 248,-4-5 1,-3 5 400,-6-5 0,0 6-440,0-2 1,-5 0-35,0 0 1,-5-1-264,5 2 1,-2 1 101,2-6 0,4 0-181,-4-5 1,4 1-550,6-1-422,-4-6 1127,12-2 0,-6-6 0,7 0 0</inkml:trace>
  <inkml:trace contextRef="#ctx0" brushRef="#br0">26332 13733 8022,'14'0'-122,"0"5"-243,0 0 583,-6-1 0,-1 3 361,-7 2 1,0 4-235,0 1 0,-7 2-92,-2 3 1,-4-4-123,-1 4 1,-5 2-35,0-2 0,2 5-168,7-5 1,-1 1-103,6-1 0,1-3 114,4 3-397,0-3 1,8-4 175,6-2 0,5-4-125,4-6 1,4-6 119,-3-4 0,3-9-696,1-4 981,1 2 0,-1-12 0,1 3 0</inkml:trace>
  <inkml:trace contextRef="#ctx0" brushRef="#br0">26502 13648 8022,'15'0'0,"-1"0"0,0 0 0,0 6 0,0-4-147,1 2 350,-1-2-789,0-2 97,-6 0 140,-2 6 1,-12 2 216,-4 6 1,-4 1 131,-5-1 0,4-2 0,-4-2 0,-2 7 0,2-2 0,0 2 5,5-3 1,6 0-1,3 1 0,-1-1 319,1 0 1,2-5-79,8 1 0,3-7-87,6 2 0,0-4-198,0-1 0,5-6-411,0-3 450,7-4 0,-11-1 0,6 0 0</inkml:trace>
  <inkml:trace contextRef="#ctx0" brushRef="#br0">26744 13690 7958,'9'-4'0,"1"-1"0,-5-1-128,4 1 0,1 3-245,4-2 0,-3 2 69,3 2 304,-3 0 0,10-6 0,-7-2 0</inkml:trace>
  <inkml:trace contextRef="#ctx0" brushRef="#br0">27128 13562 7893,'14'0'0,"-4"-4"0,-1-1 0,1 0 331,4 5 1,5-4-64,0-1 0,1-5-398,-1 6 0,-3-6-6,3 5 0,-3-1-199,-2 1-102,-6 4-62,4-6 1,-10 14 498,3 2 0,-16 4 0,-5 1 0</inkml:trace>
  <inkml:trace contextRef="#ctx0" brushRef="#br0">27227 13648 7893,'-6'8'0,"3"3"-53,-7-7 114,7 1 744,-9 2-468,4-6 1,-2 10-145,1-6 0,4 4-32,-4-4 0,4 1 161,-5-1-172,7 3 0,-3 6-179,6 0 1,0-4 82,0-1 1,1-1-100,4 2 0,5 1-102,9-6 1,-2-1 72,7-4 1,-1 0-307,6 0 1,-1-4 157,1-1 0,-2-6-128,-4 1 1,3 2-46,-7-1 1,-2 4-176,-8-4 1,-2 4 55,-7-4 514,0 5 0,0-8 0,0 4 0</inkml:trace>
  <inkml:trace contextRef="#ctx0" brushRef="#br0">27313 13648 7893,'0'14'71,"0"0"0,0 2 122,0 3 0,0-2 47,0 7 1,-7 0 166,-2 4 0,1 5-265,-1 0 0,-1 2-133,-4-2 0,0-3-293,-1 4 1,3-4 220,2-2 1,-1-4-220,7-1 1,-3-5-540,2 1 821,4-3 0,-12-2 0,5 0 0</inkml:trace>
  <inkml:trace contextRef="#ctx0" brushRef="#br0">27199 13093 7893,'8'-14'0,"-3"0"0,-4 0-489,-1-1 521,0 1 853,0 6-684,0 2 0,0 8-106,0 2 1,0 6 0,0 9 1,0 3 23,0 6 1,0 1-133,0-1 1,0 2 49,0 3 1,-1-1-131,-4 6 1,3-7 55,-2 3 0,2-6-200,2-4 0,0-8 90,0-7 1,6-6-32,4 2 1,-2-5-36,1-5 1,1-4 14,4-10 0,-2-2-106,-2-2 1,3-3 6,-4 7 0,4-4 296,1 4 0,-5-5 0,1 5 0,-2 0 0,1 5 0,2 0 0,-6-1 0,0 8 216,-5-6 86,0 11 146,0 2 0,-2 8-168,-3 6 1,4 5 177,-4 0 0,-1 2-206,1-2 0,0-3-323,5 3 0,2-4 290,3 0-219,-4-1 0,18 0 0,-3 0 0</inkml:trace>
  <inkml:trace contextRef="#ctx0" brushRef="#br0">27697 13477 7917,'-8'0'112,"3"-1"107,10-4 0,3 3 274,6-2-220,6 2 1,2 2-122,7 0 1,-1 0-133,1 0 0,-1 0-88,1 0 1,-2-5-159,-4 0 0,2 1-1298,-6 4 952,0 0 572,-4 0 0,-7-7 0,-2 0 0</inkml:trace>
  <inkml:trace contextRef="#ctx0" brushRef="#br0">27867 13307 7917,'0'14'88,"0"6"95,0 4 0,-1 3 122,-4 1 1,2 5-73,-7 1 0,6 4-222,-6-5 0,5 0 113,-4-5 1,6-4-139,-2 0 0,2-7-150,-2 2 0,3-3-776,-2-2 676,2 0 264,2-6 0,6 5 0,2-5 0</inkml:trace>
  <inkml:trace contextRef="#ctx0" brushRef="#br0">28152 13378 7917,'28'6'0,"0"-4"0,1 2 0,-1 3-485,1-3 0,-6 1 363,1-5 1,-2 0 459,2 0 0,-4 2-456,-5 2-623,-7-2 741,-2 11 0,-6-5 0,0 6 0</inkml:trace>
  <inkml:trace contextRef="#ctx0" brushRef="#br0">28109 13619 7917,'14'7'0,"-4"-4"104,-1 6 1,-4-4 289,4 5 1,-6-1-5,2 5 0,-3 0-69,-2 1 1,0-1-197,0 0 1,0 0-9,0 0 1,-7 1-83,-2-1 1,-5 0 69,-5 0 0,1 1-249,-5-1 0,4 2 73,-5 3 0,7-4-220,-2 4 1,-2-3 141,2-2 0,5-4 17,5-1 0,5-4 94,0 4-70,-4-5 308,6 2 0,2-4 16,10 2 0,4-2 24,5 3 1,3-4-178,6-1 0,7 0-93,3 0 1,-2 0-110,2 0 0,-1 0 73,1 0 1,1-5-553,-6 1 0,-4-6 264,-6 5 0,-7-1-974,-2 1 1328,1 4 0,-8-18 0,8 3 0</inkml:trace>
  <inkml:trace contextRef="#ctx0" brushRef="#br0">28393 12667 7917,'8'-14'181,"-2"6"0,-6 9-269,0 14 0,-6 11 854,-3 12 0,-4 16-271,-1 8 1,-5 1-610,0 3 1,0-1 21,5 1 1,1 4-192,4-4 0,2-3 1,7 0-1</inkml:trace>
  <inkml:trace contextRef="#ctx0" brushRef="#br0">17673 15425 8175,'0'-10'-40,"0"1"0,2 4-5,2-4 1,6 4 496,9-5 1,-2 7-45,7-1 1,-2 4-122,2 4 0,7-1-109,-2 7 0,1-1 11,-7 6 0,3-1 5,-7 0 1,4 0-113,-4 0 1,0 5-178,-4 0 0,-3 2 84,-2-2 1,1 1-310,-7 4 1,1 3 175,-5-3 0,0 2-388,0 3 0,-5-2 128,1-4 1,-6 3-33,5-7 1,-1-2-84,1-7 519,4-4 0,-12-12 0,5-2 0</inkml:trace>
  <inkml:trace contextRef="#ctx0" brushRef="#br0">18029 15226 8175,'-5'14'7,"0"0"0,-6 7 505,2 2 1,-6 9-127,-4 1 0,2 5-205,-7-5 0,1 10-52,-6-5 1,5 6 1,1-6 0,5-3-154,-1-2 1,4 2-315,0-2 1,3 3-1402,2-7 1006,4 2 732,6-15 0,6 5 0,2-7 0</inkml:trace>
  <inkml:trace contextRef="#ctx0" brushRef="#br0">18171 15638 8175,'14'0'0,"0"0"0,-1 2 151,-4 2 0,2 0 349,-6 5 0,0 0-165,-5 6 1,0 1 47,0 2 0,0 5-309,0 5 1,-5-4 102,0-1 1,-6-4-240,2 5 1,2-11 71,3 1-19,-4-3 0,6-2 70,-2 1-299,2-7 101,8 3 0,7-6 109,6 0 1,1 0-385,-1 0 1,0 0 176,10 0 1,-4 0 234,8 0 0,4 7 0,-1 1 0</inkml:trace>
  <inkml:trace contextRef="#ctx0" brushRef="#br0">19123 15268 8057,'-14'0'222,"0"0"199,0 0 0,-1 7-189,1 2 1,-6 10-1,-4 5 1,-8 3 28,-1 1 0,0-4-29,5 0 1,2-1-1,7 6 0,0-7 291,10-3-291,3-3 1,6-4-1,9-2 0,5-4-693,5-6 1,0 2-868,10 2 1,-2-2 1340,10 3 0,-3-4-177,4-1 1,-7 0 188,2 0 1,-3 0-460,-1 0 1,-12 0 159,-3 0 1,-4 2-347,-1 3 1,-4-4 619,-10 4 0,-9 9 0,-8 2 0</inkml:trace>
  <inkml:trace contextRef="#ctx0" brushRef="#br0">18839 15709 8057,'-13'2'-528,"4"2"1118,3-2 157,6 4 1,1-6-338,4 0 1,3 2-123,6 3 0,6-2-440,4 6 1,3-6 164,1 2 0,7 2-1506,3-3 1493,3 1 0,2-5 0,0 0 0</inkml:trace>
  <inkml:trace contextRef="#ctx0" brushRef="#br0">19806 15169 8013,'8'8'416,"3"9"-323,-7-3 0,1 10 171,-5 0 0,0 3 186,0 1 0,-6 7-80,-4 3 1,-9-2-260,-4 2 1,-4-2 67,-2 2 0,-4 2-224,0-7 1,0-2-59,4-7 0,7-3-64,3-7 1,-1-6 78,1-3-67,0-4 0,6-12-71,4-3 0,-2-8 22,6 3 0,0-5 135,5 5 0,0-5-202,0 6 552,7-1 0,1 6-111,6 3 1,2-1 0,3 7 1,3-1 139,6 5 1,0 0 75,1 0 1,-1 5-45,1-1 1,4 6-92,0-5 0,5 4-412,-5-4 1,0 1 127,-4-1 1,-2-2-1140,-4 7 0,-2-6 1171,-7 6 0,0 6 0,1 6 0</inkml:trace>
  <inkml:trace contextRef="#ctx0" brushRef="#br0">17645 16846 8239,'0'-14'926,"1"0"-511,4 0 0,-2 4-257,7 1 1,-6 4 50,6-4 1,-1 4-253,6-5 1,-6 3 148,0-3 0,1-1 144,4 6 1,-4-4-158,-1 4-538,1 0 280,-2 5 0,-2 3 34,-6 7 1,-2 1 221,-2 13 1,-4 1-47,-7 8 0,1 3 154,0 7 1,1 0-6,4-1 1,-2-4-54,6 0 0,0-1-24,5 0 0,2-2 20,3-6 1,3-2-241,6-4 0,0-4 77,0-9 0,7-4-115,2-6 1,4-11-21,2-3 0,-1-12-131,1-2 0,-1-2 118,0-8 0,1-5-59,-1-4 1,-1 0-27,-3 4 0,-4 2-109,-5 3 1,-3-1 308,-2 5 0,-2 3-109,-4 7 0,-2 4 736,3 5-362,-4 1 499,-1 6-217,0 2-201,-6 18 1,3-2 123,-7 9 0,7 1-73,-2-1 1,2 7-139,-1-3 0,2 3-2,-3-3 0,4 4-448,1-3 0,6 1 175,3-1 0,4 1-360,1-6 1,0 0 434,1-5 0,5 7 0,2 1 0</inkml:trace>
  <inkml:trace contextRef="#ctx0" brushRef="#br0">18583 16619 8064,'-14'-14'244,"4"1"350,1 4-14,6 2-276,-4 7 1,9 2 11,3 3-141,3-4 0,6 12 7,0-4 1,7-2-73,2-3 1,4 3-193,2-3 1,-6 1 119,1-5 0,-7 0-184,2 0 0,-3 7-175,-2 0 0,-6 8 143,-3-1 0,-10 6-6,-4 4 1,-10 3 143,-5 1 1,-3 6-3,-1-1 1,2 1-146,-2 0 0,9-4 96,-5 3 0,7-9-424,3-6 265,0-2-338,6-8 1,8-2-55,9-6 642,10-6 0,3-8 0,7-8 0</inkml:trace>
  <inkml:trace contextRef="#ctx0" brushRef="#br0">18853 16903 8225,'-1'8'707,"-4"-3"1,2 3-317,-7 1 0,1 6-357,-5 4 0,-2-2 113,-3 7 0,3-5-468,-3 4 1,-2 1-61,3 4 0,-1-4-274,4 0 0,3-7 655,2 2 0,4-3 0,6-2 0</inkml:trace>
  <inkml:trace contextRef="#ctx0" brushRef="#br0">19194 16690 8034,'15'0'202,"-1"0"85,0 0 1,5 2-201,0 2 1,5 9 89,-5 6 1,0 6-133,-5-1 0,-6 1 82,-4-1 0,3 8-56,-3-4 0,1 5-109,-5 0 0,-5-3 76,1 3 1,-7-3-120,1-1 1,-2-2 22,-3-4 1,0 3-61,-4-7 0,3 0 80,-3-5 0,3-1 193,2-4 0,0 2-46,-1-6 1,7 1 194,4-1-256,2-4 1,13 6 17,3-7 1,10 0-155,0 0 0,3-7 115,1-2 1,5 1 45,0-1 0,-1-1-14,-8-4 0,1 4-724,-6 1 0,0 6-501,-5-2 30,-6 3 1136,-2 2 0,1-6 0,1-2 0</inkml:trace>
  <inkml:trace contextRef="#ctx0" brushRef="#br0">19507 16818 8043,'14'0'0,"1"-5"107,-1 1 1,0-1-132,0 5 1,0 0 710,1 0 0,5 5-270,4-1 0,-2 6-197,2-5 1,-1-1-416,6-4 1,4 5 194,0 0 0,7-1 0,-4-4 0</inkml:trace>
  <inkml:trace contextRef="#ctx0" brushRef="#br0">20318 16591 8033,'-15'0'358,"1"0"1,0 4-58,0 1 0,-2 6-292,-3-1 0,-2 7 102,-2 2 1,-4 5-234,3-5 1,-1 6 23,1-1 1,4-4 27,5-1 0,3-3 162,2-2 1,4 5-18,6 0 0,2-2-88,2-7 1,6 1-26,9-6 1,9 4 93,10-4 1,6 0 6,8-5 0,-1-7-161,6-2 0,0-4 90,-5-1 1,-5 0-367,-4-1 1,-4 1-40,-10 0 0,-4 1-809,-11 4 954,1-4 1,-9 12 267,-6-4 0,-6 3 0,-9 2 0</inkml:trace>
  <inkml:trace contextRef="#ctx0" brushRef="#br0">20389 16676 8033,'9'0'-550,"1"0"1,-7 1 643,2 4 1,-4 3 497,-1 6 1,0 7-241,0 3 1,0 9-128,0 5 1,-6 7-231,-4 3 1,-2 4 72,-3-5 1,3 4-397,2-8 1,4 1 227,6-11 1,0-6-745,0-8 1,6-5 843,4-5 0,2-2 0,3-7 0</inkml:trace>
  <inkml:trace contextRef="#ctx0" brushRef="#br0">21028 16534 7994,'10'4'0,"-1"1"0,-5 11 33,0-2 1,-2 5 294,-2 0 1,-2-2 83,-2 7 0,-6 0-220,-9 4 1,-3 5-9,-6 1 0,-7 5-22,-3-1 0,-2 2-128,3-3 1,-3 3-245,7-7 0,4-1 171,6-9 1,5-4-1042,-1-9 820,4 2 0,5-18-33,1-3 1,5-10 6,0-10 1,4-4-106,4 0 1,4-2 360,7 2 0,0 8-91,4-4 1,-1 10 463,5 0 1,-4 5-176,5 5 0,0 2 365,4 7 1,1 0-146,-1 0 0,-4 7 16,-1 2 0,1 4 5,5 1 0,-1 5 180,0 0 1,1 1-387,-1-1 0,-4 2-321,0 3 1,-5 4 117,4 1 0,-5 5 0,2 9 0</inkml:trace>
  <inkml:trace contextRef="#ctx0" brushRef="#br1">16109 4322 8547,'-50'-21'0,"5"7"-28,7 0 0,7 1 188,-2 8 0,7 2 26,3 8 0,-1 6 29,-4 13 0,-2 15-265,-4 23 0,-2 4-58,15-26 0,-1 1 0,4-3 0,0 0 135,1 1 1,1 2 0,1 1 0,1 1 91,2 2 1,1 0 0,2 3-1,4 1 91,1-2 0,3 1 1,1-2-1,1 1-58,3 0 1,2 1 0,-1-2 0,2 1-59,7 0 0,1 1 0,-2-3 1,1 0-120,4-4 1,2-2 0,13 26 75,5-13 1,11-20-123,8-13 0,20-15 74,-37-8 1,1-6 0,2-5 0,0-6-69,1-8 0,-2-4 1,0-6-1,-2-2-226,-1-3 1,-2-2 0,1-4 0,-2-1 203,-4-1 0,-2-1 1,-2-3-1,-3-1 124,-2 2 0,-3 1 1,-4 0-1,-2 0-41,-3 6 1,-3 1 0,-3 4 0,-4-1-53,-1 4 1,-4 0 0,-5 0-1,-3-1 75,-5-2 0,-4 1 0,-1 0 0,-2 2-85,1 1 1,-1 2 0,-3 2 0,-1 2-38,-29-19 0,23 30 0,-3 3-115,-5 3 1,-2 4 0,-1 3 0,-1 5 43,-4 4 1,0 5 173,6 6 0,1 4 0,-3 4 0,-1 2 0,2 4 0,0 2 0,-5-1 0,1 0 0</inkml:trace>
  <inkml:trace contextRef="#ctx0" brushRef="#br0">22280 16150 7983,'-15'0'89,"8"0"-142,0 0 1,7 1 48,0 4-41,7-3 0,5 6 35,7-4 1,2-2 111,-2 3 0,1-4-60,4-1 0,1 0-55,-6 0 0,0 0-198,-5 0 1,-4 0 71,-1 0 0,-6 7-113,2 2 0,-5 4-94,-5 1 346,-3 6 0,-12 3 0,-2 5 0</inkml:trace>
  <inkml:trace contextRef="#ctx0" brushRef="#br0">22194 16406 7983,'-14'0'-418,"6"0"566,2 0 263,25 0 0,-5 0-277,19 0 0,-6 0-230,6 0 0,-1 0-481,1 0 1,-5 0 62,1 0 514,-1 0 0,-12 6 0,5 2 0</inkml:trace>
  <inkml:trace contextRef="#ctx0" brushRef="#br0">22450 16079 8024,'8'0'-193,"5"0"0,-1 0 17,7 0 1,0 0 443,-4 0 0,-1 1-99,0 4 1,5-3-83,0 2 0,0-2-52,-5-2 39,0 0 0,-1 2-78,-4 2 1,-2-1-3,-7 7 0,-7-1-45,-2 6 1,-10 5-127,-5 4 1,-3 3 8,-1 1 1,1 5 82,3 0 0,-1-1 2,6-8 1,2 1-206,7-6-161,4 0 449,6-11 0,0 4 0,0-4 0</inkml:trace>
  <inkml:trace contextRef="#ctx0" brushRef="#br0">23545 15112 8055,'-2'-20'0,"-2"5"0,-4 7 244,-6 8-104,-1 0 1,-7 4-5,-6 5 0,-2 7 155,-8 12 0,0 2-389,-5 3 0,2-3 122,3 4 0,4 0-53,5 0 0,7-3 61,3-7 1,10 1-7,4-6 1,3 5-38,2-5 1,0 6-19,0-1 1,7 1-54,2-1 0,4 3 95,1-4 1,0 9-335,0 1 0,-4 6 86,-1-1 0,-6 3-139,2 2 1,-8 0 64,-2-1 0,-6-1 146,2-3 1,-4 2 76,-1-7 1,0 0-18,-1-4 0,3-1 156,2 0 1,-2-1 62,2-3 0,4 3 154,1-3 0,2-2-71,-2 1 0,4-4-93,-4 5 1,3 0-63,2 4 0,0-4-26,0 0 0,0-1 5,0 6 1,5-1-10,0 1 0,0-1-5,-5 0 0,0 1-16,0-1 0,1 1 112,4-1 1,-3 5-93,2 1 0,-2 5 148,-2-1 1,0 3-71,0 2 0,0-1 12,0 1 1,0 0 39,0-1 0,1 1 14,4 0 1,-3 5-6,2 5 0,-2 3-8,-2 6 1,0 3-347,0 6 0,0 0 263,0 0 0,-2 0-329,-2 0 1,1 0 310,-7 0 0,2-1-16,-1-4 1,-4 2-91,4-6 1,1-2-163,-2-8 1,7-5 224,-2-9 0,4 2 0,1-10 0,0-8 0,0-8 0</inkml:trace>
  <inkml:trace contextRef="#ctx0" brushRef="#br0">24000 14941 8003,'0'23'400,"-6"3"1,3-2-61,-7 9-259,7 4 103,-10 12 0,5-5-70,-6 3 1,0-7-224,0-2 1,-5-5 40,0 5 203,0-7 1,0-1-57,0-6 1,-2-7-158,2 2 1,4-4-27,-4-6 0,-2-3 47,2-6 1,0-1-112,5-4 0,0-3 110,0-6 1,1-7-42,3-2 1,-1-4 7,7-2 0,-1-4-140,5 0 1,1 0 181,4 4 0,3 7 8,6 3 1,1 5 272,-1 5 1,0 2-93,0 7 0,5 8 188,0 6 0,5 7-115,-5 7 1,0 1 0,-5-1 0,0 1-114,0-1 1,1-1-226,-1-3 1,5 1-25,0-6 0,0-5-337,-5-4 0,0-2-916,0 1 1402,1-3 0,-1-6 0,0 0 0</inkml:trace>
  <inkml:trace contextRef="#ctx0" brushRef="#br0">24213 15055 8153,'7'8'1340,"-1"0"-869,3-3 0,4-4-119,-4 4 0,6 1-218,4-1 1,-2 5-99,7-6 0,-7 7-82,2-1 0,-3 1 98,-2-2 0,0 9-286,1-4 0,-8 3 137,-2-2 0,-3 0-141,-2 4 0,-7-3 17,-2 3 1,-5-3 136,-5-2 0,1 5 2,-5 0 1,4-2-71,-5-7 0,7 2 0,-2-2 0,3 3 100,2 1 0,1-5-757,4 1 258,2-7-480,7 3 1031,7-6 0,0 0 0,8 0 0</inkml:trace>
  <inkml:trace contextRef="#ctx0" brushRef="#br0">24554 15325 7833,'8'0'669,"-1"0"1,-14 7-483,-2 2 1,-5 4 296,-5 1 1,-3 6-111,-7 4 0,5 3-283,1 1 0,5-4-240,-1 0 1,4-5-843,0 5 139,8-7 852,0 3 0,7-5 0,0-1 0</inkml:trace>
  <inkml:trace contextRef="#ctx0" brushRef="#br0">24697 15283 7857,'14'0'-123,"0"0"1,0-5 55,1 0 1,0 0 294,4 5 1,-3-1-182,3-4 1,3 2-84,2-7 0,-2 3-446,2-3 1,-7-1 481,2 6 0,-3 1 0,-2 4 0</inkml:trace>
  <inkml:trace contextRef="#ctx0" brushRef="#br0">24782 15467 7861,'14'-7'-108,"0"0"-169,1 7 1134,-1 0 1,0 0-319,0 0 0,0 2-497,1 3 0,-7-2 59,-4 6 1,-2-4-92,-2 4 1,0 1-6,0 4 0,-2 2-117,-2 3 0,-4-3 63,-7 3 0,1 1-157,0-1 0,-3 0-17,2-5 1,-2-1 114,8-4 0,1 2 110,-2-6-95,7 6 197,-3-9 1,12 6-12,4-4 1,2-2 90,2 3 0,5-4-144,0-1 0,7-6-151,-3-3 0,4-2-267,2 1 1,-1-3 165,0 4 1,-1-4-181,-3-1 1,1 5-30,-6-1 421,0 7 0,-5-10 0,1 5 0</inkml:trace>
  <inkml:trace contextRef="#ctx0" brushRef="#br0">24953 14771 8275,'0'20'1047,"-5"4"-645,0 9 0,0 5 120,5 10 0,-4-1-934,-1 10 44,0-3 1,5 15 0,0-4 0</inkml:trace>
  <inkml:trace contextRef="#ctx0" brushRef="#br0">17303 17472 8265,'-22'0'-662,"8"0"386,1 0 1,12 8 449,-4 6 1,8 2 56,2 8 1,1 1 86,-1 8 1,-3-3-178,2 3 1,3-8 50,-3-1 1,3-2-97,-2 2 0,-4 1-23,4-6 0,1 2 41,-1-2 0,6-3-73,-2 2 0,6-2-11,4-2 0,3 1 45,6-1 0,7-5-2,3 1 1,0-7-83,4 2 1,6-4-5,13-1 0,11 0-18,8 0 0,-37-2 1,1 0-62,-1-1 0,-1 1 1,0-1-1,0 1 135,34 2 1,-33 0 0,1 0-235,5 0 0,1 0 0,0 0 1,0 0 234,2 0 1,0 0 0,-4 0-1,-1 0-4,-2 0 1,0 0-1,5 0 1,1 0 14,3 0 0,1 0 0,2 0 0,1 0-45,2 0 0,-1 0 0,-2 0 1,-1 0-11,-4 0 0,1 0 0,5 0 0,2-1-63,4-2 1,0 1 0,-1 1 0,-1-1 75,-3-3 1,0 0-1,2 3 1,-1-1-77,-1-1 0,0-1 1,4 3-1,0-1-217,-3-2 1,-1 1 0,1 2 0,0 1 259,-8-2 1,0 1 0,1 1 0,0 0 56,-1 1 1,0 0 0,-1 0 0,-1-1-38,3-2 0,-1 1 0,-7 1 0,-2 0 154,-2-1 0,-1 0 1,36-6 279,-1-2 0,-2-2-113,3-3 0,-5-5-122,-5-4 0,-6-9-21,-12-5 0,-1-9 23,-9-5 1,-3-10-270,-2-4 1,2-5-122,-19 33 1,1 0 0,2-4 0,0-2-186,-2-2 1,-1-2-1,1-3 1,-1-1 373,-2 0 0,1 0 0,1-1 0,1 0 0,-1 1 0,1 0 0,-1-3 0,0 1 0,-1-2 0</inkml:trace>
  <inkml:trace contextRef="#ctx0" brushRef="#br0">25990 15041 8051,'7'-14'0,"-6"0"101,4-1 0,1 1 333,-1 0-246,6 0 1,-3 1 28,6 4 1,1-4 14,-1 3 0,-5-1-46,1 2-72,-1 3 1,1 6-136,-1 0 0,-6 1 194,2 4 1,-5 9-13,-5 10 1,-3 9 38,-6 5 1,-2 11-26,-3 8 0,4 0-13,-4 4 0,4-4-7,6-5 1,3-3 40,6-6 1,0-13-261,0-6 1,8-9-357,6-5 1,2-5 203,7-10 1,-4-5-180,5-9 0,0-3-119,4-6 1,-1-7 168,-3-3 0,2-3-6,-2-2 1,1 1 59,-1-1 1,-3 7 198,-7 3 1,-1 9 111,-4 5 0,-1 3 235,-3 2 0,-4 8 32,4 6 0,-8 8 294,-2 11 1,-6 4-84,2 10 0,-3 4-140,3 5 0,-2-4-336,6 0 0,0-5 163,5 5 1,0-11-1130,0 2 1,7-11 121,2 1 822,4-9 0,7-4 0,3-6 0</inkml:trace>
  <inkml:trace contextRef="#ctx0" brushRef="#br0">26573 14984 7953,'10'0'325,"-1"0"1,1 0-131,4 0 1,-4 0-666,-1 0 0,0 0 136,6 0 0,1 0 693,2 0 0,-2-5-130,3 1 1,-3-3-53,-2 3 0,-4 2-244,-1-3 29,1 4 1,-2 2 30,-4 4 1,-2 3 50,-2 6 1,-6 5 18,-4 0 0,-3 6-70,-1-1 1,-5 8 108,0 1 1,-4 1-138,4 0 1,-5-4-4,5 3 0,0-8-439,5-1-706,6-7 1183,2 4 0,6-13 0,0-2 0</inkml:trace>
  <inkml:trace contextRef="#ctx0" brushRef="#br0">26872 15197 7933,'8'2'-98,"-3"3"1,-4-2 264,-1 6 0,-6 2 328,-4 8 1,2-3-261,-1 3 1,0 2-69,-6-2 1,1 4-511,0-4 0,4 5 202,1-5 0,6 0 141,-2-5 0,-3 7 0,0 1 0</inkml:trace>
  <inkml:trace contextRef="#ctx0" brushRef="#br0">27156 15126 8057,'-8'0'985,"-3"2"-613,7 3 1,-3 2 89,3 8 1,0-1-129,-5 0 1,6 5-110,-2 0 1,3 5 7,2-5 1,0 4-14,0-4 0,7 0-975,2-4 0,4-6 476,1 0 1,0-5-346,1 0 1,0-4 266,4-4 0,-3-6-34,3-9 0,-3 2 85,-2-7 1,-4 0 49,-1-4 1,-6 0 174,2-1 0,1 1 300,-1-1 0,0 6 352,-5-1 1,-7 2-297,-2-2 1,-5 4-5,-5 5 0,-3 7-51,-7 4 1,-6 2-162,-2 2 0,0 13 49,-1 6 1,7 8-165,-2 6 1,10-2 174,9 7-119,0-6 0,6 9 0,-6-5 0</inkml:trace>
  <inkml:trace contextRef="#ctx0" brushRef="#br0">27569 15098 8074,'0'-10'-400,"0"1"170,0 6 577,0-4-307,0 7 0,6 0 7,3 0 0,6 0-20,4 0 0,3-1-3,6-4 1,1 4 52,-1-4 0,2-3-2,3-2 1,-3-2 32,3-2 1,4-2-45,1-3 0,4 1-129,6-5 0,7-1 84,7-4 1,6-7-217,-2-3 1,-6 2 226,2-2 0,-13-5-14,3-4 0,-2-5 208,-2 4 0,5-6-124,-1 2 0,8 2-69,-29 24 0,0 0 0,0 0 0,0 0 16,26-31 1,-29 25 0,-1-1-272,-1-2 0,0-1 1,-1 1-1,-1-1 209,-2-2 0,-1 0 0,0 1 0,0 1-20,0 1 1,1-1 0,1 1 0,1-1 16,0 1 1,0-1-1,0-2 1,-1-1-17,-1-1 0,-1-1 1,-3 1-1,0-1 43,-1 3 0,-1 1 0,-1-2 0,-1 2 34,9-30 1,-8 0-101,-11 0 0,-2-1 61,-2 7 0,-6-7 48,-4 1 1,-9 4-23,-5 2 1,-7 2-14,-2 2 1,-5 0-17,5 1 1,-5-3-11,5-2 1,-1-4-62,6-6 0,-5 0-211,0 0 1,-1 1 242,6 4 1,-7-4 32,-3 4 1,16 29 0,-2 0 10,1-1 1,-1 0 0,-2 0 0,0 2 28,2 2 1,1 1-1,-4 1 1,0 1 170,-25-26 1,-2 0-77,2 0 1,-3-1-74,29 27 0,-1 0 0,-2 2 0,-2 0-66,1-2 0,-1 0 0,-6-1 0,0 1 43,-1 0 0,0 1 1,-2-2-1,-1 2-49,1 1 0,0 1 0,1 0 0,2-1 43,4 1 0,-1-1 0,-4-3 0,-1 0-35,-1-4 0,-1 0 1,0 1-1,-1-1-85,-3-2 0,0 1 0,0 1 0,1 0 101,4 3 0,0 0 0,-4-2 0,1 1-90,5 1 0,0-1 1,-3-1-1,-2-1 110,-2-2 0,0 0 0,0 2 0,-1 0-42,-2-2 0,1 0 1,1 2-1,0 1 27,3 1 1,1 1 0,-2 1-1,-1 0-18,-1 0 1,-2 2 0,-2 3-1,0 2 17,-4-1 1,-1 0 0,2 0 0,2 1 65,3 1 0,1 1 1,-2-1-1,0 2 6,2 3 1,-1 0 0,1 1 0,-1 1 56,3 3 0,0 0 0,4 1 1,0-1 23,-25-10 0,6 4 218,12 6 0,4 0-597,16-1 0,-2 6 489,11-1 1,5 6-481,4-6 1181,7 7-1158,-3-10 1,7 7 348,4-3 1,-2 2-223,7 7 1,-1-1 58,5-4 1,-4 3 166,-1-2 1,-4 2-81,5 2 1,-6 0-56,6 0 1,-6 0-216,6 0 166,-7 6 1,8 2-151,-6 6 0,1 1 84,-1-1 1,-3 2 41,2 3 0,-2 4-47,-2 10 0,0 4-15,0 5 0,-5 6-110,0-1 0,-6 1 99,2-6 0,-2-1-408,1-3 1,2-5 172,4-9 0,2-8-784,-3-7 679,4-5 1,6-11 204,-1-12 0,6-6 244,-6-3 0,1-1 0,-5 1 0,0-7 0,0-3 0,-1 2 0,-4-2 0,-3 6 75,-6-1 1,4 8-97,1 1 0,4 11 1006,-4-1-202,5 9 109,-2-1-562,6 6 0,13 0 32,6 0 0,15-3-373,14-6 0,25-9 80,-25 2 1,3-1-465,7 2 1,3 0 0,6-8 0,1-1 0,3 1-1,1 1 1</inkml:trace>
  <inkml:trace contextRef="#ctx0" brushRef="#br0">3839 5999 8080,'8'8'0,"6"-3"0,7 4 742,7 6-376,7-1 0,3 8-355,9-3 1,6-3 80,8 3 0,7-4-652,-29-7 0,3-1 0,5-3 0,4 0 448,5-1 0,1-2 0,0 0 0,0-2-83,-1 0 1,2-2 0,6-3 0,3-3-258,8-2 1,2-1 0,-5 1-1,1 0 351,2-1 1,2 0-1,-24 4 1,0 1 0,2 0 62,3-1 1,1 0 0,-1 0 0,-2 0 0,1-1-1,-1 1-41,2 1 0,1 1 0,-1 0 0,-1-1 0,0 1 0,0 0-80,4 1 1,1 0-1,0 1 1,-3-1-1,0 1 1,0 0 115,-1 1 1,1-1 0,-1 2 0,-2-1 0,0 1 0,0 0 75,2 2 0,0 0 0,1 0 0,0 0 0,1 0 1,-1 0-28,0 0 1,-1 0-1,1 0 1,-1 2 0,0 0-1,0 1 115,-2-1 0,1 2 0,0-1 0,5 1 0,0 0 0,1 1-34,-2-1 0,1 1 0,-1 0 1,1-1-1,0 1 0,-1-1 3,1-1 1,0 0 0,-1 0 0,-1 1 0,-1 0 0,1-1-9,1-1 1,0-1 0,1 1-1,4 0 1,0 0 0,0 0 27,-3 0 1,1 0 0,-2-1 0,1 0-1,-2-1 1,2 0-109,3 2 1,0 0-1,1-1 1,-2-2-1,0 0 1,1-2 40,0 1 0,1-2 0,-1 1 0,0 0 0,0 1 0,-1-1-79,2 0 0,0 0 0,-2 0 0,-2 0 0,-2 0 1,2 1-10,4-1 0,1-1 0,1 1 1,-2 1-1,0-1 0,-1 2-4,-1 0 0,0 2 1,0-1-1,-2 0 1,0 0-1,0 0 27,1 0 0,-1 0 1,0 0-1,-5 0 0,0 1 1,1-1 4,2 2 0,1-1 0,0 1 1,1 2-1,1 0 0,-2 1-3,-2 1 1,-2 0 0,0 1-1,-2-1 1,0 1 0,-1-1-25,-1-1 0,-1 0 0,1-1 0,4 0 0,1 1 0,0-1-321,1-1 1,0 0-1,0 0 365,-3-1 0,0 0 0,-1 0 0,1 0 0,-2 0 0,1 1 0,23 1 0,0 0 0</inkml:trace>
  <inkml:trace contextRef="#ctx0" brushRef="#br0">29445 14700 7972,'15'-7'-391,"-1"7"0,2 7 710,3 7 0,-2 2-101,7 3 1,-2 1-34,1 4 1,3-3-114,-7-7 0,1 0-42,-1 0 1,-3-1-81,3-4 0,-3 2-195,-2-6 1,-5 0-209,1-5 0,-7 1 4,2 4 38,-4-3 0,-2 4 411,-4-6 0,-3-6 0,-6-2 0</inkml:trace>
  <inkml:trace contextRef="#ctx0" brushRef="#br0">29616 14558 7972,'9'0'-67,"1"0"1,-5 6-176,4 3 0,-6 9 253,2 1 1,-3 6 212,-2-1 1,-2 7-53,-3 2 1,-3 1-119,-6-6 1,-5 5-73,0 0 1,-6 1 36,1-6 0,2-1-114,-1-3 1,0 1-151,0-6-431,2 0 676,7-11 0,6-2 0,2-6 0</inkml:trace>
  <inkml:trace contextRef="#ctx0" brushRef="#br0">29730 14842 7972,'8'6'0,"3"4"0,-7 9 0,1 0-350,-5 9 0,0-3 155,0 9 1,0 0 177,0-1 1,0 5-182,0-4 0,0-3 198,0-7 0,0-4 0,0-5 0</inkml:trace>
  <inkml:trace contextRef="#ctx0" brushRef="#br0">30043 14757 7923,'28'-7'0,"0"6"-240,1-4 1,-1 3-379,1 2 1,-2 0 551,-4 0 0,3 0-40,-8 0 1,-3 0 105,-6 0 0,-6 7 0,4 1 0</inkml:trace>
  <inkml:trace contextRef="#ctx0" brushRef="#br0">30071 14913 7923,'9'0'0,"1"0"0,1 0-172,8 0 0,-2 0 69,7 0 0,0-2 290,4-2 0,1 1-216,-1-7 0,0 5-261,1-4 1,-1 4 118,1-4 1,-2 4 170,-4-5 0,4 1 0,-5-5 0</inkml:trace>
  <inkml:trace contextRef="#ctx0" brushRef="#br0">30867 14188 7925,'8'2'0,"-3"2"0,-4 4-189,-1 6 0,0 7 81,0 3 1,0 3 630,0 1 1,0 0-226,0 1 1,-6-1-205,-3 1 1,-9 5-196,-1 4 0,0 2-226,5-2 1,-2-4-325,-3-5 1,8-2 650,-3-4 0,3 4 0,-3-5 0</inkml:trace>
  <inkml:trace contextRef="#ctx0" brushRef="#br0">30640 14785 8278,'14'0'208,"0"0"0,7 2-142,2 2 1,6-2 107,4 3 1,-3-4-83,3-1 1,2 0-273,-2 0 0,0 0 178,-4 0 1,-2 0-64,-4 0 0,-2 0-42,-7 0 0,-1 7 42,-4 2 0,-3-1 55,-6 1 0,-6 6-27,-3 4 0,-9 1-71,-1-1 0,-6 2 40,1 2 0,-3 4-129,-1-3 0,0-4 148,-1-1 0,7-3 37,3-2 0,3-4 390,2-1-269,6-5 0,3 2 65,10-6 0,8 0 45,6 0 0,6-2 22,-1-2 0,3 0-129,1-5 1,0 1-219,1-1 0,4-4-124,0 3 1,5 4 229,-5 1 0,7-3 0,-4 1 0</inkml:trace>
  <inkml:trace contextRef="#ctx0" brushRef="#br0">30753 14941 7853,'-7'0'-233,"0"0"1,9 0 245,3 0 1,2 0 107,8 0 0,0 0 161,4 0 1,-1-4-325,5-1 1,-4-4-445,5 4 486,-7-6 0,10 3 0,-5-6 0</inkml:trace>
  <inkml:trace contextRef="#ctx0" brushRef="#br0">31507 14472 7852,'9'-8'-140,"1"4"1,-5 8 522,4 6-210,-6 9 1,10 8-82,-4 6 0,-1 5 169,2-5 1,-5 5-209,4-5 0,0-5-226,6-4 1,-1-3-18,0-2 1,5 3-242,0-13 0,-5 7 48,-4-6 0,-7-3-111,2 3 103,-4-7 391,-1 10 0,-6-12 0,-2 6 0</inkml:trace>
  <inkml:trace contextRef="#ctx0" brushRef="#br0">31749 14415 7855,'0'10'3,"0"-1"1,0 1-4,0 4 1,-2 2 161,-3 3 0,-3 8-68,-6 6 0,-6 6-351,-4-1 0,2-3-38,-2-2 0,5 2-53,-4-2 1,5-4 102,-1-6 245,10-5 0,-10 2 0,3-6 0</inkml:trace>
  <inkml:trace contextRef="#ctx0" brushRef="#br0">31948 14643 7852,'14'6'0,"-1"-3"0,-4 7 0,-3-5-258,-6 4 0,0 1 258,0 4 0,-6 2 341,-3 3 1,1-4-142,-2 4 1,1 2 32,-6-2 1,8 4 69,2-4-173,3 0 0,4-6-235,3-4 1,2-2 81,8-7 1,1 0-391,2 0 1,-2-5 16,3 0 0,-3-6-169,-2 2 0,0-4 35,1-1 530,-7-7 0,4 6 0,-4-6 0</inkml:trace>
  <inkml:trace contextRef="#ctx0" brushRef="#br0">32204 14529 8238,'14'0'413,"0"0"1,2-5-471,3 1 1,-2-7-588,7 1 0,0 2 330,4-1 1,-1 1 313,-3-2 0,-4-2 0,-6 4 0</inkml:trace>
  <inkml:trace contextRef="#ctx0" brushRef="#br0">32189 14714 8055,'-7'14'-10,"0"0"234,7 1 153,0-7 1,7-2-410,2-6 0,5-6 101,5-4 1,3-3-664,7-1 0,-1 0 261,1 0 0,-1 0-210,0-1 1,-1 1 542,-3 0 0,3 6 0,-11-5 0,4 5 0</inkml:trace>
  <inkml:trace contextRef="#ctx0" brushRef="#br0">32659 14515 7976,'7'0'1648,"1"0"-544,-3 0-1072,3 0 0,6-5-57,0 0 1,5-4-2,0 4 0,5-6-118,-5 2 0,5 1-410,-5-2 0,0 6-722,-5-6 272,-6 7 545,-2-3 1,-12 6 458,-4 0 0,-9 0 0,-3 0 0</inkml:trace>
  <inkml:trace contextRef="#ctx0" brushRef="#br0">32701 14643 7976,'14'8'0,"-4"0"140,-1-4 0,1 0 215,4 5 0,-4 1-27,-1 4 0,-4 0 330,4 0 0,-1 0-732,2 1 1,1-1 51,-7 0 1,1 0-6,-5 1 0,-6-1 81,-4 0 0,-10 2-181,-9 3 1,-2-7 56,-12 7 0,5-11 37,-4 6 0,7-4-42,11-1 151,4-2-88,5-7 1,14 0 28,6 0 0,7 0-70,7 0 1,5 0 63,9 0 0,-1 0-50,6 0 1,-5 0-43,5 0 1,1-7-143,9-2 0,2 1-88,7-1 0,-2 1-284,-3-2 1,-3-3 594,-6 4 0,-7-4 0,-1-1 0</inkml:trace>
  <inkml:trace contextRef="#ctx0" brushRef="#br0">32872 13719 7872,'14'14'404,"-1"7"49,-4 2 0,-1 12-536,-3 8 0,-4 12-961,4 11 627,-3 10 1,-9 3-1,3-36 1,1-1 0</inkml:trace>
  <inkml:trace contextRef="#ctx0" brushRef="#br0">23844 16264 8154,'0'14'-278,"0"0"0,0 7 746,0 2 0,0 10-218,0 5 0,0-1-26,0 1 1,-2-2-214,-3 2 0,-3 1 143,-6-6 1,-2 2-123,-3-2 0,2-3 40,-7 4 0,2-6-143,-1-4 1,-4 3 120,3-4 1,-3-2-158,-1-2 1,-1-5-76,1-5 1,4-2-142,0-7 1,7-8 56,-2-6 1,3-7 56,2-7 0,6-5 69,3-1 1,4-4 15,1 5 0,6 2 218,4 7 0,4 3-74,5 7 1,-2 6 65,7 4 1,0 4 20,4 4 0,-4 11 183,-1 8 1,0 2-100,0-1 0,-1 3 62,-3-3 1,-1 3-246,5 1 1,-4 0 97,5 1 0,-5-5-213,5-1 1,-5-5-183,4 1 1,-1 0 288,2-5 0,3 9 0,-5-7 0</inkml:trace>
  <inkml:trace contextRef="#ctx0" brushRef="#br0">24441 16363 8066,'-10'2'-111,"1"2"0,-1 4 323,-4 7 1,0-1 344,0 0 1,-7 6-562,-3 4 0,-2 3 69,-3 1 0,2 1-35,4-1 1,-3-4 70,7 0 1,2-7-128,7 2 0,-1-3 45,7-2 0,-1 0 17,5 1 1,6-1-17,4 0 1,2-5 18,3 1 1,5-1-14,4 6 0,-2-6 32,2 1 0,-5-6-160,4 6 1,1-5 88,4 4 1,-1-4-1020,-3 4 1032,-3-6 0,-7 16 0,0-3 0</inkml:trace>
  <inkml:trace contextRef="#ctx0" brushRef="#br0">24782 16690 7885,'2'-8'-174,"2"3"0,4 4 677,6 1-364,1 0 1,0 0-245,4 0 137,3-6 1,7 4-173,-1-3 0,2 4 106,4 1 0,-9 0-794,3 0 828,-9 0 0,2-7 0,-7-1 0</inkml:trace>
  <inkml:trace contextRef="#ctx0" brushRef="#br0">24867 16818 7973,'7'8'-56,"-4"5"-6,6-4 0,-1-1-140,2 1 0,2 1 444,-2 4 0,-2-1-74,1-4 0,-4 4 240,4-4-288,-6 4 1,4 1 151,-7 0 1,0 1-166,0-1 1,-11 5-52,-3 0 1,-4 4 1,4-4 0,-2 5-141,-3-5 0,3 2 106,-3-2 0,8-4-29,2 4 1,6-8 54,-2-1-78,3-7 1,9 3-50,2-6 1,10 0-13,5 0 0,-2-6 15,2-3 1,4-4 25,5-1 0,2-1 70,-2 1 1,-3 0 32,3 0 0,-9 1-25,-5 4-29,-3-4 0,-2 5 0,0-6 0</inkml:trace>
  <inkml:trace contextRef="#ctx0" brushRef="#br0">24896 16207 8200,'4'16'106,"1"2"0,2 8 289,-3 12 1,-1 3-227,7 16 1,-7 3-155,2 11 1,-4 1-521,-1 4 1,-12-3 0,-4 4 0</inkml:trace>
  <inkml:trace contextRef="#ctx0" brushRef="#br0">26474 16519 7968,'1'-7'0,"4"2"0,-2 3 800,7 2-581,-1 7 1,7 2-191,3 10 0,-2-2 108,7 7 0,-6 0-84,0 4 1,3-6 81,-2-3 0,0-3-138,-5-2 0,-4 1-469,-1-1 1,-1 0 283,1 0 1,-1-4-1149,-3-1 651,-3 1 685,4-3 0,-12 6 0,-2-5 0</inkml:trace>
  <inkml:trace contextRef="#ctx0" brushRef="#br0">26616 16320 7968,'14'4'0,"0"5"0,-4 7-182,-1 12 1,-5 7 39,0 3 0,-2 9 504,-2 5 1,-6-3-172,-4-1 0,-4 1-145,-5-2 0,2 1-77,-7-6 1,5 4-8,-5-3 0,7 1-32,-2-11 1,5-6-268,4-8 337,-2-3 0,10-8 0,-4-2 0</inkml:trace>
  <inkml:trace contextRef="#ctx0" brushRef="#br0">26758 16704 7968,'14'7'-260,"1"1"1,-6 6 226,1 0 1,-7 2 434,2 3 0,-4-2-255,-1 7 1,-1-5-55,-4 4 1,3 1 59,-3 5 1,4-6 116,1 1 1,1-8-224,4-2 0,3-1 14,6-9 0,7 1-267,3-5 1,7-8 120,2-6 0,0-2-457,-4-8 1,-2 5 128,-4-4 0,-2 5 413,-7-1 0,0-3 0,1 0 0</inkml:trace>
  <inkml:trace contextRef="#ctx0" brushRef="#br0">27227 16562 7872,'15'-1'-400,"-1"-4"0,2 3 42,3-3 1,-4 2 518,4-1 1,-3 2-78,-2-3 1,-4 4-274,-1 1 83,-6 0 0,4 1 12,-7 4 0,-7 3-1,-2 6 1,-8 0 94,-2 1 0,-13 11 0,2 4 0</inkml:trace>
  <inkml:trace contextRef="#ctx0" brushRef="#br0">27043 16818 7872,'-8'6'294,"5"-4"155,12 3 0,4-5-123,15-5 0,2-3-47,8-6 1,8-2-285,-4-3 1,6 3 89,-1-3 1,4-1-1407,6 1 1048,6 0 0,-11-2 0,3-1 0</inkml:trace>
  <inkml:trace contextRef="#ctx0" brushRef="#br0">27953 16278 7963,'7'6'28,"-2"4"0,-3 2 0,-2 2 0,0 7 162,0 3 1,0 7 302,0 2 0,-5 7-146,0-2 0,-11 1-167,2-1 1,-9 3 69,-1-3 0,-5 3-55,-4 2 1,-2-2-168,-2-3 1,-3-5-9,7-9 0,0-10-95,4-9 0,9-5-20,6-5 1,1-11-267,8-12 1,2-5 62,8-5 0,9 0 72,10 9 1,3-5-6,1 10 0,5 2-6,0 12 1,5 4-71,-5 6 1,5 0 52,-5 0 1,1 0-394,-6 0 647,1 0 0,5 6 0,3 2 0</inkml:trace>
  <inkml:trace contextRef="#ctx0" brushRef="#br0">27498 15894 7934,'-51'-28'0,"2"1"-84,6 3 1,-6 3-114,-3 7 1,-9 6-274,-6 4 0,-4 2 753,-5 2 1,7 11 4,-7 3 0,13 10-164,-3 0 1,4 7 147,0 2 1,2 5-76,-6-4 1,6 5-35,-2-1 1,7 9 70,8 5 0,6 5-2,12 5 1,7 4-83,3 10 1,10 3-67,6-37 1,1 1-1,1 0 1,0 0-10,1-1 0,0 1 0,3 2 0,2 2-176,1 0 1,2 0 0,2-1 0,2 0 91,4 0 1,2-2 0,0-5-1,3-2 51,4-1 1,2-1-1,4-4 1,3-2-89,5 0 1,3-1 0,-1-3 0,1-1 10,1-4 1,0-2 0,2-1 0,1-1 54,6-3 0,1-2 0,1-3 0,2-2-4,10-3 0,1-2 1,-5 0-1,-1-2-144,-2 0 0,0-2 0,2-4 1,0-2 115,1-4 1,-1-2-1,1 1 1,0-1-39,-3-1 1,0-1-1,-1-3 1,-2-1 112,-3 0 0,-2-1 0,0-4 1,-1-2-51,3 1 0,-2-2 0,-3-3 0,-2-1-56,-2-4 0,-3-2 0,-6 1 0,-4-1 26,-3-1 0,-4-1 0,-3 2 0,-4 1-173,12-33 1,-13 0 148,-12-1 0,-8 1 22,-6 0 0,-2 30 1,-3 0-18,-2-2 1,-4 1-1,-5-1 1,-5 1-156,-5-2 1,-3 2-1,-2 4 1,-2 2 193,-4-3 0,-1 2 0,0 3 0,0 2-45,3 3 1,0 1-1,-1 2 1,0 1-7,1 1 1,0 1 0,-2 4-1,-1 2-44,-4 1 0,0 3 0,2 4 0,0 2-235,1 3 1,-1 4 326,-3 4 0,0 3 0,5-2 0,0 1 0,-6 5 0,-1 2 0,0-2 0,1 1 0</inkml:trace>
  <inkml:trace contextRef="#ctx0" brushRef="#br0">29374 16278 8150,'0'-27'595,"0"3"-601,0 4 0,5 13-290,0 7 0,6 8 871,-2 11 1,4 5-194,1 9 0,2 3-313,3 7 0,-2-2-13,7-3 0,-5-3-7,5-7 1,-1 1-78,6-1 0,-6-6-193,1-3 1,-6-3 30,1-2 1,-8-1-819,-2-4-165,-6 4 557,4-11 616,-14 4 0,-1-12 0,-6-2 0</inkml:trace>
  <inkml:trace contextRef="#ctx0" brushRef="#br0">29531 16164 8133,'6'14'0,"-3"5"167,7 0 1,-7 6 341,2-1 0,-4 9-158,-1 5 0,0 5-24,0 4 1,-11-2-221,-3 2 0,-10-3-199,0-1 1,-2-2-440,-3-3 0,7-8 345,3-7 0,0-5-493,5 1 200,3-10 479,11-2 0,0-14 0,0-1 0</inkml:trace>
  <inkml:trace contextRef="#ctx0" brushRef="#br0">29730 16548 8122,'12'6'-1,"-2"4"1,2 4 82,-2 5 1,-4-2 180,-1 7 1,-3 0-182,-2 4 0,0-1 21,0-3 1,-5 1-352,0-6 0,0 0-57,5-5-567,-6-6 872,4-2 0,2-6 0,8 0 0</inkml:trace>
  <inkml:trace contextRef="#ctx0" brushRef="#br0">30043 16576 8121,'22'-8'0,"3"-3"0,-6 7 0,0-1 107,-5 5 0,0 0 713,0 0-1246,-6 0 348,-1 0-49,-7 6 1,-2 2-19,-3 6 0,-3 1-72,-6-1 1,-2 0 166,-2 0 0,2 5-111,-3 0 0,3 0 122,2-5 0,6-4 20,3-1 123,4 1 0,2-1-68,4 1 0,4-7 301,10 2 1,3-4-77,7-1 1,-1-1-208,1-4 0,4 2-130,0-7 0,0 5-232,-4-4 0,-1 1-6,1-1 0,-3-2 314,-2 6 0,3-6 0,-5 3 0</inkml:trace>
  <inkml:trace contextRef="#ctx0" brushRef="#br0">30881 16121 8109,'8'7'0,"-1"1"0,-7 6 0,-2 8-109,-3 6 1,-3 7-199,-6 8 0,0 6 1033,0 3 1,-2 2-244,-3-2 1,3 1-202,-3-5 0,3-2-315,2-8 0,6 1-299,4-6 0,2 4 113,2-9 1,0 2-109,0-11 1,6-5 326,4-4 0,2-14 0,3 3 0</inkml:trace>
  <inkml:trace contextRef="#ctx0" brushRef="#br0">30938 16519 7905,'14'0'-342,"2"2"215,3 3 1,-1-4 112,5 4 1,3-3 83,7-2 0,-2-2 333,7-3 1,0-3-530,5-6 0,-7 0 54,-3 0 1,-4 4-428,-6 1 1,1 4 498,-10-4 0,4-1 0,-10-4 0</inkml:trace>
  <inkml:trace contextRef="#ctx0" brushRef="#br0">31791 16136 8049,'29'0'426,"-2"1"-355,-4 4 0,3 1-201,-7 4 0,4 4 454,-4 0 1,0 2 567,-5 8 0,1-1-505,-1 6 1,-2 1-176,-2 3 0,-4-1-55,-6 5 0,-12 1 101,-7 5 1,-10 0-181,-9-1 1,-1 1-54,-13 0 1,1-2-263,-1-3 0,8-4-100,6-5 1,11-12-251,-1-3 0,10-10 292,4-4 0,1-10-84,9-14 1,0-4 79,9-10 1,5-8 45,9 4 1,0 1 209,9 3 0,4 8-87,10 1 1,2 2 531,4 8 1,2 7-7,7 7 1,2 3 134,2 2 0,-1 0-125,7 0-406,-25 1 0,1-2 0,-3-1 0,1 0 0,8-1 0,1 1 0,2 0 0,0 1 0,3 0 0,-1 0 0</inkml:trace>
  <inkml:trace contextRef="#ctx0" brushRef="#br1">15228 4507 12944,'-37'-35'-725,"4"6"1,3 9 600,2 10 1,-2 4 510,-4 6 1,4 2 62,-3 2 1,-1 6-253,0 9 0,-5 9-465,1 10 1,-3 5-146,-2 4 121,-6 4 1,7 7 421,-1 4 1,0 6-133,24-29 0,0 2 0,2 0 1,1 0-31,1 7 0,2-1 1,1-5-1,3 0-79,4 1 1,1-1 0,-2-1 0,1-1 1,1 0 1,3 0-1,1 4 1,3 1-14,3-2 1,2-1-1,13 36-114,7-7 0,4-16-12,6-3 1,9-14-150,20-10 1,5-15 310,-29-13 1,0-5-1,-3-2 1,-1-5 43,-1-7 1,-1-4-1,-2-2 1,-3-4-47,-1-8 0,-1-2 0,-1 0 1,-1-2 179,-1-4 1,-2 0 0,1 2 0,-1 0 1,0-3 1,-3-3-1,-5 1 1,-2-1-18,1-8 0,-4 0 1,-4 3-1,-5 0 14,0 2 0,-6 0 0,-7 4 0,-5 1-123,-4 2 0,-5 0 1,-4 1-1,-4 1-183,-1 0 0,-5 1 0,-6 3 0,-3 2 214,-7 3 0,-1 2 0,-2-1 0,-2 3 0,-4 3 0,-2 2 0,0-3 0</inkml:trace>
  <inkml:trace contextRef="#ctx0" brushRef="#br1">25891 17202 8457,'0'-14'0,"2"1"-721,2 4-96,-2-4 1,6 11 1178,-4-2 53,-2 2-345,11 2 1,-5 0-66,6 0 1,0 2-35,0 2 0,5-2-5,0 3 1,2-4 9,-2-1 0,1 0 24,4 0 1,4-1 63,1-4 0,1-3-19,8-6 1,0 4 167,4 1 1,6-1-109,-1-4 1,0 5 161,-4-1 1,-2 5-124,-3-4 0,2 6 23,-7-2 1,2 3-206,-2 2 1,3 2 144,7 3 1,1-2-106,3 6 1,5-4 22,10 5 1,-8-6-229,3 6 0,-4-7 213,4 2 0,-5-2-9,0 2 0,8-4 55,12 4 0,7-5-201,-35-2 1,2-1-1,-5 0 1,0-2 176,1-1 0,1-2 1,-1 1-1,0 0-13,2 0 1,2 0 0,2 0 0,2-1 21,2 1 1,0 0 0,2 0-1,-1 0-256,-2 0 1,-2 0-1,0 0 1,0 0 141,-4-1 1,0 1 0,-2 3-1,1 1 73,1-1 0,0 3 0,-4 2 0,0 1 0,-1 0 0,1 1 0,0-2 0,0 1 0,1-1 0,0-1 0</inkml:trace>
  <inkml:trace contextRef="#ctx0" brushRef="#br1">28948 17017 8341,'-14'-20'-243,"6"-1"-60,3-3 0,5 5 434,5 10 1,3 3 438,6 6 0,6 4-599,4 1 1,9 12 0,5 2 1,0 2-32,5 3 1,7-1 73,21 6 1,4-6-304,-31-10 0,2-2 0,-1-2 0,0-1 291,-3 2 0,1-1 0,5 0 0,2-2-10,-1 1 1,1-2 0,6-1 0,2-2 31,8 0 1,1-1-1,-6-1 1,-1 0-299,4-1 0,0 0 0,1-1 0,0 0 387,8-1 0,1-1 0,-2 0 0,1-2-453,3-1 1,0-2-1,2-1 1,2-1 420,-25 4 1,1 0 0,-1-1-1,23-4 1,0-1 17,-2 2 0,0 1 0,-23 1 0,1 0 1,0 0 42,0 1 1,0 1-1,-1 0 1,24-3-1,-1 1-2,-4 3 0,-2 0 1,0-1-1,-1 1-257,3 2 0,-1 1 0,-7 0 0,0 0 18,-5 1 1,0 2 0,-4 1 0,-1 2 127,-3 0 1,-2 1 0,-5 1 0,-1 1-248,-3 0 0,0 0 0,31 12 45,-9 0 0,-8 6 172,-17-1 0,3 3 0,-7 1 0,-1 1 0,-2-1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7863 4194 8465,'0'-14'-26,"0"-1"136,0 8 130,0-6 33,0 11-179,0-4 0,0 8-119,0 2 1,0-1 275,0 7-123,6-1 1,-3 6 34,7-1 0,-5 5 17,4 0 1,-4 0-92,4-5-181,1-6 200,-2 4 1,4-4-125,-2 7-124,-4-1 166,7-6 0,-7 4-122,3-2 1,4 2 184,-3 3 1,-2-1-24,1 0 0</inkml:trace>
  <inkml:trace contextRef="#ctx0" brushRef="#br0">8108 4407 10660,'11'-19'-202,"3"-11"110,0 0 1,2-9-198,3 5 0,-8 1 165,3 5 0,-3 1 33,4 3 1,-8 4 138,-2 6 1,1 4 469,-1 1-148,0 5-89,-5-2-270,0 12 1,2 2 621,2 7-394,-2-1 0,4 0 645,-6 0-561,6 0 1,-2 1 82,5-1 1,-4 0-44,4 0 0,1-1-174,4-4 1,-1-1 34,-4-3 0,4-3-413,-4 2 142,-2-2 84,5-2 1,-5-2-242,2-2 106,4-4-10,-12-7 0,6 0-142,-7-4 1,4 3-214,1-3 1,0-3-417,-5-2 1,0-3 878,0-1 0,-7-1 0,0 1 0</inkml:trace>
  <inkml:trace contextRef="#ctx0" brushRef="#br0">5090 4208 8092,'0'-9'-219,"0"-1"1,0 5 381,0-4-90,0 6 49,0-4 1,2 7-35,3 0 1,3 2 123,5 3-83</inkml:trace>
  <inkml:trace contextRef="#ctx0" brushRef="#br0">5346 4009 10242,'0'-14'-49,"0"-23"-99,-4 0-145,-1 8-253,0-2 280,-1 15-262,4-5-558,-4 13 1086,6 2 0,6 12 0,2 2 0</inkml:trace>
  <inkml:trace contextRef="#ctx0" brushRef="#br0">12901 3354 8658,'1'17'0,"3"24"0</inkml:trace>
  <inkml:trace contextRef="#ctx0" brushRef="#br0">9000 7748 7885,'0'-14'450,"0"0"-506,0 6-519,0 1 1,2 7 37,3 0 537,-4 0 0,12 0 0,-5 0 0</inkml:trace>
  <inkml:trace contextRef="#ctx0" brushRef="#br0">9043 7734 7885,'0'8'-712,"0"-2"712,0-6 0,0 0 0,0 0 0</inkml:trace>
  <inkml:trace contextRef="#ctx0" brushRef="#br0">29900 626 8528,'-42'-35'-1736,"5"-2"1302,4-5 1,5 5 702,4 4 1,4-1 34,5 0 0,1 0-540,0 0 0,0 3 236,-1-7 0,8 0 0,0-5 0</inkml:trace>
  <inkml:trace contextRef="#ctx0" brushRef="#br0">14545 3241 8158,'7'21'0,"-4"-4"-164,6 7 1,1-5-28,4 5 1,0 1 0,0 6 947,0 3 1,2-1-552,3-5 0,-3 1-71,3-1 0,2-1-481,-3-3 0,1 1 189,-4-6 0,-1 0-377,0-5 0,-4-4 1,-1-1 533,-6-6 0,10 3 0,-5-6 0</inkml:trace>
  <inkml:trace contextRef="#ctx0" brushRef="#br0">14830 3298 8158,'0'14'-401,"0"1"0,-2-1 866,-3 0 1,2 0-82,-6 1 0,-2 0-159,-8 4 0,1-1-8,-6 5 1,-1 1-329,-8 4 0,3 1-286,-3-1 1,3-1 250,1-3 1,1 3-51,0-4 1,5-2-278,4-2 1,4-10 472,0-4 0,1-3 0,0-2 0</inkml:trace>
  <inkml:trace contextRef="#ctx0" brushRef="#br0">14332 3085 8158,'14'0'451,"0"0"1,2 5-642,3-1 0,3 7 185,7-1 1,1 3 254,3 1 0,3-6-710,7-4 1,3-2 161,6-2 0,-6-2-411,6-2 709,-6-4 0,-4-13 0,1-1 0</inkml:trace>
  <inkml:trace contextRef="#ctx0" brushRef="#br0">15000 2943 8158,'14'0'-509,"1"0"0,-6 0 568,1 0 0,-1 0 700,5 0-446,0 6 1,-1 2-125,-3 6 1,-4-4 73,-6-1 1,0 5-80,0 5 1,0 2-102,0-2 1,-8-2 53,-6 7 1,-7 0-331,-7 4 0,-1 0-115,1 1 0,0-1-187,-1 1 0,1-2-345,-1-4 840,7-2 0,-5-1 0,5 3 0</inkml:trace>
  <inkml:trace contextRef="#ctx0" brushRef="#br0">15157 3341 8490,'0'9'584,"0"1"-584,6-1 0,2 12 0,6 1 0</inkml:trace>
  <inkml:trace contextRef="#ctx0" brushRef="#br0">15683 3099 7632,'8'14'354,"-2"7"157,-6 3 0,0 10 64,0 9-404,0 0 1,0 6 8,0-7 0,0-1-107,0-3 0,0-3-115,0-7 1,0-1 60,0-3 1,0-3-374,0-7 242,0-6 0,0-2 1,5-8-76,-1-2 1,6-4-60,-5-6 1,4-2 6,-4-3 0,6-3-113,-2-7 0,-1 1-52,2-1 0,-1 1 113,5 0 1,1 1 376,-1 3 1,-5 5-163,1 10 254,-1-4 1,4 18 188,-4-1 0,-2 14 248,-7 5 0,0 9 112,0 1 1,0 7-277,0-2 1,0-4 18,0 0 1,1-6-176,4-4 0,-2-4-189,7-6 1,-1-6 78,5-3 0,1-5-142,-1-5 0,2-4-45,2-10 0,0 0-198,6-10 1,-7 4-389,2-8 0,-5 3 310,-4 2 1,1-1-438,-7 1 1,1 6 298,-5 3 0,0 3-73,0 2 1,-6 1-16,-4 4 1,2 2 503,-1 7 0,-7 0 0,-6 0 0</inkml:trace>
  <inkml:trace contextRef="#ctx0" brushRef="#br0">15683 2900 7970,'-15'0'172,"7"0"99,2 0 1,8 2-30,2 2 1,6 4 239,9 7 0,-2-1-251,7 0 0,1-5-22,8 1 0,4-7-182,5 2 1,3-4 112,2-1 0,2-1-491,3-4 1,-8 4-91,-6-4 1,-12-2-342,-3 3 1,-5-1-46,-4 5 827,-6 0 0,-8 0 0,-8 0 0</inkml:trace>
  <inkml:trace contextRef="#ctx0" brushRef="#br0">16109 2829 7970,'14'0'0,"2"0"-310,3 0 0,-3 0 122,3 0 1,-3 6 808,-2 4 0,5-2-181,0 1 0,0 1 25,-5 4 1,-1 0-123,-4 0 0,4-4 245,-4-1-226,-2 1 1,-1 4-139,-6 0 0,0 0-295,0 1 0,-13 0 123,-6 4 1,-9 4-756,-10 5 0,-6 5 141,-13 0 349,-6 7 0,-2-4 0,29-15 0,1 1 0</inkml:trace>
  <inkml:trace contextRef="#ctx0" brushRef="#br0">16521 3256 8246,'15'0'0,"0"0"-140,4 0 1,4 0-1,5 0-88,0 0 1,7-2 485,3-3 0,2 2-278,-3-6 0,-2 5-178,-6 0 0,-2 2 133,-4 2 65,-2 0 0,-7 0 0,0 0 0</inkml:trace>
  <inkml:trace contextRef="#ctx0" brushRef="#br0">16763 2914 8226,'0'16'-384,"0"3"0,5 3 959,0 7 0,-1 4-141,-4 0 0,5 5-385,0-5 0,0 5 63,-5-5 1,0 5-179,0-5 1,0 0-32,0-4 0,0-2-22,0-4 0,0 3-40,0-7 1,0 0-778,0-5-251,0 0 1187,0 0 0,6-6 0,2-2 0</inkml:trace>
  <inkml:trace contextRef="#ctx0" brushRef="#br0">17090 2801 8149,'6'-8'0,"-2"1"-279,5 7 1,-6 2 110,2 3 0,1 4 598,-1 10 0,1 5-77,-1 9 1,-3 3-67,2 7 0,-2 1-118,-2 4 1,0-3 99,0 8 0,0-3-161,0 2 0,0 0-138,0-9 0,-5 1-25,1-11 1,-1-1 78,5-8-142,0-4 1,0-10-35,0-1 44,6-6 1,0-3-98,4-9 1,3-8-136,-4-2 0,8-2 120,2 2 0,7 3-88,-3-3 0,3 4 288,-3 0 0,4 7-51,-3 4 0,3 2 227,1 2 1,-6 6-90,-3 4 1,-3 3 57,-2 1 0,-4 5-73,-1 0 0,-6 0 358,2-5 1,-3 0-21,-2 0 0,0 0 4,0 1 0,-7-6-206,-2 1 1,-8-6-18,-2 6 1,-7-7-427,3 2 1,-9 1 183,-1-1 0,0 0-233,4-5 0,2-2 145,4-3 1,-1-3-1121,10-6 1279,-4 0 0,17-7 0,-6-1 0</inkml:trace>
  <inkml:trace contextRef="#ctx0" brushRef="#br0">17758 2943 8041,'7'8'-402,"1"-2"368,6 0 0,2 1 622,3 2 1,3 2-208,6-6 0,2 0-405,3-5 0,-3 4 86,4 1 0,-9 0-80,-2-5 1,-5 0 9,1 0 1,-3 0-173,-2 0 181,-6 6 1,-2 2-41,-6 6 0,-6 1-56,-4-1 1,-10 6 92,-9 4 0,-5 3-110,-9 1 1,0 5 46,1 1 0,4-1 6,0-5 0,8-6-28,1-3 0,4 2-374,11-2-587,3 0 1048,11-11 0,6 4 0,2-4 0</inkml:trace>
  <inkml:trace contextRef="#ctx0" brushRef="#br0">18256 3184 7825,'-16'15'414,"-3"-1"1,2 6-312,-7 4 1,-1 3-110,-8 1 0,1 1 65,-6-1 1,7-1-159,-3-3 1,6 1-12,4-6 1,4 5 59,6-5 1,6 0-1130,3-5 1179,3-6 0,15 4 0,3-4 0</inkml:trace>
  <inkml:trace contextRef="#ctx0" brushRef="#br0">18455 2914 9611,'0'15'611,"0"-1"-366,0 0 0,0 0 61,0 0 0,0 7 0,0 3 1,0 3 37,0 1 0,0 7-99,0 3 0,0 4 59,0 6 1,0 2-74,0 7 0,-5 0-144,1 0 1,-6-7 104,5-2 1,-4-1-841,4-4 1,0 1 129,5-11 518,0 0 0,-6-4 0,-2-1 0</inkml:trace>
  <inkml:trace contextRef="#ctx0" brushRef="#br0">19578 2786 8059,'5'-9'0,"0"-1"152,-1 7 342,-4-3-276,0 6 276,0 0-645,0 6 96,0 2 0,2 6 42,3 1 1,-4-1 131,4 0 0,-3 0-17,-2 1 1,0 0 8,0 4 0,-5 3-14,0 7 1,-1-2 70,1-4 0,4 4-49,-4-3 0,3-2-113,2 2 0,2-7 45,3 2 0,-1-8-7,11-1 1,-4-7-32,8 1 0,3-8-165,1-6 0,4-4-180,2-5 1,-1-3 153,1-6 0,4-1-167,0 1 1,-5-1 76,-4 1 1,-8 4 202,-2 0 1,0 7-13,-4-2 0,-4 8 136,-1 2-49,-4 5 510,-1-2-271,0 6 0,-1 6-79,-4 4 1,3 4 20,-2 5 1,-3 3-44,3 7 1,-3 4 38,3 0 0,2 11-118,-3-1 0,4 4-5,1 1 0,-5-3-23,0 8 0,0-8-125,5 3 1,0-4-17,0-1 1,0-9 82,0-5 1,-4-2 112,-1-8 0,0 0-67,5-5 296,-6-6-260,-2-2 1,-6-11 112,0 0 0,-1-7-222,1-2 1,0-1-236,0-4 1,0-1-259,-1 1 0,1-5 256,0 5 1,4-6-468,1 1 0,6 4 261,-2 1 1,3-2 486,2 2 0,7 0 0,1 5 0</inkml:trace>
  <inkml:trace contextRef="#ctx0" brushRef="#br0">20119 3000 8059,'9'1'238,"1"4"0,-7-2-99,1 7 1,-2-6 256,-2 6 1,-2-1-235,-2 6 0,-4 0-320,-6 4 1,-1-1 93,1 5 1,0-5-172,0 1 1,-1 0-90,1-5-366,6 3 164,2-9 276,6 0 1,2-6-15,2-7 1,4-5-117,6 6 437,1-1 1,4 5 39,0 0 0,0 1 154,-5 4 0,0 3 1,0 6 0,-1 2 159,-4 3 0,2 2-75,-6 2 1,0 3-45,-5-7 0,0 4 50,0-4 0,-2 2 0,-2-2 1,2-8-375,-3 3 1,4-8-502,1 4-585,0-7 242,0 3 876,0-18 0,6 2 0,2-10 0</inkml:trace>
  <inkml:trace contextRef="#ctx0" brushRef="#br0">20389 3099 8059,'14'2'0,"0"2"0,0-2-175,1 3 0,-1-2 81,0 2 0,0-4 60,0 4 1,1-3-117,-1-2 1,-5 0-574,1 0 355,-7 0 368,3 0 0,-7 0 0,-4 0 0,-9 12 0,-8 4 0</inkml:trace>
  <inkml:trace contextRef="#ctx0" brushRef="#br0">20474 3184 8059,'-22'15'0,"1"-1"-255,7 0 352,6 0 0,2 1 458,6-1-381,0-6 1,8-2 14,6-6 1,7 0-368,7 0 1,0-6 156,1-4 0,-1-2-482,1-3 1,-1 3 167,1 2 335,-1-2 0,0 4 0,1-7 0</inkml:trace>
  <inkml:trace contextRef="#ctx0" brushRef="#br0">20901 2843 8059,'7'-6'13,"1"4"121,-3-2 156,-3 2 1,4 10 309,-6 6 0,5 5-201,-1 5 0,1 7-6,-5-2 1,-5 9 90,1 0 1,-3 4-110,3 6 0,0-2-309,-5 6 1,6-5 100,-2 5 1,4-11-258,1 2 1,1-12-363,4-2 1,-2-5-1427,6-5 1878,-5-4 0,2 6 0,-6-7 0</inkml:trace>
  <inkml:trace contextRef="#ctx0" brushRef="#br0">14275 3028 8264,'0'-14'0,"-6"-3"0,-4 2 0,2-1 196,-1 12 1,-5-6 9,-5 6 0,-11 0-125,1 9 1,-10 9-71,-4 10 0,0 8 82,-4 1 1,8 6-148,1-1 0,6 3 123,-1 2 0,14-2 85,5-3 1,9-3-97,0-7 1,4 1-196,1-1 1,6-6 167,3-3 1,9-3 1,1-2 0,4 0-140,-4 0 0,2-1 93,-2-3 1,-3 2-115,3-2 0,-8 2 59,-2 3 0,-6-1-101,2 0 0,-3 2 61,-2 3 0,-7 1 36,-2 4 0,-4 1 23,-1-6 0,-5 0-6,0-5 0,0 1 116,5-1 1,4-6-109,1-4 0,6 0 289,-2 0-255,-3-2 0,8 6 162,0-3 0,7 2-66,7 8 1,0 5 16,0 4 0,0 4-60,1 5 0,-1 4 9,0 5 0,-4 1-35,-1 0 1,-6 1 39,2 3 1,-4 4 137,-1 6 1,-4 4-334,-1 1 0,-1 4 382,1-4 1,-3 0-26,-6-6 1,4-7-51,1-6 1,4-7 323,-4-7-138,5-1-560,-2-6 0,8-7 143,2-11 1,4-13-642,7-5 0,5-12 75,4-2 632,3-1 0,1-5 0,1 5 0</inkml:trace>
  <inkml:trace contextRef="#ctx0" brushRef="#br0">14289 4436 8056,'0'-15'-109,"0"1"0,0 0 171,0 0 1,7 4-10,2 1 0,5 6 93,5-2 0,2 5-94,2 5 1,4 4 102,-3 10 1,-2 3 24,2 7 1,-7 1-14,2 3 1,-3-3 21,-2 3 0,0 2-162,1-2 1,-1 0 58,0-5 0,-4-4-138,-1 0 1,-6-5 46,2 4 1,-4-5-361,-1 1 1,0-3-391,0-2-372,0-6 743,-6-2 384,5-6 0,-12-13 0,5-2 0</inkml:trace>
  <inkml:trace contextRef="#ctx0" brushRef="#br0">14645 4251 8076,'0'14'0,"-2"-3"-196,-3 3 1,2-1 77,-6 11 1,-5 1 615,-5 8 1,-2 3-128,2 7 1,2-5-263,-7 0 1,0-2 23,-4 2 1,4 2 13,0-7 1,7-5-559,-2-4 239,3-7-940,2 4 802,6-13 0,2-8-712,6-10 1022,0-2 0,6-9 0,2-1 0</inkml:trace>
  <inkml:trace contextRef="#ctx0" brushRef="#br0">14062 4308 8093,'0'-15'80,"12"3"124,7 2 0,8 4-62,6 6 0,5 0 93,10 0 0,-2 0-189,6 0 0,-7-2-83,3-2 1,-9 0-226,-1-5 0,-1 6-23,1-2 1,-8-1 284,-7 1 0,-5-6 0,2 3 0</inkml:trace>
  <inkml:trace contextRef="#ctx0" brushRef="#br0">14574 4165 8103,'14'0'-360,"0"0"0,7-1 144,2-4 0,9 4 247,1-4 1,5 3-24,-5 2 0,5 0 151,-5 0 0,0 0 61,-4 0 0,-7 0 171,-3 0 1,-8 2-361,-2 3 1,-5-2 84,0 6 0,-4 2-136,-4 8 0,-6-1 96,-9 5 0,-5-1-484,-9 2 1,3 3 17,-3-3 1,3-2 389,2 1 0,-1-5 0,1 2 0</inkml:trace>
  <inkml:trace contextRef="#ctx0" brushRef="#br0">15128 4549 8507,'0'14'-234,"0"1"1,0-1-842,0 0 1075,0 0 0,6 1 0,2-1 0</inkml:trace>
  <inkml:trace contextRef="#ctx0" brushRef="#br0">15469 4364 8094,'0'23'59,"0"-4"1,-1 3 257,-4 1 1,3 9 308,-2 1 0,2 5-144,2-5 0,0 5-316,0-5 0,0 0 64,0-4-1,2-7-367,2-3 1,0-5-116,5-4 1,1 1-97,4-7 1,-5 0 189,1-9 1,-1-3-75,5-6 1,1-2-353,-1-3 1,-5-3 195,1-7 1,-1 1-102,6 0 1,-1-1 114,0 1 1,-1 1 367,-4 3 117,4 4-35,-5 12 0,1 3 101,1 10 1,-7 4 398,1 10 0,0 3 158,0 7 1,-2-6-291,3 1 0,-4-7 63,-1 2 0,5-3-69,0-2 0,1-4-267,-1-1 0,-2-5 218,6 0-304,1-2 1,4-8-112,0-4 1,-1-3-238,-4-1 1,3-5-376,-8 0 1,1 0 330,-5 5 1,0 5-1058,0-1 942,0 1 0,-2-4-962,-2 4 1385,-4-4 0,-6 5 0,-1-6 0</inkml:trace>
  <inkml:trace contextRef="#ctx0" brushRef="#br0">15526 4165 8099,'2'10'-247,"3"-1"1,4-4 695,10 5 0,-2-7-101,7 1 0,0-2-600,4-2 1,-1 0 112,-3 0 1,1 0-391,-6 0 529,6 0 0,-3-6 0,7-2 0</inkml:trace>
  <inkml:trace contextRef="#ctx0" brushRef="#br0">15811 4123 8099,'9'-8'-507,"1"3"0,-1 4 843,5 1 0,5 0 7,0 0 1,5 1 85,-5 4 0,6-2-53,-1 7 0,1-3-33,-1 3 0,1 1-134,-6-6 1,0 6 29,-5-2 1,-6 4-129,-3 1 0,-4 0-192,-1 0 0,-11 1-311,-3-1 1,-16 6 292,-3 4 1,-7-2-242,-2 2 0,-1 0 156,0 4 1,7-4 183,3-1 0,-3-5 0,-1 2 0</inkml:trace>
  <inkml:trace contextRef="#ctx0" brushRef="#br0">14958 3725 6911,'-8'0'-76,"1"0"359,7 0-273,0 0 114,7 0 1,-4 0-74,6 0 0,5-2-168,5-3 0,0 2 191,-4-6-207,5 6 0,-4-4-214,3 7-141,-10 0 488,-2 0 0,-7 0 0,0 0 0</inkml:trace>
  <inkml:trace contextRef="#ctx0" brushRef="#br0">15029 3639 8345,'0'15'-1079,"0"-1"809,0 0 0,-5 5 463,0 0 1,0 1-144,5-1 1,-4-3-78,-1 3 0,0-1-508,5 1 535,0-10 0,0 10 0,0-11 0</inkml:trace>
  <inkml:trace contextRef="#ctx0" brushRef="#br0">14858 4890 8358,'14'0'593,"7"0"-620,2 0 0,6-4 31,4-1 1,-3-6-349,3 1 344,4 4 0,-1-13 0,7 3 0</inkml:trace>
  <inkml:trace contextRef="#ctx0" brushRef="#br0">16365 4478 8194,'-17'5'78,"2"0"0,6 1 201,0-1-100,2 3 0,9 4 196,3-2 1,9-4-279,9-6 0,6-2-129,4-2 0,5-6-57,9-9 1,-2 3-331,2-2 0,-9 2-859,-5 2 878,-3 6 0,-8-3 400,-3 6 0,-9-6 0,-4 3 0</inkml:trace>
  <inkml:trace contextRef="#ctx0" brushRef="#br0">16507 4293 8194,'5'-6'-317,"0"6"0,6 8 383,-2 11 0,-1 5 598,2 9 0,-6 5-400,6 9 1,-7-3-327,2 4 0,-8-1-79,-2-4 1,0 1 129,5-11 0,0-1-288,0-9 232,0-2 0,6-13-457,4-3 1,7-5 523,2-5 0,0-16 0,-5-9 0</inkml:trace>
  <inkml:trace contextRef="#ctx0" brushRef="#br0">16891 4123 8175,'14'0'0,"-4"0"-491,-1 0 1,-4 1 46,5 4 0,-6 5 1252,6 9 0,-7 3-371,2 6 0,-4 7-125,-1 3 1,0 3-58,0 1 1,-6 6 87,-4-1 0,3 5-187,-3-4 1,2-2-34,-1-9 0,1 1-87,3-9 0,3-4 237,-2-11-901,2 1 479,2-8 1,6-2-181,4-10 0,1-2 76,-2-8 0,9 1 123,-4 0 0,10 0-66,-1-1 0,4 1-36,2 0 0,-1 0-23,1 0 0,-1 6 5,0 3 0,-5 3 125,-4 2 1,-5 2 19,-5 3 291,4 3 1,-12 6 527,4 0 0,-5 0-536,-5 0 0,-2-1-24,-8-3 0,1 2-14,0-2 1,-5 2-149,0 2 1,-5-1 85,5-3 0,-4 1-455,4-7 1,-5 1 166,5-5 1,0 0-951,5 0 1160,0 0 0,-1-12 0,1-4 0</inkml:trace>
  <inkml:trace contextRef="#ctx0" brushRef="#br0">17929 4222 8117,'-6'10'12,"-4"-1"0,-4 1-486,-5 4 0,2 0 604,-7 0 0,-1 7 705,-8 3 0,-2 1-610,-3-1 0,5 1-112,9-6 1,3 1-157,7-1 0,2-8 123,2 4-254,4-11 1,6 4 30,0-3 1,8-3 32,6 2 0,2-2-1,7-2 0,1 5 2,5-1 1,1 6 32,3-5 0,-3 6 6,3-2 0,-8-1-79,-1 1 1,-8 1 80,-2 4 1,-6 0-148,-8 1 1,0-1 154,0 0 1,-13 0 59,-6 0 0,-6 1 0,-4-1 0</inkml:trace>
  <inkml:trace contextRef="#ctx0" brushRef="#br0">17588 4734 9237,'14'8'928,"0"0"-1131,0-3 0,7-4 133,3 4 1,4-3-505,5-2 574,4 0 0,12 0 0,1 0 0</inkml:trace>
  <inkml:trace contextRef="#ctx0" brushRef="#br0">18270 4492 8045,'-14'8'0,"5"-1"-77,-1-7-100,7 0 414,-3 0 0,7 0 256,4 0 0,4 0-295,10 0-144,3 0 1,10-5 64,6 0 0,0-1-108,9 1 0,-2-1-356,-3-4 0,1 2 202,-1 4 1,-7 0-1012,-6-5 1154,-7 6 0,-2-10 0,2 5 0</inkml:trace>
  <inkml:trace contextRef="#ctx0" brushRef="#br0">18583 4222 8045,'8'7'0,"0"0"160,-3 8 1,-4 5-24,4 4 0,-4 4 596,-1 6 1,0 7-211,0 6 0,0 7-131,0-2 1,-1-2-223,-4 3 0,4-8-93,-4 3 0,3-6-737,2-4 0,2-5 241,3-9 419,2-3 0,14-1 0,1 2 0</inkml:trace>
  <inkml:trace contextRef="#ctx0" brushRef="#br0">19578 4094 7983,'2'-9'0,"3"-1"0,-2 2-233,6-1-75,1-4 0,6 10 281,2-6 1,-2 6 207,3-2 1,-3 3-125,-2 2 0,0 0 111,1 0 0,-7 7-16,-4 2 1,3 4-108,-3 1 1,1 5 62,-5 0 1,-6 5-21,-4-6 1,-2 8-44,-3-3 1,1 0 50,0 0 0,5-4-12,-1 5 0,1-2 20,-6 2 0,7-4-25,4-6 0,2 1-239,2-1 171,0-6 1,8-3-118,6-10 0,2-3 88,8-6 1,-1-7-338,6-3 1,4-7 65,0-2 1,0-1-40,-4 6 1,-5 0 188,-1-1 1,-5 2-175,1 4 247,-10 2-33,-3 7 1,-6 8 375,0 6-167,0 12 1,-6 6 276,-3 5 1,1 3-171,-2 7 1,2 0 389,-1 10 1,-2-2-201,6 11 1,0 0-24,5 5 0,0-5-279,0 0 0,0-6 81,0 1 0,2-9-503,3-5 0,-4-4 109,4-6 0,-2-4-19,2-9 0,-4-2 73,4-4 134,-3-2-209,-2 4 0,-5-7 122,0-4 1,-6 2-146,2-7 1,-4 6 90,-1-6 1,0 5-332,-1-4 1,0 0-2,-4-6 493,3-5 0,-5-2 0,7-7 0</inkml:trace>
  <inkml:trace contextRef="#ctx0" brushRef="#br0">20090 4265 7983,'21'0'102,"-9"0"117,7 0 1,-11 0-101,6 0 0,-9 2 80,0 2 0,-4 4-87,-1 6 1,-6 2 88,-3 3 1,-4-3-435,-1 3 1,0 1 53,-1-1 1,1 0-72,0-4 1,4-6 157,1 0 0,4-5-163,-4 0-385,6-2 343,-4-2 0,9 0 169,3 0 23,2 0 0,8 0 258,-1 0 1,-1 6-79,-4 4 1,2 4 204,-6 5 0,0 3-25,-5 6 1,0 1-44,0-1 0,0 1 111,0-1 1,0-1-106,0-3 1,-5 1-233,0-6 0,0-5 230,5-4-1013,0-1 393,0-1 118,0-2 1,0-18-1,0-4 1</inkml:trace>
  <inkml:trace contextRef="#ctx0" brushRef="#br0">20318 4350 7983,'19'0'-67,"0"0"1,-1 0-39,-3 0 1,-1 2 242,0 3 0,0-4-91,1 4 1,-6-4-430,1-1 1,-7 2-242,1 3 409,-2-4 1,-4 7 70,-2-3 1,-4-2 142,-6 7 0,-5-6-58,0 6 0,-5-1 58,5 6 0,0 0 140,5 4 0,0-3-118,-1 3 0,7-3 1019,4-2-689,2 0 0,4-1-18,2-4 1,6 2-133,9-6 0,3 0-169,6-5 1,1 0-402,-1 0 1,-2-2 222,2-2 0,-9 0 145,5-5 0,-1-1 0,0-4 0</inkml:trace>
  <inkml:trace contextRef="#ctx0" brushRef="#br0">20673 4450 7983,'14'0'0,"5"0"-285,0 0 1,6 0 22,-1 0 1,3 0 409,1 0 0,1 0-13,-1 0 1,-4 0-575,0 0 0,-7 0 158,2 0 0,-3 0 281,-2 0 0,0 0 0,0 0 0</inkml:trace>
  <inkml:trace contextRef="#ctx0" brushRef="#br0">21071 4151 7983,'8'0'189,"-2"0"1,-6 2 99,0 3 1,0 2 27,0 8 1,0 0-84,0 4 1,0 5-1,0 9 0,0 5-6,0 10 0,0 2-29,0 7 1,-4 5-393,-1-1 0,0 1 169,5-5 0,-1 0-2544,-4-1 2568,3 1 0,-10 0 0,4 0 0</inkml:trace>
  <inkml:trace contextRef="#ctx0" brushRef="#br0">6313 3639 7946,'-14'7'-36,"0"-6"1,-1 7 21,1-3 436,0-3-138,0 4 1,4-5 200,1 4-263,6-3 137,-4 4-28,7-6-109,0 0-21,7 0 0,1 0 69,6 0 0,6-5-133,4 1 0,3-6-166,1 5 0,-4-6 99,0 2 1,-1-2-142,6 1 0,-5-2-934,-1 2 499,-5-2 184,2 4-987,-6-5 566,1 11-135,-8-4 878,0 6 0,-14-6 0,0-2 0</inkml:trace>
  <inkml:trace contextRef="#ctx0" brushRef="#br0">6427 3497 7946,'0'-9'-322,"0"-1"429,-6 1 1,4-1 208,-3 1 244,4 6 181,1-4-177,0 7-343,0 7-41,6 1 0,-4 12 123,2 4-82,-2 3-197,-2 7 0,0 3-108,0 5 0,0 3-16,0 2 1,0-3-420,0 4 519,0 2 0,0-6 0,0 5 0</inkml:trace>
  <inkml:trace contextRef="#ctx0" brushRef="#br0">6427 7222 7911,'0'14'378,"0"-6"-423,0 5 0,1-12 113,4 4-68,3-3 0,13-15 0,1-3 0</inkml:trace>
  <inkml:trace contextRef="#ctx0" brushRef="#br0">4067 8672 8162,'0'-8'-602,"0"-5"683,0 6-118,0-1 0,0 0 239,0 3 127,0 3-27,0-4-49,0 6 55,0 0-205,6 0-68,-4-6 0,9 3-90,-7-7 0,7 1 95,-1-5 0,1 4-120,-2 1 0,4-1 108,-3-4 1,4 0-4,5-1 0,-3 1-1,3 0 1,-2 0 0,2 0 1,-2-1-39,7 1 1,-5 0 17,5 0 1,-1 4 5,6 1 1,-6-1 25,1-4 1,0 0-2,4 0 1,-1-1 52,-3 1 1,1 5 1,-6-1 0,5 2-18,-5-1 0,1-4 102,-1 4 1,-1 1 21,5-2 1,-5-1-131,1-8 0,1 2 43,-1-7-28,6 7-30,-9-10 1,11 10 15,-3-7 0,3 5 1,1-5 1,0 7-21,1-2 1,-1 3 12,1 2-1,4 0 6,0 0 1,-4 4-36,-6 1 1,1 4-23,4-5 0,-4 2 3,0-1 1,-5-4 11,4 4 0,-4-2-9,5 1 1,-7-2-27,2 2 1,2-2-18,-2-3 1,0 6 70,-5-1 1,5 3 5,0-3 1,2-3 27,-3 4 1,-2 1-49,3-1 0,2 4 46,-2-5 0,4 6-64,-4-6 1,5 2-2,-5-1 0,2-2-11,-2 6 0,-2-6-19,7 1 1,-7-1-30,2 2 0,-3-2 65,-2 6-62,6-6 52,-4 3-8,5 0 1,-7-3 29,0 6-27,0-6 64,1 10-26,-1-12 1,0 7-37,0-4 1,1-1-1,-1 7 1,0-7 0,0 1 0,0 2-4,1-1 1,-1 4-41,0-5 49,0 7-11,1-9 1,0 8-2,4-5 0,-3 4 11,3-4 1,-3 6 4,-2-2 0,-4-1 36,-1 1 0,0 0 253,6 5-237,-1-6 1,0 4-35,0-3 1,1-1-26,-1 1 1,0-4-40,0 4 1,-4-4-3,-1 4 0,1-5-52,4 6 0,-5-6-199,1 6 0,-5-3-287,4 2-295,-6 4-564,4-5 610,-7 6 476,0 0 0,-7 0 345,-2 0 0,-4 0 0,-1 0 0</inkml:trace>
  <inkml:trace contextRef="#ctx0" brushRef="#br0">6228 7279 8162,'-8'0'-691,"2"0"1061,18 0 0,2 0-233,10 0 0,3 0-66,-3 0 0,3-5 181,1 0-148,0 1-26,-5 4 0,2 0 365,-6 0-328,0 0 66,-11 0-26,4 6-19,-10 2-14,4 6-197,-6 7 83,-6-6 0,-10 19-40,-12-1 1,-7 6-209,-8 4 0,-6-1-702,-3 1 942,3 0 0,-6 6 0,4 1 0</inkml:trace>
  <inkml:trace contextRef="#ctx0" brushRef="#br0">5915 7876 8662,'6'8'1544,"4"-3"-1305,2 2 0,4-3-8,3 5 1,-1-1 261,5 1-262,-5 4-144,9-5 0,-7 6-73,4 0 1,1 5-62,-6 0 0,0 0-354,-5-5 0,0 1 8,1-1 1,-3 0-1014,-2 0 531,2 1 378,-10-8 242,4 6 1,-7-11-207,-4 2 1,-3-4 460,-6-4 0,0-4 0,-1-6 0</inkml:trace>
  <inkml:trace contextRef="#ctx0" brushRef="#br0">6086 7862 8049,'0'-8'-569,"0"-5"1711,0 12-750,0-6 1,0 14-136,0 2 0,0 4-120,0 1 1,-2 2-127,-3 3 0,2 3-147,-6 6 144,6 1 38,-10-1 1,10-4-724,-7-1 330,7-5-92,-3 2-665,-1-5 1104,6-1 0,-5-6 0,6-2 0</inkml:trace>
  <inkml:trace contextRef="#ctx0" brushRef="#br0">6384 8061 8049,'8'0'-182,"-2"-7"221,-6-1 19,0 1 1249,7 0-576,-6 7-179,6 0-104,-7 0 1189,0 0-1329,0 7 30,0-6-335,0 5-116,0-6 242,0 0-245,6 0 126,-4 0 1,10-6-69,-2-3 1,2-4 20,3-1 0,-1 0-18,0-1 0,2 1-68,3 0 0,-4 0-183,4 0 0,-3-1-561,-2 1 460,1 0 186,-1 6 1,-5 2 220,1 6 0,-7 6 0,3 2 0</inkml:trace>
  <inkml:trace contextRef="#ctx0" brushRef="#br0">4109 8558 8119,'0'8'-1378,"-6"-1"1148,4-7 163,-4 0 596,6 0-409,-6 0 1,4-2 6,-2-3 1,2 2 128,2-6 0,0 4-91,0-5 1,0 6 75,0-6 0,2 5-174,2-4 0,-2 4 6,3-4 1,1 4 4,-1-5 0,4 6-129,-4-6 1,6 1 90,-2-5 0,-1-1-37,2 1 1,-1-6-181,5-4-57,1-9 218,-1 3 0,-1-10-109,-4 7 1,4-6 148,-4 1 0,4-2-2,1 2 1,0-1-13,0 6 0,-4-2 5,-1 2 1,1 3 12,4-4 0,-1 4 11,-4 2 1,4 4 162,-4 1-154,4-7 36,1 0 1,-4-5 19,-1 6 0,1 1-53,4 0 0,0-7 5,0-3 0,0-2-15,1 3 1,-1-3 7,0 7 1,5-5-60,0 5 0,0 0-18,-5 4 0,-1 1-160,-4-1 207,4 1-11,-5-1 1,6 1-3,0 0-14,1-1 9,-1 1 0,0-5-2,0-1 1,0-8 0,1 4 1,-1-6 3,0 6 1,0 1 7,0-1 0,1 2 1,-1-2 1,5-1 72,0 6 1,1-5 5,-1 4 0,-1-3 111,5 3-173,-5-5-52,9 3 1,-7-6 7,4 5 1,1-5 23,-6 5 0,5-5-4,-5 0 1,4 6-17,-4 2 0,5 0-22,-5 0 1,0-3 185,-5 3-138,7 1-9,-5 5 1,4-5 12,-6-1 0,1 0-10,-1 0 1,0 4 5,0-3 0,-4-1-27,-1 0 0,1-4-14,4 5 1,2-1 6,3 0 1,-4 4-12,4-3 1,-3-2-9,-2 2 36,1 0 11,-1 5 1,0-1 3,0 1 0,0 4 38,1 0 1,-6 1 11,1-6 1,-1 6-8,5-1 1,-4 0 6,-1-4 1,1 4 4,4 0 0,0 1 4,0-6 0,-4 6-3,-1-1-29,1 6-5,4-2 0,-1 1-74,-4 0 78,4-6-51,-5 9 1,1-6-4,1 3 1,-6 3 59,6-3 1,-2-1 5,1 1 0,4-5-1,-4 5 1,-1-6 9,2 1 0,-1-3-79,5-1 48,-6 6-18,5-5 0,-7 6 7,4-2 0,2-4-19,-2 3 1,-2 3-20,1 3 1,-6 2 7,2 1 1,1 1-3,-1 0 0,2 0 52,-3 0 1,-1-1 11,7 1 1,-5-2-8,4-3-30,1 4 1,4-12 1,-5 11-17,1-3 19,-1-3-57,12 0 1,-5-2-9,3 0 1,1 1-17,-1-6 1,0 6-20,-5-1 1,0 7 63,1-2 2,-1-4-8,0 8 0,-4-4 22,-1 9-22,-6-2-11,4 4 7,-7-7-44,6 1 41,-5 0 1,7 1-213,-3 4-46,-3-4 1,6 12-394,-4-4-629,-2 3 208,4 2 1103,-6 0 0,0-6 0,0-2 0</inkml:trace>
  <inkml:trace contextRef="#ctx0" brushRef="#br0">6100 3753 8119,'-14'8'11,"4"5"188,1-4 1,6-1 273,-2 2-30,3-7-267,2 3 1,11-8-115,3-2 0,10-9 82,0-6 0,7-5-67,3 5 1,4-4-253,-5 4 101,0 0-53,-5 5 0,-6 4-173,-3 1 211,-3 6 1,-2-4-130,1 7 0,-7 2-41,-4 3 226,-2 9 0,-4 8-29,-2 6 1,-4 7-24,-7 3 1,6 8-13,-1 1 1,3-1-321,-3-8 187,4 3 1,6-17 229,0 9 0,-7-11 0,0 6 0</inkml:trace>
  <inkml:trace contextRef="#ctx0" brushRef="#br0">5346 3654 8199,'-8'0'-226,"2"0"397,6 0 752,0 0-681,6-7-97,-4 6 1,15-12 83,-2 4 0,7-9-121,-3-1 0,11-6-204,-2 1 0,4-4 46,-4-5 0,1 7-296,-1-2 1,-1 4-832,-3 1 620,-4 8 557,-12 3 0,-2 4 0,-6-6 0</inkml:trace>
  <inkml:trace contextRef="#ctx0" brushRef="#br0">5474 3384 8199,'10'6'88,"-1"3"1,-4 6 142,4 3 0,-1 1 36,2 10 0,1 1 135,-6 8 0,4 3-377,-4-3 1,6 1-307,-2-1 1,9-3 280,1-7 0,12 1 0,-1-1 0</inkml:trace>
  <inkml:trace contextRef="#ctx0" brushRef="#br0">4024 8615 8280,'8'-8'-1438,"-2"0"1353,-6 4 1,2 0 199,3-5-74,-4 6 0,7-8 38,-3 6 0,-4-1 96,4 1-91,3 3 0,-5-9-26,7 7 1,-6-6 108,6 5-92,-7-6-34,3 10 1,-1-12 20,0 4 0,4 1-39,-4-2 1,5 6-11,-6-6 10,7 1 0,-3-6-6,6 1 0,-4 5-142,-1-1 143,-5 7 18,8-10-53,-4 5 23,6-6-2,1 6 1,-3-4-1,-2 2 1,2 2 20,-2-1 0,2-1 1,3-4 0,-1 5 17,0-1 0,0 1 6,1-5 0,-4 4 130,3 1-144,-3-1-2,9-4 1,-5 0 54,-1-1-40,6 1-25,-4 0 1,9 0 13,-6 0 0,2-2 13,-2-3 1,-2 3-9,7-3 1,-7-1 14,2 1 0,2-5 6,-2 5 0,4-5-33,-4 5 14,7-6-8,-4 3 0,2-2-168,-1 1 167,1-1-73,4 2 1,2-4-2,4 7 1,-4-4 38,3 4 0,-3 0-7,-2 5 1,-4-2 6,0-3 1,-5 3 7,4-3 1,-4 3 189,5 2-193,-7-6 6,4-3 0,-2 0 108,0-1 0,1 2-72,-1-2 1,-3-1 11,3 6 0,-3-5-16,-2 5 0,0-4 3,0 4 0,2-5-46,3 5 1,-3 0-15,3 5 1,-3-2-43,-2-3 1,2 3 74,3-3 0,-2 4-6,7 0 0,-5 1 4,4 0 1,0-5 0,0 0 1,4-1-17,-3 1 1,-2 1 6,2-5 1,-7 4 47,2-5 0,1 5 3,-1-5 1,0 5-93,-4-4 53,5-1-1,-4 2 1,4-4-90,-5 8 88,-1-8-20,0 10 1,2-9 3,3 6 0,-3-4-2,3 4 0,-2-2-6,2 2 0,-3 3 53,3-3 1,-3 2 117,-2-2 1,5 3 70,0-3-206,6-3-32,-9 6 1,11-9 6,-4 6 1,-1-6 17,2 1 0,-2-3 0,2-1 0,3-1-11,-4 1 1,0 1-22,0 3 0,-4-2 75,5 2 0,-5-3 130,5-1 1,-5 1-187,4 3 0,-4-3 40,5 4 0,-5-4-56,5-2 52,-1 1-2,6-1 1,4-4 1,0 0 1,5-5 9,-5 5 0,5-2-13,-5 2 1,0 3-14,-4-3 0,-2 4 11,-4 6 1,4-4-29,-3 3 1,3-3 37,1-1 1,-4-1-60,0 1 1,4-2-6,5-3 0,2 1-9,-2-6 0,3 5 6,7-5 0,0 5-5,-1-5 0,-4 2 70,0-2 0,-5 2 3,5 2 0,-6 4 54,1-3-673,-3-3 585,-1 6 0,-1-5-31,0 7 1,2-7-9,4-3 0,-3 2-116,7-2 0,0 5 86,5-5 1,-1 0-17,1-5 0,-2 5 40,-3 0 1,3 10 10,-3-5 0,-3 6 19,-2-6-50,-3 3 16,-2 1 1,2 1-155,4-1 158,-4 1-43,11 0 0,-3-6-107,9 1 1,-3-5 160,4 5 0,-4-5-13,-2 5 1,0-5 121,-5 5 0,-2 0-91,-6 4 0,-1 1 18,0-1 0,1 1 245,-1 0 0,2-1-250,4 1 1,-4 1-70,3 3 0,1-3-29,0 4 0,0 2 12,0 2 1,-4-1-22,3 1 1,-3-2-58,-2 2 0,1 3-180,-1-3 1,-4 4-29,0 0 0,-7 1 3,2 0 1,-3 0-475,-2 0 472,-6 6 0,-2-5 355,-6 11 0,6-10 0,2 4 0</inkml:trace>
  <inkml:trace contextRef="#ctx0" brushRef="#br0">9313 3256 8280,'-8'7'-1979,"8"5"1951,10-8 1,9 1 137,4-5 0,-1-5 125,2 1 1,0-6-167,4 5 1,1-4 332,-1 4 1,-1 0-7,-3 5 0,-4 0 334,-6 0-488,1 0 0,-3 7 23,-2 2 0,-4 4-51,-6 1 0,0 2-11,0 3 0,-6 3-617,-4 6 1,-4 1 159,-5-1 254,-3 7 0,-6 8 0,-1 7 0</inkml:trace>
  <inkml:trace contextRef="#ctx0" brushRef="#br0">9768 3469 8450,'6'-8'-293,"-4"3"266,3 10 1,-2 4 214,2 10 0,-4 3 76,4 7 0,-2-1-100,2 1 1,-4 1 43,4 3 0,-2-5-123,2 1 1,-2-7 183,7-8-358,-7 0 225,9 1 0,-5-9-26,2-6 1,2-3-81,-6-11 0,6 2-177,-1-7 0,-3-3-40,3-1 0,-1 1 166,6-2 0,-6 5-289,1-5 124,-1 7 55,-1-4 1,0 9-15,-3 2 175,-4 4 1,6 7 167,-7 4 1,0 8-58,0 6 0,0 6 273,0-1 0,4 1-127,1-1 1,6 1-136,-1-6 1,2 0-215,2-5 1,2-6-14,3-3 1,-1-4-150,5-1 1,-5-6-46,1-3 1,-4-9-360,0-1 0,-3-1 33,-2 1 0,-4 3 595,-6-3 0,0-3 0,0 0 0</inkml:trace>
  <inkml:trace contextRef="#ctx0" brushRef="#br0">9427 3355 8327,'-29'-6'0,"7"3"0,3-7 0,3 7 92,2-2 0,5-1 514,-1 1-25,7 0-312,-3 5-314,6 0 1,6 0 96,4 0 0,9 0-200,4 0 1,6-1 190,4-4 0,-2 2-154,7-7 1,-6 3-85,1-3 0,-8-1 17,-1 6 1,-6 1-183,0 4 356,-8 6-131,-4 2 0,-6 19-145,0 6 1,-12 9 279,-7 11 0,-19-1 0,-6 11 0</inkml:trace>
  <inkml:trace contextRef="#ctx0" brushRef="#br0">7621 8132 6952,'-8'0'1155,"2"0"-976,0 0-69,4 0 83,-4 0-262,6 0 187,0 0 150,0-7-145,0 6 1,1-12-21,4 4 1,-2-4-6,7-1 1,-1-5 155,5 0-160,1 0-12,-1 5 1,0-5 70,0 0-32,0 0-37,1-2 0,0 6 46,4-4 0,-3-2-85,3 2 0,-1-6-18,1 1 1,-4 2 37,4-2 0,-1 1-15,1-6 0,-4 2-41,4 4 51,3-4-13,1 5 1,5-7 1,0 1 0,1 1-56,-1 3 1,1-6-10,-1 7 0,4-7 4,-4 6 1,7-3-7,-11-1 0,6 1 38,-7 3 0,3-3-15,-3 4 0,3 0 192,-7 0-183,6 5-4,-9-8 1,6 10 253,-3-3-226,-3 3 5,10 2 0,-8-5 21,5 0 1,-4-2-21,5 2 0,5-3 8,4-6 0,0-1-176,-5 1 168,1 0-15,-1-1 1,1 1-118,-1-1 108,1 1 0,-1-1 1,-4 6 0,-1-1 0,-1 7-2,2-2 1,-3-2 0,-7 2 0,0 2-3,0 7 1,1-2 4,-1 2 1,0 2-36,0-1 0,0 1 20,1-2 1,0-2-94,4 2 96,-3-2-42,5-3 0,-2 1-4,0 0 0,1 0 26,-1 0 0,-3-1 1,3 1 0,-5 5-7,-4-1 1,1 5-36,-7-4 94,7 6-4,-9-3-50,4 6 25,1-7-20,-6 6-12,6-6 0,-7 6-3,0-4 0,1 3-7,4-2-8,-4 2-38,6 2-11,-7 0 267,0 0-165,-7 0 1,0 5-21,-8 0-6,1 6 13,0-3 1,0 6-248,-1 0 241,1 0-24,0-6 1,-5 5-9,0-4 0,-1-1-3,1 2 1,3-1-5,-3 5 1,2-4-28,-2-1 1,3 5-3,-3 5 0,1 2-44,-1-2 0,4-2-7,-4 7 0,-3 4-206,-2 6 268,-3-1-7,-1 1 0,-6 1-27,1 3 1,-5 3 31,5-3 0,0-3 106,5-2 0,-1-8-60,1-1 0,1-7 139,3 2 1,4-4 120,5-6 27,-5 4-263,10-5 1,-9 6 309,10 0-1,-4-6-222,-1 5 0,1-6 20,4 8 0,-4-1-26,4 0 1,-2 0-11,1 1 1,-2 0-36,2 4 0,-2-8-138,-3 4 1,3-4 93,2 3 1,-2-5-143,2 1 0,-3-6 48,-1 6 115,0-7-48,6 10 0,-5-7-48,4 4 70,-4 2 25,-1-10 1,5 10 18,-1-2 1,1 3-9,-5 1 0,-1 0 9,1 0 0,0 5-45,0 0 0,-5 5 20,0-5 1,0 0-23,5-5 20,-1 0-31,1 7 0,0-10-22,0 3 22,-1-3 9,1 3 1,0-1 36,0-4 1,4 2-1,1-6 0,4 1 98,-4-1 0,1-2-79,-2 7 0,-2-5 31,2 4-54,4 1-24,-7-3 1,5 6 12,-6-3 1,5 2-13,-1 2 1,1 1-11,-6-1 1,3 0 26,2 0 0,-2 0-10,2 1 1,2-1 81,-1 0 0,1 0-81,-2 1 0,-1-1 62,7 0-42,-7 0-36,9 7 0,-11-5 10,4 2 0,1-2-40,-2-2 1,7-4-11,-1-1 0,-3-4 31,3 5-29,-1-7 62,5 3-8,-7-6 94,6 0-101,-5 0-55,6 0 1,0-6 61,0-2-66,6 0 1,-3-5-5,7 4 0,-6-2-116,6 1 1,-1-7-235,5 3 1,9-4 409,5 4 0,7-13 0,7-3 0</inkml:trace>
  <inkml:trace contextRef="#ctx0" brushRef="#br0">13067 6241 8120,'-8'-2'66,"3"-2"0,-1 1 277,1-7 3,0 7 120,5-3-295,0 6 1,0 1-124,0 4 1,0 9 234,0 10-45,6 3-44,-4 1 0,4 5 134,-6 0-99,0 7-151,0-10 1,0 5-113,0-7 1,2-1 46,3-3 0,-4-4-242,4-6 262,3 1 1,-7-6-113,4 1-189,3-7 106,-6 3-50,4-6-16,0 0 172,-4-6-38,11 4 1,-7-10-156,3 2 0,4-3 74,-4-1 1,4-6-104,1-4 0,5-3 96,0-1 0,-5-5 14,-4-1 0,-1 1 143,6 5 49,-1-1-251,-6 7 601,4 2-167,-10 12 47,11 1 1,-12 14 93,4 2 0,-4 10-152,-1 5 1,0 4-63,0 5 0,0-2 178,0 2 1,0-3 243,0-2 0,2-6-295,3-3-28,-4 3-64,12-12 1,-10 7-292,7-12 71,-1 0 0,1-5-208,-1 0 203,1-7 0,2-5 15,-2-7 0,2-5-160,-2 5 0,1-5-21,-2 5 0,2-4-282,-6 4 0,0 0-676,-5 5 599,0-1 258,0 7 0,0-4-829,0 2 1152,-6-2 0,-2-2 0,-7-1 0</inkml:trace>
  <inkml:trace contextRef="#ctx0" brushRef="#br0">13465 6099 8160,'8'6'-261,"4"2"0,-4 2 791,6-1 0,2-6-263,3 2 1,-2-4-51,7-1 1,0 0-202,4 0 1,-1-4-357,-3-1 0,1-4-333,-6 4-410,0-6 1083,-11 9 0,5-4 0,-6 6 0</inkml:trace>
  <inkml:trace contextRef="#ctx0" brushRef="#br0">13678 6241 8160,'0'9'-95,"0"1"169,0-7-40,0 10 0,0-10 175,0 6 1,0-4 79,0 5 0,-2-1 0,-2 5 0,0 1-34,-5-1 1,4 2-32,-4 2 1,4-2-139,-4 3 156,-1-3-30,2-2 1,-3-4-59,6-1-120,1-6-112,4 10-50,0-11 0,0 5 63,0-2 0,6-3-69,3 3 0,4-4 31,1-1 1,5 0-91,0 0 0,6 0-90,-1 0 1,-2 0-348,2 0 1,-5 0-244,5 0 571,-7 0 302,4-6 0,-7-2 0,0-6 0</inkml:trace>
  <inkml:trace contextRef="#ctx0" brushRef="#br0">13877 6099 8160,'6'-8'-549,"-4"2"366,4 6 1101,-6 6-356,0 8-272,6 2 0,-4 12-28,3 1 1,-4 1-133,-1 8 1,0-5-134,0 5 0,0-7-75,0 3 1,0-1-297,0-5 1,0 2-272,0-11 392,0 0 14,0-11-970,0-2 796,0-6 1,0-11 412,0-3 0,0-16 0,0 0 0</inkml:trace>
  <inkml:trace contextRef="#ctx0" brushRef="#br0">13905 6156 8160,'2'-13'-641,"3"4"321,-4 2 448,12 7 0,-5 0 456,6 0 0,-1 7-357,-4 2 1,4 4-205,-4 1 1,4 0 246,1 0-164,7 1 1,-6-1-93,4 0-50,-9-6 141,3 5 1,-12-10-134,4 6 153,-4 1-35,-1 4 1,-6 2 7,-3 3 1,-10 4-68,-5 10 1,-3-1-105,-1 6 0,1-6 82,3 1 1,4-5-148,5-4 1,7-8 137,4-7 0,2-6 0,2 4 0</inkml:trace>
  <inkml:trace contextRef="#ctx0" brushRef="#br0">14247 6056 8132,'-8'0'-586,"-3"2"-733,6 3 878,0-4 939,5 5-204,7-6-66,0 0 0,9 5-69,3 0 0,2 0-105,2-5 1,4 0-120,-3 0 1,-2 0-31,2 0 0,-7 0-271,2 0 0,-8 0-80,-1 0 446,-7 0 0,3 6 0,-6 2 0</inkml:trace>
  <inkml:trace contextRef="#ctx0" brushRef="#br0">14318 6141 8132,'8'0'-1949,"3"2"1857,-7 3 0,1 3 6,-5 6 0,0 6 212,0 4 0,0 3 200,0 1 0,0 1-279,0-1 27,-6-6-19,4 5 1,-4-11-217,6 3 0,0-8-13,0-1 1,2-7-165,2 1 338,-2-2 0,17-15 0,-3-2 0</inkml:trace>
  <inkml:trace contextRef="#ctx0" brushRef="#br0">14503 5957 8132,'9'0'-1049,"0"0"0,-5 1 1201,0 4 1,-2 8 97,-2 6 1,0 7 245,0 3-295,0-1-11,0 7 0,0-5 190,0 3 1,-2-3-249,-2 3 0,2 1-135,-3-6 1,4 2-180,1-11 0,0 0-403,0-5 1,0 0 84,0 1 0,0-6 500,0 1 0,0-7 0,0 3 0</inkml:trace>
  <inkml:trace contextRef="#ctx0" brushRef="#br0">14545 6269 8132,'8'-7'0,"5"-5"-1199,-4 8 599,4-7 450,1 9 1,2-9 149,3 6 0,-3-6 0,4 5 0,-6-4 0,-4 4 0,-1 6 0,-6 0 0,4-6 0,-7 4 0,0-4 0</inkml:trace>
  <inkml:trace contextRef="#ctx0" brushRef="#br0">14716 5957 8132,'6'-8'-975,"-4"1"1,4 14 1024,-6 2 1,0 4 282,0 1 1,0 7-50,0 2 1,0 4 140,0 2 0,0 5 175,0 4 0,0-1-201,0 1 0,0-5-246,0 5 1,0-7-115,0 2 1,0-7-256,0-3 1,5-10-217,-1 1-743,1-3 584,-5 3-306,0-6-407,0-1 1304,0-20 0,0 4 0,0-12 0</inkml:trace>
  <inkml:trace contextRef="#ctx0" brushRef="#br0">15029 6099 7095,'14'0'439,"0"0"1,5 0-343,0 0 1,0 0-226,-5 0 1,0 0-69,1 0 0,-1-5-434,0 0 0,-5 1 226,1 4 404,-7 0 0,3 12 0,-6 4 0</inkml:trace>
  <inkml:trace contextRef="#ctx0" brushRef="#br0">15085 6355 7338,'15'0'1103,"-1"0"-836,0 0 1,0 1-116,1 4 0,0-2-165,4 7 1,2-2-196,3 1 0,4 2 208,0-6 0,1 6 0,6-3 0</inkml:trace>
  <inkml:trace contextRef="#ctx0" brushRef="#br0">16024 5871 8162,'-2'-9'-277,"-2"-1"0,0 7-54,-5-1 768,6 2 174,-10 2 1,5 2-391,-6 2 0,0 4-25,0 6 0,-1 1 323,1-1-315,6 0-35,-4 0 1,4 2 55,-7 3 0,1 2-7,0 2 0,5 4-28,-1-3 1,1 9-25,-6 5 1,3 3-102,2 2 0,-1-1-119,6 1 1,-1-5 73,1 0 0,4-7-59,-4 2 0,8-9-235,2-5 1,11-5-330,-2-4 1,10-4 65,-1-6 0,4-1-293,2-4 0,-1-3 208,1-6 622,-7-1 0,4 1 0,-3 0 0</inkml:trace>
  <inkml:trace contextRef="#ctx0" brushRef="#br0">16152 5999 7456,'8'2'1367,"-4"3"-673,4-4-328,-6 12 0,11-10 260,-4 7-383,4-1-88,1-1 0,-5 5 75,1-4 1,-1 8-44,6 2 0,-1 2-160,0-2 1,-5-3 144,1 3 1,-1 1-197,6-1 0,-6 0-72,1-5 1,-7 0-350,1 1 1,3-6-793,-2 1 571,-1-7-229,-4 3-535,0-6 1174,0 0 0,-6-13 1,-2-2-1</inkml:trace>
  <inkml:trace contextRef="#ctx0" brushRef="#br0">16408 5800 8933,'-7'15'1182,"4"0"-901,-6 4 0,1-1-9,-2 5 0,-2 1-15,2 4 0,-2 1-47,-3-1 0,6 1 0,-1-1 1,-4 1-233,-5-1 64,0 7-207,5-5 0,0 3-220,0-9 0,4 1-438,1-6-891,6 0 736,-4-5 978,7-6 0,0 5 0,0-5 0</inkml:trace>
  <inkml:trace contextRef="#ctx0" brushRef="#br0">16422 6269 8162,'14'-1'20,"0"-4"0,5 2 1237,0-7-507,7 7-492,-4-3 1,1 1-36,1 1 0,0-6-239,4 5 0,-6-1-761,-3 1-83,3 4-845,-6-6 1705,-2 7 0,-7 0 0,-7 0 0</inkml:trace>
  <inkml:trace contextRef="#ctx0" brushRef="#br0">16607 6127 8162,'0'-8'-358,"0"-4"180,0 10 688,0-4 401,0 6 0,0 1-385,0 4 0,0 8-72,0 6 0,0 8-120,0 1 1,0 0-32,0 6 1,-5 0-385,0 0 102,1-1 80,4-11 0,-5 3-328,0-6 174,0 0-369,5-5 1,2-4-639,3-1 1,-2-6 1059,6 2 0,1-10 0,4-3 0</inkml:trace>
  <inkml:trace contextRef="#ctx0" brushRef="#br0">16934 6070 8103,'-8'-7'1440,"2"0"-1456,6 7 6,6 0 1,2 0 1625,6 0-686,0-6-638,7 4 1,-1-4-115,4 6 1,8 0-428,-4 0 0,-1 0-676,-3 0 0,-2 0 925,1 0 0,4 0 0,-5 0 0</inkml:trace>
  <inkml:trace contextRef="#ctx0" brushRef="#br0">17389 5942 8093,'-8'-6'-266,"3"-3"177,4 2 658,1 1 174,0 6 1,1 0-37,4 0-290,3 6-241,6 2 1,5 8 193,0 3 1,1 2-68,-1 2 0,-3 4-29,3-3 0,2 3-132,-2 1 0,0 2-112,-5 3 1,0-4-115,0-1 1,-1 1-373,-4-6 0,2-2-309,-6-2 0,1-3-234,-1-2 39,-3 0-37,4 0 374,-6-6 1,-1-8 303,-4-9 1,3-12 318,-3-7 0,-2-7 0,-1-8 0</inkml:trace>
  <inkml:trace contextRef="#ctx0" brushRef="#br0">17673 5829 8093,'0'-8'192,"0"2"455,0 6-316,0 0 1,0 6 151,0 3-247,-6 4 28,4 1 0,-9 7 30,6 2 0,-6 0-98,2 0 0,-4 1-50,-1 4 0,0 1 12,0-1 0,-1 2-104,1 3 1,-2-1-100,-3 6 0,2 0 46,-7 4 0,7-5-19,-2-4 0,3-5-116,2-4 1,1-3-416,4-7 127,3 0 1,7-6-319,4-3 0,3-4 117,6-1 0,2-6 623,3-4 0,3-2 0,6-2 0</inkml:trace>
  <inkml:trace contextRef="#ctx0" brushRef="#br0">17815 6355 8093,'10'0'297,"-1"0"1,-4 0 117,4 0 0,1 0 481,4 0 1,0 0-618,1 0 0,4-2-309,-1-3 1,1 4-342,-4-4 1,-1 4-698,0 1 1068,0 0 0,1 6 0,-1 2 0</inkml:trace>
  <inkml:trace contextRef="#ctx0" brushRef="#br0">18142 5871 8018,'10'0'35,"-1"0"1,-4 0 106,4 0 1000,-5 7-457,8 1-363,-4 6 1,2 0 46,-1 0 1,1 0-203,4 1 1,-2 0-122,-2 4 0,3-3 159,-4 3 0,-1 2-133,1-2 0,-5 6-202,0-1 0,-4 2 53,-4 3 0,-4 6-100,-7 3 1,-5 4 93,-4 6 0,-4-3-960,-5 8 766,3-8-209,-11 11 1,4-7-985,-5 3 1470,-1-10 0,0-1 0,1-4 0</inkml:trace>
  <inkml:trace contextRef="#ctx0" brushRef="#br1">6441 3824 8017,'-8'0'-364,"2"0"1443,6 0-805,-6 0-89,4 0-34,-4 0 0,6 7-76,0 2 97,0 4-101,-7 1 0,6 2-67,-4 3 0,-3 1 38,-1 4 1,1 3-208,-2-4 0,1 4 4,-5 2 0,4-6-254,1 1 0,1-7-257,-2 2 315,4-3 357,0-8 0,-2 5 0,-7-5 0</inkml:trace>
  <inkml:trace contextRef="#ctx0" brushRef="#br1">6498 3824 8017,'9'0'-31,"1"0"1,-1 0-57,6 0 0,-6 2 626,1 3 113,-1-4 0,5 10-439,0-6-203,1 0 145,-7-5 1,3-2-715,-7-3 268,7 4-393,-9-6-660,4 7 1020,-6 0 324,0 0 0,0 7 0,0 1 0</inkml:trace>
  <inkml:trace contextRef="#ctx0" brushRef="#br1">6526 3853 7659,'-6'8'857,"4"4"1,-4-9-552,6 7-174,0-1 0,0 6-9,0-1 0,0-5 126,0 1-157,0-1 0,5 5-141,0 1 191,-1-1-30,-4-6 1,0 4-152,0-2 155,0 2-84,0 3 0,0-1 35,0 0 0,0 0 7,0 1-42,0-1 1,0 0 22,0 0 0,0 0-10,0 1 0,0-1 47,0 0-26,0 0-13,0 0 0,0 1 80,0-1-69,0 0-27,0 0 1,0 1 25,0-1 1,0 0-38,0 0 1,5-4-5,0-1 0,0 1-32,-5 4 1,0 0-20,0 0 0,0 1-130,0-1 190,0-6-46,6 4 0,-5-4-25,4 6 55,-3 1-24,-2 5 1,0-4 3,0 3 0,0-3-3,0-2 1,0 0 3,0 0 0,0 1 4,0-1 0,0 0 0,0 0 0,0-4 0,0-1 0,0 1 0,0 4 0,0 0 0,0 0 0,0 1 0,0-1 0,0-5 0,0 1 0,5-1 0,-1 5 0,1-4 0,-5-1 0,0 1 0,0 4 0,0-5 0,0 1 0,0-1-34,0 6 1,0-1 4,0 0 1,0-4 32,0-1 1,0 1 0,0 4 0,0 0 4,0 0-10,0 0 1,0 5-4,0 0 1,2 0 2,2-5 0,-2 1-3,3-1 0,-4 0 47,-1 0-40,0 1-4,0-1 0,0 0 71,0 0-66,0 0 0,0 1 3,0-1 1,0 0-6,0 0 0,0 1-5,0-1-6,0 0 0,0 0-6,0 0 1,0 1 5,0-1 5,0 0-1,0-6 1,0 5 0,0-4-5,0 4 4,0 1 19,0 0-17,7 0 9,-6 1 0,5-1 0,-6 0 1,0 0-5,0 0 0,0 1 1,0-1-2,0 0 1,0 0-1,0 0 1,0 1-52,0-1 49,0 0 0,0-6 0,0 5-2,0-4 1,0 4 1,0 1 0,0 0 0,0 0 0,2 1 2,3-1 0,-4 0 0,6 0 1,-7 1-2,0-1 0,0 0 0,0 0 5,0 0-3,0 1 24,0-8 1,0 6 31,0-3-57,0 2 1,0 2 6,0 1-3,0-1 0,0 0 6,0 0-76,0 1 72,0-1-4,0 0 1,0 0-97,0 0 86,0 1-22,0-7 1,0 4-8,0-2 0,0 2 33,0 2 1,0 1-2,0-1 1,0 0-14,0 0 0,0 1 1,0-1 0,0-5 45,0 1-36,0-1 0,0 5 1,0-4 42,0-1-42,0 1 11,0-2 1,0 4 2,0-2 1,0 3-8,0 1 0,0-5 0,0 1 0,0-1 1,0 5 1,0 1 0,0-1 0,0-5 23,0 1-25,0-1-2,0 5-4,0 1 6,0-1-50,0 0-4,0 0 47,0 1-4,0-1 32,0 0 1,0 0 1,0 0 0,0-4 204,0-1 8,0 1-220,0-2 1,0 4 287,0-2-271,0 3-7,0-6 1,0 6-2,0-3 0,0-3 7,0 3 0,0-1 5,0 6 0,0-6-56,0 1-15,0-1 1,0 5-36,0 0 91,0 1-24,0-7 1,0 4 82,0-2-68,0-4-6,0 7 0,0-5 7,0 6 1,-5-5-2,0 1 1,0-6 1,5 6 0,0-1 13,0 6 0,0-6-1,0 1 0,0-6 77,0 6-83,0-1 8,0-1-31,0 5 23,0-5-3,0 6 0,0-5 25,0 1-6,0-1 0,0 6 38,0-1 114,0 0 46,0 0-314,0 0-31,0 1 85,0-7-7,0 4 46,0-4-24,0 6 1,0-4-45,0-1-9,0-6 33,0 4 1,0-6 113,0 4 34,0-3-117,0 4 13,0-6-1377,0 0 740,0-6 1,0-2-1264,0-6 1886,0-1 0,0-5 0,0-2 0</inkml:trace>
  <inkml:trace contextRef="#ctx0" brushRef="#br1">6498 3853 7687,'0'-8'-1000,"-2"1"1835,-2 7-456,2 0-226,-11 7 1,7 1-14,-3 6 1,-4 0-61,5 7 0,-6-1-101,0 4 149,-7 3-114,5-5 0,-4 0-102,6-3 1,-1 1 53,1-1-303,0-6-546,6 0 435,2-18 205,6 3 243,6-12 0,2-6 0,6-3 0</inkml:trace>
  <inkml:trace contextRef="#ctx0" brushRef="#br1">6484 3938 8116,'22'0'0,"0"2"-206,-3 2 1,-3-2-254,3 3 1,-4-2 596,0 1-82,-1-2-88,0 4 0,0-6-139,1 0 1,-6 2 201,1 3-31,-7-4 0,3 12 0,-6-5 0</inkml:trace>
  <inkml:trace contextRef="#ctx0" brushRef="#br1">6555 4009 8116,'0'10'-1325,"0"-1"1105,0 0 181,0-1 1,-5 5 274,0-4 0,1 9-101,4 1 0,0 0 16,0-5 1,0 5-29,0 0 1,4 5-23,1-5 1,1 6-127,-1-1 0,-3-2 66,2 1 1,-2 1-11,-2 4 49,6 7-69,-4-5 0,4 7-111,-6-4 1,0-3 72,0 3 1,0 2-12,0-2 1,0 0 64,0-5 1,0-1 8,0-3 0,0 3 128,0-3-146,0-4 27,0 7 1,0-7 15,0 4 0,0 3-38,0-3 0,0 3 0,0 1 0,0 0-23,0 1 0,0-2-17,0-4 0,0 3-99,0-7 142,7 6-21,-6-9 1,5 4-79,-6-6 81,0 7-16,0-5 0,0 4-2,0-5 1,0-1 3,0 0 1,0 0 3,0 0 1,0 1 55,0-1 1,0 0 8,0 0 0,0 5-37,0 0 0,0 0 5,0-5 1,0 5-102,0 0 87,0 0-19,0 2 1,0-5 1,0 2 0,0 0-9,0 1 1,5-3-10,0 3 0,0-2 34,-5 2 0,0-3 4,0 3 0,0-4 56,0 0-26,0 5 1,0-4 25,0 3-64,0-3 2,0-2 1,0 0 4,0 0 2,0 1-27,0-8 1,0 6-2,0-3 1,0 2 14,0 2 1,0 1-4,0-1 1,0 0-50,0 0 54,0 1-8,0-1 0,0 0-9,0 0 7,0 0-2,0 1 0,0 0 0,0 4 0,0-3 18,0 3 0,0-1 0,0 0 0,0-2 17,0 3 0,0 2 2,0-2 0,0 0-26,0-5 1,0 0 3,0 0 0,0 1-33,0-1 38,0 0-24,0 0 1,0-4-5,0-1 5,0 1 1,0 4-6,0 0 1,0 0 46,0 0 0,-5 1 2,0-1 1,0 5 25,5 0-51,0-7-4,0 1 1,0-5 30,0 6-16,0 0-29,0 1 1,0-6 3,0 1-4,0-1-3,0 5 1,0 1 0,0-1 1,0-5-19,0 1 171,0-1-147,0 5 3,0 1 0,0-6 242,0 1-218,-6-1-9,5-1 1,-6 5 20,7-4 0,0-3-42,0 7 0,0-10 11,0 7 1,0-6 30,0 6 0,0-5-5,0 4 1,0-4-13,0 4-14,0-6 15,0 10 117,0-11-117,0 10 43,0-10-23,0 10 0,0-4-3,0 7 0,0-6 3,0 1 1,0-6-84,0 6-21,0-1-28,0 5 101,0 1 3,0-7 170,0 4-176,0-4 40,0 6 0,0-4 224,0-1-198,0 1 20,0 4-43,0 0 13,0-6-133,0-2-44,0-6 73,0 7 11,0-6 1,0 7 45,0-3 1,0-2-7,0 7 1,0-6-13,0 6 8,0-1 45,0 6 0,0-6 87,0 0-166,0-5 83,0 2-121,0-19 86,0 4-429,0-5-85,0 1 0,0 10 492,0-7 0,0 1 0,0-5 0</inkml:trace>
  <inkml:trace contextRef="#ctx0" brushRef="#br1">6711 3895 8098,'-8'0'-1180,"2"0"1253,0 0 553,4 0-433,-4 0-136,6 0 0,-2-4-156,-3-1-67,4 0 276,-5-1-183,6 4 1,0-4 91,0 6-232,0 0 32,0 6-247,0 2-192,0 6 356,0 1 264,0-8 0,6 6 0,2-5 0</inkml:trace>
  <inkml:trace contextRef="#ctx0" brushRef="#br1">6697 3938 7847,'6'8'-297,"-4"4"0,11-4 1,-6 7-1</inkml:trace>
  <inkml:trace contextRef="#ctx0" brushRef="#br1">6868 4109 8098,'4'14'-710,"1"0"354,6-6 380,-9 5 1,6-7 308,-4 3 0,0 4-244,5-4 0,0 2-230,6-1 0,-6 3-22,1-4 1,-1 4-549,5 1 711,7-6 0,-5 11 0,4-3 0</inkml:trace>
  <inkml:trace contextRef="#ctx0" brushRef="#br1">7209 4407 8089,'0'14'522,"0"1"-286,0-1 27,0-6-164,0 4 1,1-5-126,4 2-885,-3 4 227,10-12 155,-4 12 0,6-11-19,1 2 548,-7 4 0,4-6 0,-9 10 0,7-2 0,-1 2 0,6 3 0</inkml:trace>
  <inkml:trace contextRef="#ctx0" brushRef="#br1">7337 4606 8089,'6'14'-563,"-3"1"-67,7-1 0,-6 0 521,6 0 1,-5 0 399,4 1 1,-4-6-146,4 1-56,-5-7-23,8 3 0,-5-4-147,2 2 156,4-2-56,-5 4-90,6-6 0,0 2 87,0 3 0,-4-2-27,-1 6 59,1 1 1,-1 4-18,1 0 0,-6 0-33,6 1 20,-7-1 0,10 0 1,-10-6-168,6-3-19,-6 3 22,4-7-67,-1 5 0,-3-1 116,7 0 0,-6 0-68,6-5 144,-7 0 0,8 1 17,-6 4 375,6 3-155,-3 6-102,6 0 0,-5 1 444,1-1-217,-7 0 39,10 0-2,-12 0-472,12 1-480,-11-7 573,10-2 0,-10-6 0,4 0 0</inkml:trace>
  <inkml:trace contextRef="#ctx0" brushRef="#br1">6128 6625 7650,'-8'-10'-445,"4"1"445,2 6 174,2-4 1,-2 7 774,-2 0-667,2 0-212,-4 0 0,6 7 51,0 2 1,1-1-10,4 2 1,-3-1 69,2 5-34,-2-6-59,4 5 1,-2-10-53,5 6 86,-6-5-77,10 8 1,-10-10 81,6 3-94,1 2 1,4-3-6,0 5 1,-4-4 7,-1 4 1,-4-6-198,5 2 99,-7-3 86,3 4 27,-6-4-58,0 4 12,0-6 128,0 0-63,-6 0 0,-2 0-150,-6 0 1,-2 0-168,-3 0 0,-3 2-90,-7 2 0,1 11-862,-1 8 1198,7 10 0,-11 4 0,3 5 0</inkml:trace>
  <inkml:trace contextRef="#ctx0" brushRef="#br1">6583 7321 8919,'0'8'-1514,"0"0"919,0-3 516,0-3 767,0 4-638,0-6-55,0-6 1,0 2-31,0-5 5,0 6 1,0-5-31,0 3 26,0 4 1,2-6-425,3 7 271,-4 0-85,12-6 0,-10 3 272,6-7 0,-5 7 0,2-10 0,0 6 0,2-8 0</inkml:trace>
  <inkml:trace contextRef="#ctx0" brushRef="#br1">6669 7208 8006,'7'0'-791,"0"0"947,-7 0-37,0 0-12,6-7-98,-4 0 0,10-8-125,-2 1 0,2 0 65,3 0 1,-1-1-227,0 1 0,5 0 194,0 0 83,0 0 0,-5-1 0,0 1 0</inkml:trace>
  <inkml:trace contextRef="#ctx0" brushRef="#br1">6953 6966 7685,'0'-8'-690,"1"2"878,4 6 1,-2-6-139,7-4 0,-1-3-253,6-1 0,-1 0 185,0 0 1,0 0-138,0-1 1,1-4 47,-1 0 0,0 0-385,0 5 492,1 0 0,-1 0 0,0 0 0</inkml:trace>
  <inkml:trace contextRef="#ctx0" brushRef="#br1">7223 6653 8526,'0'-9'-1202,"0"-1"1045,6 7 160,-4-9 0,4 8 565,-6-5-433,7-1 0,0-4-8,8 0 0,-6 0 8,1 0 0,-1 1 72,5 3-207,1-2 0,-1 4 0,0-6 0</inkml:trace>
  <inkml:trace contextRef="#ctx0" brushRef="#br1">7507 6369 8526,'8'-6'-1841,"5"-2"1610,-11 0 1,9-5 77,-7 4 153,7 2 65,-9-5 1,11 5 146,-4-2 1,-1-4-171,1 4 0,-1 1-3,2-2 0,2 6-64,-2-6 0,1 6-358,-2-6 383,4 7 0,-5-10 0,6 5 0</inkml:trace>
  <inkml:trace contextRef="#ctx0" brushRef="#br1">7877 6056 6031,'6'-14'0,"2"0"0</inkml:trace>
  <inkml:trace contextRef="#ctx0" brushRef="#br1">8090 5871 7918,'2'-9'-912,"3"-1"0,-4 6 912,4-6 0,1 5 69,-1-4 0,6 1 19,-1-1 1,-3-2-136,3 6-94,-1-6 1,4 8-108,-3-7 248,2 7 0,-4-10 0,6 5 0</inkml:trace>
  <inkml:trace contextRef="#ctx0" brushRef="#br1">8318 5658 8477,'8'0'-2161,"-2"0"2094,-6-6 73,6 4 0,-2-6-2,5 4 1,-4 0-21,4-5 2,1-1 0,4-4-256,0 0 263,0 6 6,1-4 0,-6 5-4,1-2 0,-1-4-12,5 4 1,-4 1-9,-1-2 1,-4 5 24,4-4 0,-5 0 0,2-6 0</inkml:trace>
  <inkml:trace contextRef="#ctx0" brushRef="#br1">8687 5360 8477,'7'-8'-108,"-6"-5"0,7 10-135,-3-7 0,-3 6-7,2-6 97,4 7 99,-6-10 0,10 10-352,-2-6 390,3-1-123,1 2 0,0-4-415,0 2 554,0 4 0,7-13 0,1 3 0</inkml:trace>
  <inkml:trace contextRef="#ctx0" brushRef="#br1">9000 5089 8314,'0'-7'413,"0"-6"1,0 10-261,0-7 1,2 6-233,3-6 1,-2 1-567,6-6 416,1 1 42,4 0 1,0 0-176,0 0 0,1 4 160,-1 1 44,0-1 1,0-3-103,0 4 1,-4 1 48,-1 3 1,-4 4 210,5-4 0,-7 2 0,2-2 0,2 4 0,3-4 0,-4-3 0,7 0 0,-5-1 0,6-1 0,-6 1-8,5 1-20,-6-5 128,8 5 1,-3-1 440,-2-1-17,2 7-293,-10-3 103,11-1-226,-12 6 7,12-5-77,-12 6-169,12-7 0,-5 1 153,6-4 0,0-1-188,1 7 0,-1-7 169,0 1-3,0-3 0,7-1 0,1 0 0</inkml:trace>
  <inkml:trace contextRef="#ctx0" brushRef="#br1">9640 4535 8082,'2'-14'-574,"2"0"0,-2-1 506,3 1 1,3 5-381,1-1 37,-3 1 362,7-5 1,-5-1 48,6 1 0,-4 5 0,-1-1 0,1 1 0,4-6 0</inkml:trace>
  <inkml:trace contextRef="#ctx0" brushRef="#br1">9996 4208 8433,'7'-8'-349,"0"2"559,-1 0 195,-4-2-1050,10-7 452,-4 1 0,6 0-98,1 0 1,-3 4 290,-2 1 0,9-1 0,-4-4 0</inkml:trace>
  <inkml:trace contextRef="#ctx0" brushRef="#br1">10294 3924 8414,'8'-14'-1962,"3"-1"1962,-6 1 0,6 0 0,-3 0 0</inkml:trace>
  <inkml:trace contextRef="#ctx0" brushRef="#br1">10507 3668 7881,'10'-5'-800,"-1"0"0,-4-1 800,5 1 0,-3 2 80,3-6 1,3 4 24,-4-5 0,4 3 169,1-3-19,0 4-202,0-1 1,-4 4 105,-1-6-141,1 6-274,-2-4 248,4 7 1,-10-1-295,3-4 302,-4 3 0,5-10 0,2 4 0</inkml:trace>
  <inkml:trace contextRef="#ctx0" brushRef="#br1">10621 3369 8290,'-8'-6'0,"3"4"16,10-2 0,3 2 64,6 2 0,1-2-312,-1-2 131,6 2 101,-4-4 0,9 6-34,-6 0 0,5-5 25,-5 0 0,5 1 48,-5 4 0,0 0 61,-5 0 0,-5 0-9,1 0 0,-6 0-38,6 0 25,-7 0 1,3 6 39,-6 3 1,-6 10-30,-3 5 0,-6 6-187,-4 8 1,-7 6 86,-8 13-295,-5 6 1,15-25 0,-1 2-1,-4 3 1,0 1 0</inkml:trace>
  <inkml:trace contextRef="#ctx0" brushRef="#br1">6640 3981 7357,'-8'-7'-164,"2"6"218,6-6-16,0 7 1571,0 0-1296,6 7 0,-3-1-129,7 3 0,-5 3-19,4-8 0,-4 6-19,4-5 0,-4 6-38,5-2 1,-1-1 67,5 1 0,-4-4-182,-1 5 1,1-2 26,4 1 0,0 2-95,0-6 0,1 6 114,-1-2 0,0-1-15,0 2 0,5-1 45,0 5 0,2-3-10,-2 4 0,-2-4-20,7 8 22,-7-4-21,10 0 1,-11 4-25,3 0 47,-4 0-31,6-5 1,-5 5 10,3 0 1,-3 0-31,-2-5 0,0 5-4,0 0 0,0 1 12,1-1 1,-1-3-10,0 3 1,0 2-72,0-2 90,1-1-13,-1-3 0,0-1-122,0 0 111,1 0-17,-1 1 0,0-3-4,0-2 1,5 2 2,0-2 1,2 2-4,-2 3 1,-2-1 5,7 0 0,-7 0-4,2 0 1,2 1 75,-2-1 0,-1-1-54,-3-4 1,-3 4-174,-2-4 164,2-3-5,-4 7 0,2-10-5,-1 7 0,-1-6 43,2 6 1,1-5 0,-7 4 0,6-4-23,-5 4 1,6-4-5,-2 5 1,-1-6 85,2 6 1,-2-5-66,1 4 0,4 1-42,-4 4 45,4 0-32,-5 0 0,4 2 3,-2 3 1,1-3 2,-2 3 1,4-4-10,-4 0 0,-1-1-7,2 0 0,-1-1-4,6-4 1,-3 4-22,-2-4 32,2-2 3,-4 5 1,6-5 68,1 2-66,-1 4 32,-6-12 0,6 14 5,0-1 1,0-2 18,5 3 1,-3-1 271,-2-5-355,1 4 0,-1 0-30,0-4-47,0 4 134,0-5-12,1 6 1,-1-5-130,0 1 126,0-1-61,1 5 0,-6 1-13,0-1 1,1 3-21,4-3 1,0 7-111,1-12 0,-3 7 79,-2-6 1,1-2-381,-6 1-312,-1-6 270,-4 4 100,0-7-226,0-7 1,-6 4 79,-4-6 0,-2-1 188,-2-4 0,-1 0 386,1 0 0,0 4 0,0 1 0,0 4 0,-1-5 0,6 7 0,-1-2 0,1 4 0,-5 1 0,6 0-217,-5 0 294,12 0 518,-12 0 103,11 0 1,-4-2 201,6-2-385,0 2 1,2-4-229,2 6 0,3 1-104,2 4 0,5 0 15,1 9 0,-1-3 22,5 8 1,1-2-86,-1 2 1,5-3 0,-5 3 1,0-3-136,-5-2 0,0-4 172,0-1-66,1-6 1,-6 2 122,1-10 1,-7-4 152,2-10 1,-5-3-146,-5-7 1,2-6-36,-7-2 1,1-5-208,-6 0 1,1 1-305,0 3 1,0-2-528,0 7 1,4-5 834,1 5 0,-1 0 0,-4 4 0</inkml:trace>
  <inkml:trace contextRef="#ctx0" brushRef="#br1">6683 7236 8000,'-10'0'-1504,"1"0"1469,6 0 0,-5 0 780,3 0-232,3 0 265,-4 6-208,6-4-386,0 4 92,0-6 138,0 7-62,0-6 61,6 6-21,-4-7-322,11-7 1,-12-1 26,4-6 1,1 5 8,-1-1 0,1 2-41,-1-1-81,-3 3 61,10-1 0,-9 4 39,7-6 0,-5 5-30,4 0 0,-1 0-108,2 0 1,2 1 65,-2-7 0,2 5-23,3-4 0,0-1-185,4-4 257,-3 0-42,5 0 1,-2-2-163,0-3 170,-1 3-31,3-4 1,-5 5 2,3 1 0,-3-5 24,-2 0 1,0 0 2,0 5 0,0 2 34,1 2 1,-1-3 132,0 4 0,-1-4-93,-4-1 0,4 0 17,-4 0 1,2-1 2,-1 1-60,2 0-59,-4-7 0,5 1 25,-3-4 1,2-1-26,-2 6 1,2-5-12,2 5 1,1 0 40,-1 5 0,0 0 10,0 0 0,1 4 19,-1 1 1,0 1 3,0-2 0,0-2 25,1 2-47,-1-2-61,0 4 0,5-5 12,0 4 1,2-9-25,-2-1 1,-4-4-157,4 4 1,-3-5 153,-2 5 1,5-5-111,0 5 1,0-1 170,-5 1 1,-1 3-21,-4-3 1,4 3 166,-3 2-213,2 6 82,2-4 1,1 4 14,-1-7 0,0 1-25,0 0 1,-1 0 16,-4 0 1,4 1-41,-3 4 1,2-4-6,2 3 1,1-2 7,-1-2 1,0 1-16,0 3 1,1-5 118,-1 5-113,0-12-8,6 13 0,-4-12 4,3 7 0,-3 0-3,-2-1 1,0 1-2,1 0 1,-1 0 1,0 0 0,0 4-5,1 1 0,-6 1-6,1-2 14,-1-2-3,-1 4 1,5-7 47,-4 1-51,-3 6 77,7-4 14,-5 4-76,6-6 10,0-1-113,1 1-12,-1 6-13,0 2 111,0 6-99,-6 0-65,5 0 1,-10-5 107,6 0 26,-6 1 0,9 2 34,-8-3 1,6 2 0,-5-6 1,1 4-12,-1-4 0,-2 1 13,6-2 230,-6-2-223,10 4 1,-11 0-39,4 1 54,-6 7-3553,0 0 3052,-6 7 1,2-4-94,-5 6 0,1-4-379,-1 5 517,-4-1 432,5-1 0,-5 5 0,4-4 0,-4-3 0,12 1 0,-12-7 0,10 4 8,-7 1 41,7 0 52,-3-5 471,6 0 433,0-6-430,0 4 39,0-4 65,0 6-276,0 0 121,6 0-250,2 0 1,6 4-30,1 1 0,-1 11 25,0-2 0,-1 5-71,-4 0 0,4 2 0,-4 2 1,-1 3-600,2-7 215,-1 0 162,-1-5 1,3 0-1788,-6 0 931,0-6 879,-5-2 0,6 1 0,2 1 0</inkml:trace>
  <inkml:trace contextRef="#ctx0" brushRef="#br1">6640 7194 7524,'-8'1'712,"3"4"1,5-2-275,5 6 0,-2 1-62,7 4 1,-1 0-142,6 1 0,-1-1 15,0 0 0,5 0-409,0 0 117,0 1-47,-5-1 0,0 0 1,1 0 0,-6 1-102,0-1 0,-4-6-452,5-4 0,-1 3 315,5-3 327,1 1 0,-1-17 0,0-4 0</inkml:trace>
  <inkml:trace contextRef="#ctx0" brushRef="#br1">8318 5601 7864,'-8'-6'-1332,"-3"3"1276,6-7 1,-1 7 1054,1-2-630,3-2 211,-4 5 163,6-11-133,0 12 208,0-6-566,0 7 1,6 7 26,4 2 1,3 5 41,1 5-108,0 3-53,0 7 0,0-1-92,1 1-7,-1-1-419,0 1 0,0-1-462,1 1 0,-1-1 820,0 0 0,0 1 0,0-1 0</inkml:trace>
  <inkml:trace contextRef="#ctx0" brushRef="#br1">6654 7265 8277,'0'14'-232,"0"-5"-58,0 1 0,2-2 174,3 1 831,-4 4-290,6-12 203,-7 12-181,0-11-159,0 4 26,6-6 59,-5 0-197,12 0 0,-5 0-140,6 0-25,0 0 101,1 0 0,-1 0-214,0 0 53,0 0 8,1 0 0,3 5-11,1-1 1,0 1 76,-4-5 0,0 0-13,4 0 0,-3 0-11,3 0 1,-3-1-12,-2-4 1,0-3 84,1-6-39,-1-1-47,0 1 0,0-6 6,0-4 0,2 2-37,3-2 1,-3 7-12,3-2 0,-3 3 33,-2 2 1,0 4-18,0 1 1,1 4 18,-1-4 1,0 4-17,0-5 0,-4 6 51,-1-6-35,1 1-1,4-12 0,-5 4 61,1-7-51,-1 0 0,4-4 16,-4 0-12,4-1 1,-7 2 34,4 4 1,3 2 1,-4 7 1,-1 0 132,1-1 25,-5 8-118,8 0-44,-4 7 25,0 0 122,-2 0-140,1 0 28,-6 0 0,6-1 90,-7-4-56,6 3 1,-3-6 5,6 4 0,-4 1-55,5-7 1,-1 7 5,5-2 0,-4-1 27,-1 1 0,1 0 30,4 5-280,0 0 20,0 0 149,1 0 0,-1 0-4,0 0-21,0 0 1,1 2 3,-1 3 1,-2-2 79,-2 6 0,3-4 81,-4 5-123,4-7 0,1 9 18,-6-10-11,4 4-3,-10-6 116,11 0-67,-12 0 1,6-6-39,-7-4 0,0 3 4,0-3 1,0 1-71,0-6 0,0 1-4,0 0 1,0 0-96,0 0-17,0-1 106,0 1 1,0 0-14,0 0 0,0-1-50,0 1 1,0 0-18,0 0 0,0 0 58,0-1 0,0 1 1,0 0 1,0 0 64,0-1 1,1 6 15,4 0 0,-4 4-117,4-5 141,-3 7 212,-2-9-272,0 10 183,6-4-77,-4-1 0,6 6 6,-4-4-44,-2-3 0,9 5 5,-6-7-31,6 1 1,-3-4 81,6 4-73,0-4 10,0 12 1,1-10 9,-1 6 1,2-1-34,2 1 0,0 3-1,6-3 0,-1 2 12,6-1 0,-6 0 3,1-5 1,0 3-46,4-9 1,1 4 40,-1-8 0,1 2-26,-1-2 12,0 3-1,1-11 1,-5 7-73,-1-4 69,1-3 35,-2 12 1,-1-8 1,-7 4 1,5 4 32,0-4 1,-2 3 138,-7 2 0,2 1-132,-2 4 1,-2-4 115,1 3 0,-6 3 99,2-3-184,3 1 22,-7-12 1,6 4 163,-7-7-127,0 0-146,0-4 0,-5-8-82,0-7 1,-6-1-95,2-8 0,-4 6-365,-1-2 0,1 1 86,4 4 1,-4 4 423,4 10 0,-4 7 0,-1 2 0</inkml:trace>
  <inkml:trace contextRef="#ctx0" brushRef="#br0">18569 6141 7946,'0'-7'-91,"0"0"1,1 7-235,4 0 0,-3 2 1156,2 3-342,4 2-375,-6 8 1,4-1-179,-6 0 0,5 0 41,0 1 0,-1-6-330,-4 1 463,0-7-59,0 3 0,-1-6-52,-4 0 1,2-6 7,-6-4 0,4-2-56,-5-3 45,7 1 80,-3 6 0,4-3 10,-3 6 1,4-1 58,-4 1-72,4 4 1,2-6-98,4 7 1,-2 2-17,7 3 1,-7-2-401,1 6 209,4-5-18,-6 2-223,11-6 472,-6 0 0,8 0 0,-1 0 0</inkml:trace>
  <inkml:trace contextRef="#ctx0" brushRef="#br0">18825 5857 8195,'0'16'1101,"0"3"1,4 3-734,1 6 0,0 2-174,-5 4 1,0-3-51,0 7 1,2-5-154,2 5 0,-2-6-14,3 1 0,1-5 279,-1-4-859,6 3 118,-3-11 160,6-2 1,-2-16 72,-2-12 1,3-6-63,-4-9 1,2-1 96,-1-3 0,2 1 25,-2-5 1,2 5 178,3-1 0,-1 3-76,0 1 0,0 2 239,0 4 1,-1 2 262,-3 7 78,2 6-305,-4 2 0,5 7 90,-4 4 1,2 9-99,-6 10 1,0 3 85,-5 1 0,4 7 227,1 3-157,0 9-130,1-9 0,1 13-190,2-13 0,4 0 120,-4-10-344,4-6 164,1-1 0,5-13 38,0-4 1,0-4-104,-5-4 1,0-11 73,1-8 0,-3-10-9,-2-5 0,1 1-194,-7-1 0,1 2 67,-5-2 1,0 3-292,0 7 0,-1 0-66,-4-1 0,-3 7-240,-6 3 1,-2 3 186,-3 2 583,3 6 0,-17-5 0,3 6 0</inkml:trace>
  <inkml:trace contextRef="#ctx0" brushRef="#br0">18782 5544 8001,'-8'-6'1157,"2"5"0,7-11-998,4 8 1,3-1 84,6 5 0,13-2 28,6-2 0,8 0-108,7-5 1,-2 1-127,6-1 1,-6-4-457,1 4 1,-9 2 285,-5 2 0,-5 4-997,-4 1 1,-3 0 1128,-7 0 0,0 0 0,0 0 0</inkml:trace>
  <inkml:trace contextRef="#ctx0" brushRef="#br0">19322 5360 8057,'15'14'550,"-1"0"103,0 0 1,-1-4-317,-4-1 0,4-1-174,-4 2 1,4 1 100,1-7 0,0 6-19,1-5 0,-3 1 189,-2-1-211,-4-4-268,-6 12 1,-8-5 34,-6 6 0,-8 7-183,-11 2 1,-10 9 180,-9 1 0,-11 11-267,28-23 1,-2 1 0,-1 4 0,-1 0-1,-4-1 1,1 1 0</inkml:trace>
  <inkml:trace contextRef="#ctx0" brushRef="#br0">14744 924 8232,'-8'-6'-211,"2"4"128,0-4 1,3 14 304,-7 6 1,1 8 261,-6 11 1,-5 5 118,-4 10-387,4-4-176,-7 11 1,11-4 114,-3 5-1074,3-5 918,2 4 1,6-17-186,3 0 1,-1-8-102,1-6-551,1-4 661,4-12 0,1-9 195,4-14 0,-2-10-1255,6-8 532,-5-13 964,8 8 1,-4-12-260,6 2 0,7-2 0,1-7 0</inkml:trace>
  <inkml:trace contextRef="#ctx0" brushRef="#br0">14773 825 8232,'20'-8'0,"-4"1"203,3 7 0,-5 15 62,-4 8 1,1 12 305,-7 12-157,8 4-435,-5 6 1,3 0 149,-1 0 1,-1-2-47,2-3 1,2-5-213,-2-9 0,3 2 53,1-7 0,-2-2-125,-2-7 1,1-3-761,-6-7 342,-1 0 143,-4-6 73,-6-2-11,-2-6 130,-12 0 1,2-11 123,-5-3 1,-1-3 159,-5 3 0,-1-7 0,-3-3 0,3-1 0,-3 1 0,5-1 0,4 6 0,8 0 0,7 5 0,5 0 70,0-1 0,4 3 643,4 2-378,4 4-190,7 6 1,5 0 78,4 0 1,1 0-275,-1 0 0,3 0-478,-4 0 528,-2-6 0,6-2 0,-5-6 0</inkml:trace>
  <inkml:trace contextRef="#ctx0" brushRef="#br0">14531 682 8316,'9'0'-517,"1"0"0,-1 0 492,6 0 0,0 5 364,4 0 1,-1 1-336,5-1 1,3-3-182,7 2 0,-3-2-583,3-2 760,3 0 0,-6-6 0,5-2 0</inkml:trace>
  <inkml:trace contextRef="#ctx0" brushRef="#br0">15029 512 8316,'9'1'0,"1"4"-250,-1-3 0,1 10-394,-1-2 1,-4 2 587,4 3 1,-6-1 652,2 0 0,1 0-320,-1 1-233,0-1-79,-5 0 1,0 0-5,0 0 0,-5-4-25,0-1 0,-6-4-156,2 5 1,1-7 44,-1 1 1,-1-2 174,-4-2 0,0 6 0,-1 2 0</inkml:trace>
  <inkml:trace contextRef="#ctx0" brushRef="#br0">15199 1024 8091,'0'7'-259,"5"1"367,0-3 0,-1-2 204,-4 7 0,2-6-465,3 6 1,-2-7-959,6 2 1111,-5 3 0,8-7 0,-4 6 0</inkml:trace>
  <inkml:trace contextRef="#ctx0" brushRef="#br0">15569 739 8091,'0'14'-127,"0"1"57,0-1 1,0 8 1050,0 6-380,0 7-296,0 8 1,0-5-127,0 0 77,0 0-177,0-2 1,1 3-219,4-5 315,-3-1-266,10-11 1,-8 3-276,5-6 1,-6 0 32,2-5 1,1-4-824,-1-1 467,0-6 33,-5 4 460,0-14 0,0-1 195,0-6 0,-7-13 0,0-3 0</inkml:trace>
  <inkml:trace contextRef="#ctx0" brushRef="#br0">15583 1052 8091,'0'-28'-67,"0"-1"0,5 5-33,0 1 1,10 10 614,0-1 8,2 3-346,3 3 0,-2 0 366,6 3-248,-7 4-119,3-6 1,-5 12-25,-1 0-119,-6 6 58,-2-3 0,-6 11-103,0 0 0,-1 6 40,-4-1 0,-3-2-164,-6 2 1,-1-7-21,1 2 96,0-3 14,0-2 0,1 0-336,4 0 167,-4-6-92,11-1-5,-4-7 312,6 6 0,2-5 1,2 4 0,6-2 13,9 2 0,-3-2 36,3 7 107,-4-1 47,0 5-191,-7 1 0,3-1 28,-7 0 7,1 0-70,-5 0 0,-1-4 8,-4-1 0,2 1-43,-7 4 1,-1-4-147,-8-1 1,-1-1 99,-4 1 0,-3-2-80,3-7 1,-2 0-377,-3 0 231,1-7 119,-1 0 0,1-14-531,-1-3 740,1-9 0,-7-3 0,-1-7 0</inkml:trace>
  <inkml:trace contextRef="#ctx0" brushRef="#br0">15384 597 8115,'21'2'508,"2"2"-225,-2 4 1,6 11 74,-4 0-121,-2 0 1,6-5-84,-11 1 0,6-1-79,-3 0 1,-4-1-98,4-4 0,2-1-332,-2-3 1,-5-4-290,-4 4 1,-3-5-334,3-5 976,-4-3 0,1-12 0,0-2 0</inkml:trace>
  <inkml:trace contextRef="#ctx0" brushRef="#br0">15725 569 8115,'14'0'1008,"1"0"-825,-1 0 1,0 1 71,0 4 1,5-3-36,0 2 0,0 3-38,-5-3 1,1 3-41,-1-3 0,0 0-139,0 5 1,-6-4-332,-3 4 226,-3 1 94,-2 4 1,-2 0-408,-3 0 202,-3 7 50,-6-5 0,-2 9-121,-3-6 0,4 0-34,-4-5 1,3 5-185,2 0 0,4-5 502,1-4 0,-1-1 0,-4 5 0</inkml:trace>
  <inkml:trace contextRef="#ctx0" brushRef="#br0">16081 896 8115,'36'0'0,"-1"4"-315,-7 1 1,-1 5 168,-3-6 1,-4 1 1000,-5-5-325,-1 0-431,-6 0 0,0 2-431,-4 2 89,-2-2 0,3 11-407,-10-4 1,-3-1 343,-6 1 0,0 1 306,-1 4 0,1-4 0,0-1 0,-7 1 0,6 4 0,-6-5-180,7 1 180,0-7 225,-1 10 0,3-10 324,2 6 0,-1-4-16,6 4 1,1-4 258,4 5 0,6-7-351,4 2 0,7-4-179,2-1 0,8 0-952,1 0 417,1 0 274,12 0 0,-11-5-911,3 1 910,-3-7 0,5 9 0,1-4 0</inkml:trace>
  <inkml:trace contextRef="#ctx0" brushRef="#br0">16834 682 8023,'0'-8'757,"0"2"-325,0 6-203,0 6-18,0 2 1,0 15 85,0 5 1,2 4-37,3 10 0,-4-1 0,4 11 0,-2-6-29,2 2 0,-4-3-29,4 3 0,-3-6-200,-2 1 48,0 0 52,0-7 0,-2 0-493,-3-2 176,4-4-55,-6-8 0,7-2-851,0-6 284,0 1-541,7-7 936,-6-2 0,10-12-331,-6-4 772,0 4 0,1-13 0,2 3 0</inkml:trace>
  <inkml:trace contextRef="#ctx0" brushRef="#br0">17019 725 8023,'0'-8'-77,"-2"-3"147,-2 6 578,2 1-5,-4 4 0,6 1 70,0 4-484,0 9-35,6 8 0,-4 7 57,2-1 0,3 12-91,-2 2 0,-1 6-124,-4-1 1,0-3 32,0 4 1,0-6-273,0-4 0,5 2-935,0-7 619,6 0 326,-10-11 1,12-1-1004,-3-7 592,-4 0-161,0-6 252,0-2 0,-4-7 513,3-4 0,3-9 0,-7-8 0,6-7 0</inkml:trace>
  <inkml:trace contextRef="#ctx0" brushRef="#br0">17375 640 7279,'-15'14'240,"1"0"0,0 7 198,0 2 1,-2 11 53,-3 3 0,3 5-222,-3 0 1,3 6-37,2-1 1,0 0-126,0-4 1,1-7-192,4-2 1,1-6-758,3-4 510,3-4-134,-4-12 75,12-2 1,1-7-6,2-4 0,4-9-266,-4-10 0,2-4 659,-1-5 0,2-4 0,-4-5 0</inkml:trace>
  <inkml:trace contextRef="#ctx0" brushRef="#br0">17303 768 8025,'10'-5'-662,"-1"0"331,1 0 514,-2 12 0,4 2 516,-2 10 1,-2 5-315,1 9 1,1 2-128,4 3 0,-6 1-94,-3-6 0,1 7-130,-1-2 0,1-3-348,-1-2 165,-4-3 158,6 4 0,-7-3-1444,0 2 732,0-10 703,0 4 0,-7-11 0,-1 5 0</inkml:trace>
  <inkml:trace contextRef="#ctx0" brushRef="#br0">17218 1251 8025,'0'-22'0,"0"1"16,0 7 0,2 0 90,2 0 0,6 0 63,9-1 0,-2 6-94,7-1 1,0 6-141,4-6 1,-4 5-428,-1-4 1,-4 4 491,5-4 0,-6-1 0,2-4 0</inkml:trace>
  <inkml:trace contextRef="#ctx0" brushRef="#br0">17545 640 8025,'0'14'126,"0"0"0,0 5 172,0 0 1,0 11-9,0-1 1,0 8 136,0 1 0,0 2-200,0-2-144,0 3 89,0-11 0,0 6-301,0-3 179,0-3-320,0-1 1,0-2-274,0-4 1,0-2 286,0-2 0,0-3-740,0-2 612,0-6 384,0-2 0,6-12 0,2-2 0</inkml:trace>
  <inkml:trace contextRef="#ctx0" brushRef="#br0">17645 554 8025,'9'2'0,"1"3"0,-7 3 477,2 6 58,2 6-292,-5 3 1,4 5 164,-6 0 0,0 7-119,0 3 1,0 8-37,0 1 1,0 7-81,0-2 1,0 3-97,0 2 0,0-1-938,0-4-178,0 3 753,0-17 0,0 6-1650,0-15 1936,0 2 0,0-15 0,0 4 0</inkml:trace>
  <inkml:trace contextRef="#ctx0" brushRef="#br0">17858 1009 8025,'8'8'14,"-2"0"-7,-6-3 0,0-2 65,0 7-61,0-1 0,0-1-11,0 5 0,6-6 0,2 8 0</inkml:trace>
  <inkml:trace contextRef="#ctx0" brushRef="#br0">18299 682 8138,'0'-8'87,"0"2"133,0 6 0,-5 6 0,0 4 0,0 4-5,5 5 0,0 10-147,0 8 0,0 5 110,0 0 1,0 4-10,0-3 0,0 6-262,0-11 1,0 4 59,0-9 1,5-1-899,0-8 96,0 2 238,1-10 1,-4-3 202,2-13 0,-2-6 394,-2-9 0,0-5 0,0-2 0</inkml:trace>
  <inkml:trace contextRef="#ctx0" brushRef="#br0">18313 725 8138,'14'-8'-445,"0"3"1,7 4 465,3 1 1,1 0 244,-1 0 0,1 1 105,-6 4 0,0 5-54,-5 9 0,-1-4-534,-4 4 109,-3 3 25,-6 1 0,-6 3 126,-3-2 1,-4 3 13,-1-3 1,-7 1-13,-3-1 1,-2 1-13,-3-6 0,7 0-133,3-5 1,3-1-139,2-4 178,0-3-81,6-6 1,3 0 90,10 0 1,3-4-20,6-1 0,7 0 77,2 5 0,-1 0-3,2 0 0,0 0 177,4 0 30,-6 0-219,5 0 1,-11 2 89,3 3 1,-5-2-31,-4 6 46,-4 1 1,-6 4-87,0 0 1,-6-1 1,-4-4 0,-7 4-30,-2-4 1,-2-1-117,2 2 1,2-6-39,-7 6 1,5-7-229,-4 2 1,5-4 396,-1-1 0,4-6 0,0-2 0</inkml:trace>
  <inkml:trace contextRef="#ctx0" brushRef="#br0">18185 611 8085,'-5'-9'0,"0"-1"0,1 6 268,4-6-143,0 7 198,0-3-130,0 6 0,8 6-146,6 3 0,2-1-154,7 2 0,3-7-25,7 2 0,3-4-224,7-1 0,-5 0-296,0 0 0,-12 0 652,3 0 0,-10-6 0,1-2 0</inkml:trace>
  <inkml:trace contextRef="#ctx0" brushRef="#br0">18540 483 8085,'15'0'-366,"-6"0"-46,1 0 0,-1 5 385,5 0 395,0 6 1,1-5-160,-1 4 0,-5 1-28,1-7 0,-7 8-102,2-3-83,-4 4 1,-2 1-74,-4 0-60,-3 0 23,-6 1 0,-5 3-263,0 1 1,-11 0 61,2-4 0,-10-1 315,0 0 0,-3 7 0,-2 1 0</inkml:trace>
  <inkml:trace contextRef="#ctx0" brushRef="#br0">18071 569 7092,'0'14'-422,"0"5"542,0 0 1,0 8 302,0 1 0,0 7-177,0 7 1,0 6 108,0-1 0,0 7-220,0-2 0,0-1 16,0 1 1,0-6-30,0 1 0,0-4-92,0-5 1,0 1-286,0-6 0,0-1-86,0-9 1,2-2-299,3-7 0,-2-6 639,6-3 0,1-10 0,4-3 0</inkml:trace>
  <inkml:trace contextRef="#ctx0" brushRef="#br0">18782 327 8085,'0'-8'43,"0"21"0,0 4 575,0 16 0,-5 4-228,1 1 0,-6 4-108,5 6 1,1 2 16,4 7 0,0 8-149,0 6 1,0 1-321,0 9 0,0-8 108,0-2 0,0-8-346,0-11 1,1-5 67,4-9 1,-3-3-321,2-6 0,-2-7-66,-2-3-243,0-4 969,0 0 0,0-14 0,0-2 0</inkml:trace>
  <inkml:trace contextRef="#ctx0" brushRef="#br0">18014 597 7749,'-6'-8'-422,"4"2"665,-4 6-72,0 0 1,4 6 16,-3 4 0,2 10 138,-1 9 1,2 5-90,-3 9 1,4 11 149,1 3 0,0 7-221,0-2-1226,0 0 1220,0-6 0,4 0-172,1-4 0,6-3-263,-1-7 0,2-7-321,3-6 0,-6-2 180,0-9 0,1 0 416,4-9 0,7-2 0,1-7 0</inkml:trace>
  <inkml:trace contextRef="#ctx0" brushRef="#br0">18967 426 7857,'-8'7'-115,"0"7"1073,3 10-389,4 3-265,-12 1 1,12 7 129,-4 3 1,2 0-202,-2 4 1,3 6 10,-2 13 0,2 4-211,2 6 1,0-5-5,0 1 0,-5-12-280,1 2 0,-1-10 185,5 1 0,0-10-582,0-5 1,0-10-438,0-4 371,6-3 0,-3-8 243,7-3 1,-7-10 470,2-4 0,3-17 0,-1-4 0</inkml:trace>
  <inkml:trace contextRef="#ctx0" brushRef="#br0">19010 952 8098,'6'-7'494,"2"0"-271,6 7 1,0 0-151,0 0-118,1 0-253,-7 7 1,4-6 297,-2 4 0,9 3 0,3 0 0</inkml:trace>
  <inkml:trace contextRef="#ctx0" brushRef="#br0">19507 597 8101,'-14'-9'0,"0"-1"0,0 7-39,-1-2-26,1 4 1,0 7 337,0 3 0,-5 10 570,0 5 1,0 9-305,5 5 0,-2 3-155,-3 2 1,8 6-42,-3 3 1,9-1-174,0 1 0,5-8-120,5-1 1,3-2-133,6-8 1,5-6-380,0-8 1,1-5 27,-1-5 0,3-2-490,7-7 1,-1-7-111,1-2 0,-6-9 504,1-1 0,-2-6 529,2 2 0,-4-4 0,-5-2 0</inkml:trace>
  <inkml:trace contextRef="#ctx0" brushRef="#br0">19592 839 7852,'-14'0'-182,"6"8"532,4 6 0,-4 0-63,6 19 0,-9-11 331,6 7 1,1-1-332,4-4 1,1-2-247,4 2 1,-2-8 45,7-2 0,4-6-270,5-8 0,1 0-73,-1 0 1,2-2 177,2-3 1,3-7 18,-7-7 1,-2-7-66,-7 3 1,1-2-89,-7 1 0,1-1 185,-5 6 53,0-7-55,0 4 0,-6 0-48,-4 3 0,-2 3 11,-3 2 0,-4 6-194,1 3 222,-8 4 13,10 1 0,-4 0-438,6 0 191,6 6-63,1 2 1,7 2-506,0-1 840,7 1 0,1 4 0,6 0 0</inkml:trace>
  <inkml:trace contextRef="#ctx0" brushRef="#br0">19991 697 8018,'7'-10'30,"-2"1"1,-3 4 30,-2-5 713,0 7 0,-7-3-259,-2 6 1,-4 5-514,-1-1 0,5 7-68,-1-1 1,2 3-93,-1 1 0,2 0-45,7 0-75,0 0 0,2 1 136,3-1 0,3-1-35,6-4 1,0 4-296,0-4 163,1-3 105,-1 7 1,0-5 398,0 6-115,0-6 58,-6 5 1,3-5 125,-6 6 0,0 0-64,-5 0 1,0 2 207,0 3 1,-8-3-3,-6 3-76,0 3-207,-7-6 0,0 6-234,-2-3 54,-4-3 65,5 4 0,0-6-395,3 1 1,8-6-91,-4 0 0,9-5-309,-3 0 1,6-4 277,-2-4 508,10-11 0,2-7 0,8-6 0</inkml:trace>
  <inkml:trace contextRef="#ctx0" brushRef="#br0">20218 711 7974,'8'14'0,"-2"-4"716,-6-1 1,-1 5-233,-4 5 1,2 8 27,-7 1 1,1 6 119,-5 4-124,-1 3-233,8-5 0,-5 2-5,8 0 0,-1-7-36,5 3 1,6-6-333,4-4 1,4-9 56,5-5 0,8-9-594,6-1 0,5-7 363,-5-12 0,2-3-309,-2-7 1,-5-1 213,1-3 1,-2-5 83,-8-9 1,0 2-66,-5-2 0,-2 3 12,-2 1 1,-4 2 80,-6 3 1,-3 3-40,-6 7 0,-2 0 225,-13-1 1,0 9 134,-4 5 0,-7 7-131,-3 8 1,2 8 713,-2 7 0,6 7-14,-1 11 0,9-2-14,5 7 1,10-4 662,4 3 1,5 0-1203,5 1 1,11-4-1466,12-5 1383,7-13 0,8 3 0,-1-12 0</inkml:trace>
  <inkml:trace contextRef="#ctx0" brushRef="#br0">21611 782 8227,'0'-8'-330,"-1"-3"-430,-4 6 852,4 0 531,-6 5 1,7 7-309,0 2 0,0 10-68,0 5 0,0 9-79,0 5 1,0 3 9,0 2 0,-5 1-105,1 3 1,-3-1 65,3 6 0,0-6-306,-5 1 1,6-7-72,-2-2 1,4-7-105,1 3 1,0-11 76,0-4 1,1-5-449,4-4 391,3-4 0,6-14-271,0-6 593,0-6 0,1-9 0,-1 1 0</inkml:trace>
  <inkml:trace contextRef="#ctx0" brushRef="#br0">21825 697 8227,'1'-10'124,"4"1"125,-3 5 1,4 1 65,-6 13 1,0 6-31,0 12 0,-2 8 247,-2 7-282,2 6-32,-11 2 0,10 4-81,-6-3-839,6-3 823,-10 0 1,11-3-39,-2-4 0,2 3-109,2-12 1,-5 0-456,1-5 0,-1-1 122,5-3 0,0-8-1062,0-7 547,6-6 1,0-4 1051,4-13 1,3-7 0,-6-7 0</inkml:trace>
  <inkml:trace contextRef="#ctx0" brushRef="#br0">22052 739 8227,'8'0'0,"-2"0"143,-6 0 0,0 7 281,0 2 1,-1 12-123,-4 7 1,-4 8 43,-10 12 1,1-4-354,-5 3-854,-1-2 1026,2-3 1,1-4-177,7 0 1,1-8-288,4-2-555,-4 1 522,12-13 0,-6-4-311,7-12 1,7-8 185,2-10 1,4-5-381,1-5 836,0 0 0,0-7 0,1-2 0</inkml:trace>
  <inkml:trace contextRef="#ctx0" brushRef="#br0">22038 924 8227,'14'2'-48,"0"2"0,1 6-62,-1 9 1,-2 3 352,-2 6 1,1 1 220,-6-1 0,4 1-713,-4-1 1,0 1 143,-5-1 0,0 0-428,0 1 304,0-7 229,0-2 0,-13 1 0,-3 1 0</inkml:trace>
  <inkml:trace contextRef="#ctx0" brushRef="#br0">21938 1137 8227,'0'-14'268,"7"1"53,2 4 0,4-2-114,1 6 1,5 0-68,0 5 1,6 0-87,-1 0 0,3 0-300,1 0 1,-4 0-347,0 0 382,-7 0-494,4 0 704,-7 0 0,0-6 0,0-2 0</inkml:trace>
  <inkml:trace contextRef="#ctx0" brushRef="#br0">22265 626 8215,'8'14'-73,"-3"0"0,-3 11-146,-2 4 0,0 9 873,0-1 0,0 6-146,0 5 0,0 0-45,0 5 1,0-3-299,0-2 1,0-9-208,0 4 1,0-10-109,0 0 0,4-5-393,1-4 0,1-3 262,-1-7 0,-2-6-47,7-3 0,-5-5-836,4-5 451,-6-3 290,10-13 423,-12-1 0,12-19 0,-5-3 0</inkml:trace>
  <inkml:trace contextRef="#ctx0" brushRef="#br0">22408 569 8199,'8'-8'0,"3"3"164,-7 10 1,1 4 158,-5 10 1,0 3 77,0 7 0,5 5-113,0 4 0,-1 8 15,-4 2 1,0 5-233,0-1 0,0-3 117,0-1 0,0-4-588,0-1 1,0-5 286,0-1 0,0-7-1494,0-1 677,0-1 930,0-12 0,7 5 0,0-7 0</inkml:trace>
  <inkml:trace contextRef="#ctx0" brushRef="#br0">22592 938 8199,'8'0'1602,"3"2"-1493,-6 3 1,6-2-506,-1 6 0,-2-4 396,1 4 0,1 1 0,4 4 0</inkml:trace>
  <inkml:trace contextRef="#ctx0" brushRef="#br0">23062 654 8297,'-15'0'-133,"1"0"1,-2 2 512,-3 2 1,2 10 581,-7 10 1,-1 5-368,-8 4 0,3 8-100,-3 6 1,4 5-284,6-4 1,2 4-178,7-5 0,6-4-573,3-5 1,7-7 355,7 3 0,1-11-308,9-4 0,3-9-110,1-6 0,4-2-408,2-2 0,-6-8 108,1-6 900,0-7 0,4-7 0,1 0 0</inkml:trace>
  <inkml:trace contextRef="#ctx0" brushRef="#br0">23062 867 8168,'-2'-8'713,"-3"4"1,4 4-241,-4 4 1,-1 6 136,1 9 1,0 1-180,5 4 1,0 1-124,0-6 1,0 5-202,0-5 1,0 0-79,0-5-174,7 0 1,0-6 2,8-3 0,-1-5-297,0-5 1,0-3 71,0-6 1,1-5-275,-1 0 1,-5-5 288,1 5 0,-7-4 120,2 4 0,-5 0 147,-5 5 1,-3 4 22,-6 1 1,0 6 107,-1-2 1,1 3-179,0 2 0,0 0 32,0 0 0,6 2-155,3 3 1,3-2-209,2 6 0,4-6-188,5 2 651,1-3 0,16-9 0,-4-1 0</inkml:trace>
  <inkml:trace contextRef="#ctx0" brushRef="#br0">23431 668 8168,'13'-9'-148,"-4"-1"-1,-2 7 1120,-7-3 1,-2 7-367,-3 4 0,-4 3-285,-10 6 1,2 2-187,-7 3 0,7-3-167,-2 3 0,4-4-8,6 0-289,3 5 0,6-4 36,0 3 1,6-3 122,3-2 1,4-5-455,1 1 227,0-7 247,1 10 0,4-5 7,0 6 1,-5-5 127,-5 1 1,-1-5 389,2 4-323,-4 0 1,-6 6 118,0-1 0,-6-1 43,-4-4 0,-4 4 95,-5-4 1,2-1-220,-7 2 1,5-3-210,-5 3 0,7 1-731,-2-6-3,-3 6 152,6-10 1,2 4 190,9-10 511,3-3 0,9-12 0,1-2 0</inkml:trace>
  <inkml:trace contextRef="#ctx0" brushRef="#br0">23645 725 8151,'0'14'-167,"0"0"1,-2 7 921,-3 3 0,-1-2-225,-4 2 1,-1-1-142,7 6 1,-6-3-205,5-2 0,1-3 15,4-7 0,1-1-87,4-4 1,3 2-242,6-6 1,0-2-568,1-8 462,5-3 183,-4-12 1,6 2-731,-3-5 424,-3-1 108,11-4 0,-13 1-63,0 3 0,-1-1 137,-9 6 0,1-5 35,-5 5 0,0 0 36,0 5 0,-6 5 195,-4-1 0,-7 7 328,-2-2-235,0 4-102,-1 1 1,5 6 619,1 3-372,0 4-150,6 8 0,0-4-8,3 7 0,4-5-36,1 4 0,0-5-123,0 1 1,6-5-169,4-5 0,4-2-503,5-7 0,-2-2-1045,7-3 1702,-7-3 0,10-12 0,-5-2 0</inkml:trace>
  <inkml:trace contextRef="#ctx0" brushRef="#br0">23915 597 8151,'14'8'-130,"0"-3"0,0-2-176,1 2 1,-1-4 465,0 4 1,0 1 394,0-1 0,1 4 75,-1-4-367,0 6-105,0-9 0,1 6 80,-1-4 0,0 3-59,0 2 1,-4 4-101,-1-4 0,-6 10-12,2 5 1,-11 9-202,-9 5 0,-8 10-64,-15 4 1,-3 5-1071,13-27 0,-1 1 1268,-25 28 0,17-25 0,-2 1 0,3-3 0,0 1 0</inkml:trace>
  <inkml:trace contextRef="#ctx0" brushRef="#br0">6597 4009 8354,'0'-8'-782,"0"-5"1,0 10 364,0-6 410,0 6 1,0-4-1,-6 7 9,5-6 1,-6 4-19,7-4 6,0 6-62,0 0 0,0 0 0</inkml:trace>
  <inkml:trace contextRef="#ctx0" brushRef="#br0">6669 6596 8342,'6'-7'-260,"2"0"0,6 7 654,0 0 0,0 0-350,1 0 0,4 0-166,0 0 0,0 5 101,-5 0 0,0 6-117,0-2 0,0 9 143,1 1 51,-7 0-28,-2 1 1,-6-4-5,0 3 1,0 1-68,0-1 1,0 0-9,0-5 1,-5-4-189,0-1-411,-6-5 489,3 2 161,-6-6 0,0-13 0,0-3 0</inkml:trace>
  <inkml:trace contextRef="#ctx0" brushRef="#br0">6953 6156 8105,'-6'-8'-591,"-2"1"807,-7 7 0,6 0 1211,0 0-1132,-1 0 1,-3 7-319,4 2 1,3 6 120,6 3 1,0 5 16,0 5 0,0 0-81,0 1 0,0-1 19,0 1 0,6-1-102,3 1 1,4-7 103,1-3 0,0 1-205,1-1 1,4-1 106,0-9 1,4 2-5,-4-6 0,0 4 20,-5-4 0,5 0-119,0-5 1,0-7 62,-4-2 46,-1-10 20,-6-3 0,3-8 36,-7-3-32,7 3-20,-9-11 0,4 6-4,-6-3 0,-4 3 25,-1 7 0,-11 1-3,2 3 1,-5 4-191,0 5 180,-3 1 9,0 0 1,-4 1 157,8 4-169,-8 3 216,10 6 77,-4 0 0,7 6-170,4 3 0,4 4-48,10 1 0,3 0-76,6 1 0,6-1-138,4 0 0,5-6-1260,4-3 1426,-3-4 0,5-1 0,-7 0 0</inkml:trace>
  <inkml:trace contextRef="#ctx0" brushRef="#br0">6640 7279 8353,'0'8'-578,"-6"4"720,4-10-244,-4 4-29,6-6 47,0 0 0,6-6 122,4-4 1,2-2-137,3-2 0,0-2 62,4-3 1,8 1-194,6-5 0,8-1-121,2-4-988,6-7 1300,2-1 0,2-7 38,-5 0 0,5-12 0,-2-3 0</inkml:trace>
  <inkml:trace contextRef="#ctx0" brushRef="#br0">7493 6341 8353,'29'-51'0,"2"4"-49,-2 9 0,2-2 57,-7 7 0,1 1 233,-1 9 11,3-4-203,-5 11 0,6-11-144,1 4 1,-1-4 105,1-2 0,4-6-141,0-2 1,6-4 154,-1-2 0,-3 0 22,-2 1 0,2-1-137,-2 0 1,-4 7 56,-6 3 1,-5 7-147,1 3 74,-10 5-75,4-2 1,-13 12 49,0 3 1,-6 10-214,-9 4 0,6 3 162,-1-3 1,2 4 180,-1-4 0,-4 4 0,5 1 0</inkml:trace>
  <inkml:trace contextRef="#ctx0" brushRef="#br0">6797 7179 8198,'7'-6'0,"1"3"-167,-3-7 1,-2 6-212,7-6 0,-6 1 527,6-6-25,-1 8 1,6-6-70,-1 3 0,2-2 10,3-2 1,-4-1-11,4 1 0,-1 0-4,1 0 0,-4-5 75,4 0-48,4 0-32,-1-2 1,1 1 49,1-4-29,0-3-64,-2 5 0,5-5 6,-4 4 0,4-4-18,2 3 0,-1-8-15,1-1 1,5-2-16,4 2 1,3 2-17,2-7 0,-5 0-998,0-5 1061,0 7-17,-2-5 1,-1 1-21,-7-2 23,-6-4 56,5 16 1,-11-5 12,3 7 1,-3 1 19,-2 3 1,0 4 143,0 5 1,-1 1-48,-3 0 0,2 0 100,-2 0 1,2-2 1058,3-3-1186,-1 3-46,6-11 1,1 10-64,2-7 82,11 0-82,-11-4 0,7 0-90,-6-1 1,0 1 91,4-1 1,-4 6-150,0-1 1,-7 6 123,2-1 1,-3 4 61,-2 0-52,-6 1-12,4 6 24,-10-4-304,4 10-17,-6-4 43,0 6 1,0 6-759,0 4 993,0 2 0,0 2 0,0 1 0</inkml:trace>
  <inkml:trace contextRef="#ctx0" brushRef="#br0">18398 6625 8176,'-23'8'0,"-1"-4"0,6-2-60,-1-2 0,10 2 127,4 2 468,4-2 86,1 4 0,3-1-206,6 0 0,9-1-115,15-4 0,11-1 23,13-4 0,6 0-123,8-9 1,0 3-330,0-8 1,-32 9 0,1 0 230,3 0 1,0 1 0,0-3 0,1 0-85,3 2 1,0 1-1,-3-1 1,-1 1 24,0 2 0,0 0 1,34-7-345,-11-1 0,4 1 208,-4 0 1,-3 5-171,-1-1 0,-15 7-78,-4-2 1,-11 4-560,-4 1 126,-6 0 1,-14 6 145,-3 3 628,-10 10 0,-15 3 0,-10 7 0</inkml:trace>
  <inkml:trace contextRef="#ctx0" brushRef="#br0">18398 6938 8276,'0'-10'111,"0"1"44,0 5 0,5 0-127,0 8 1,-1 4 112,-4 7 0,2 0-215,3 4 1,-4 3 185,4 7 0,-3 4 54,-2 0 1,0 5-74,0-5 1,-5 12 14,0-3 1,-4-1-161,4-3 0,-1 0-12,1 5 0,3-2-149,-2-3 0,-3-4 149,3-5 1,-1-2-123,5-4 1,0-7-401,0-6 235,0-7 119,0 3 1,1-7-495,4-4 726,3-9 0,6-15 0,0-7 0</inkml:trace>
  <inkml:trace contextRef="#ctx0" brushRef="#br0">18654 6923 8216,'6'-8'-409,"-4"2"1,4 14 654,-6 6 0,0 2 538,0 8 0,-1 1-394,-4 8 0,-1 4-158,-4 5 0,-1 6-25,6-1 1,-4 7-110,4-2 0,-4 3-144,4 2 0,0-6 86,5-4 0,0-6-171,0-8 1,5-6-109,0-13 1,6-1-348,-2-4 1,-1-2-142,2-7 1,-6-7-21,6-2 747,-7-10 0,16-10 0,-3-7 0</inkml:trace>
  <inkml:trace contextRef="#ctx0" brushRef="#br0">18839 7066 8167,'0'19'426,"0"-1"1,0 8-150,0-3 0,0 4-180,0 2 0,0 1 95,0 3 1,0-2 30,0 7 0,0-1-118,0 1 0,0 0-351,0-10 217,0 4 1,2-18-295,2 0 1,3-8 103,2-10 0,4-11 69,-4-8 1,4-6-266,1-4 190,0-3 22,0-7 0,-1 5 70,-3 0 1,2 5 70,-2-5 0,2 7 12,3-3 0,-3 11 106,-2 4 0,1 8 564,-7 1-191,1 7 1,-5 9-204,0 13 0,0 7 76,0 2 0,0 2 20,0 3 1,0-3 121,0 3 0,0 2-211,0-2 1,7-4-248,2-6 1,-1-7 142,1-1 0,1-3-177,4-7 0,0 0 24,1-5 0,0-7 124,4-2 1,-3-9-145,3-1 1,-3-4 15,-2 4 1,-4-5-136,-1 5 1,-4 0-30,4 5 1,-6 0-321,2 0 0,-3-1 1,-2 1 0,0 5-1189,0-1 1700,0 1 0,0-12 0,0-1 0</inkml:trace>
  <inkml:trace contextRef="#ctx0" brushRef="#br0">19408 6966 8168,'0'14'1114,"0"0"0,0 2-619,0 3 1,0 3-181,0 7 0,0-1-86,0 1 0,0 5 32,0 4 1,0 3-257,0 2 58,0 0-102,0-1 1,0-1-54,0-3 1,0 2-101,0-7 1,0-1-748,0-9 288,0 4 258,0-11 1,1-3-876,4-13 506,-3-13 427,4-9 1,-1-10-708,-1-6 633,1 0-116,1-11 525,-4 7 0,11-1 0,-5 0 0</inkml:trace>
  <inkml:trace contextRef="#ctx0" brushRef="#br0">19607 6966 8179,'6'-8'-3,"-4"2"0,4 4 155,-6-2 413,6 2-268,-4-4 1,6 7 292,-4 4-346,-2 3-61,4 6 1,-6 5 360,0 0-123,0 13-165,0-9 1,0 14 30,0-4 0,0 3-87,0 7 1,5-1 30,0 1 0,0 6-145,-5 3 0,0 2-204,0-2 1,0 2-1324,0-7 193,0-6 892,0 0 356,0-4 0,-7 5 0,-1 1 0</inkml:trace>
  <inkml:trace contextRef="#ctx0" brushRef="#br0">20659 6696 8315,'0'-10'-647,"0"1"382,6 6 0,2-4 1172,6 7 0,0 0-339,1 0 1,5 0-153,4 0 1,3 0-133,1 0 0,1 0-62,-1 0 0,7-4 8,3-1 1,3-6-7,1 1 0,1-4-65,0-5 1,-1 4 64,1-4 1,3 1-229,6-1 0,2 3-82,12-3 0,-4-1-222,4 1 1,-7 0 323,-3 5 0,0-7-90,-9-2 0,0-4-54,-4-2 0,1-5 88,4-4 1,2-5 7,7-4 0,0 2 25,0-2 1,0-2 10,0 2 1,-8-1 24,-7 6 0,-1-6 3,-7 1 1,-1-1 87,-5 6 0,5-6-96,0 1 0,1 1 19,-6 8 1,2-3-33,3 3 1,-3-4-60,3-6 0,-3 4 25,-1-3 0,-1-4-6,1-1 0,-6-2 29,1 2 0,-5-2-12,5 7 1,-8 1 61,-2 8 0,0-1 144,-4 6 0,-4 0-9,-1 4 0,-2-4-137,2 0 1,-4-2-31,4 2 0,-4-4 224,-1-5 1,0-1-219,0 1 0,0-3 34,0-2 1,0 4-44,0 1 1,-1 1 18,-4 7 0,-1-4-10,-4 5 0,-7 0 57,3 5 0,-10 4-42,0 0 0,-9 2-125,-5-2 1,-6-1 121,-8 6 1,1-4-86,-6 4 0,2-5 31,8 5 0,-5 0-16,4 5 1,-1 0-131,2-1 1,-10 6-195,-9-1 0,-5 7 215,-5-2 1,11 4 91,3 1 0,7 0-132,12 0 0,1 0-44,13 0-76,-2-6 0,16 2-277,1-5 0,8-1-337,11-4 0,4 0-936,10 0 1853,3 0 0,7-7 0,-1-1 0</inkml:trace>
  <inkml:trace contextRef="#ctx0" brushRef="#br0">21967 3384 8264,'-14'0'-103,"-1"0"1,1 0 74,0 0 0,0 0 19,0 0 0,-1 1 872,1 4 0,-6 3-295,-4 6 0,-5 2-256,-4 3 1,3-2-173,-3 7 1,-2-5 90,2 4 1,6-4-65,8 5 0,4-5 69,0 5 0,7-5-161,4 4 0,2-4 134,2 5 1,11 0-261,3 4 0,12 1-48,2-1 0,7-4-97,7-1 1,0-5-665,-5 1 1,9-5 459,-3-5 0,9 4 400,0-3 0,4 8 0,0 5 0</inkml:trace>
  <inkml:trace contextRef="#ctx0" brushRef="#br0">14844 8885 8282,'6'8'1606,"4"-2"-1186,9-6 0,3 0 166,6 0 1,1-1-265,-1-4-240,7 4 0,-7-6-191,1 7 0,-3 0-442,-7 0 1,0 2-35,-4 3 1,-3 2 372,-2 8 0,-4-1-856,-6 0 0,-2 5 1068,-2 0 0,-11 13 0,-7-2 0</inkml:trace>
  <inkml:trace contextRef="#ctx0" brushRef="#br0">14943 9184 8252,'-20'8'0,"4"0"243,-3-4 1,3-2 8,2 3 0,6-5 430,3-5 1,10 2-232,5-7 1,9 6-114,4-6 0,6 7-202,4-2 1,-2-1-253,7 1 1,-4 0-260,3 5 0,-5 2 375,1 3 0,4 9 0,-1 8 0</inkml:trace>
  <inkml:trace contextRef="#ctx0" brushRef="#br0">15825 8828 8177,'-2'-14'0,"-3"0"0,2 4-213,-6 1 1,6 0 122,-2-6 0,2 6 738,-2-1 1,3 6 251,-2-6-639,-4 7 1,5-3-130,-7 6 0,2 1-143,-1 4 0,-4 9 174,4 10 1,-6 9-29,-3 5 0,2 6 151,-3 8 0,3 0-221,2 10 0,0-2-71,-1 2 0,7-4 96,4 4 0,2-7-223,2-8 0,11-6-260,3-12 0,8-7-351,-3-3 0,7-10-183,-3-4 1,0-5 387,0-5 0,-1-4 539,2-10 0,-3-3 0,-7-7 0</inkml:trace>
  <inkml:trace contextRef="#ctx0" brushRef="#br0">15796 8956 8177,'15'-8'0,"-1"4"0,6 2-294,4 2 0,4 2 419,6 2 0,-4 4 661,3 7 0,-3 5-425,-2 4 1,1 3-368,-1 1 0,-6 1-221,-3-1 1,2 0 177,-2 1 1,0-1-146,-5 1 0,-1-7 109,-4-3 0,2-3-1062,-6-2 170,0 0 123,-5 0 854,0-6 0,-7-8 0,-1-8 0</inkml:trace>
  <inkml:trace contextRef="#ctx0" brushRef="#br0">16294 8757 8177,'-5'15'0,"0"-1"0,-6 6 0,2 4 0,-8 4 0,-2 6 0,-7 2 601,3 7 0,-4-1-316,-2 1 0,1-5-292,-1 0 0,7-2-22,3 2 1,4-3-474,0-7 502,7 1 0,2-7 0,6-2 0</inkml:trace>
  <inkml:trace contextRef="#ctx0" brushRef="#br0">16322 9198 8177,'29'-6'0,"-1"-1"-757,1-2 1,-1-4 374,1 4 1,-6 1 670,1-2 0,-7 7-221,2-1-636,-3 2 568,-8 2 0,-2 0 0,-18 6 0,-4 2 0</inkml:trace>
  <inkml:trace contextRef="#ctx0" brushRef="#br0">16465 8985 8177,'7'14'392,"0"2"-132,-7 3 0,0 4 224,0 11 0,-5 0-157,0 4 1,-1 3-120,1-3 0,4-3-414,-4-2 0,3-3 218,2-1 0,2-3-1751,3-2 1739,-4-3 0,12-7 0,-5 0 0</inkml:trace>
  <inkml:trace contextRef="#ctx0" brushRef="#br0">16735 9099 8177,'14'-2'0,"0"-3"0,5 4 223,0-4 1,5-1 408,-5 1 0,4 0-692,-4 5 0,5 0 60,-5 0 0,6 0 0,-3 0 0</inkml:trace>
  <inkml:trace contextRef="#ctx0" brushRef="#br0">17104 8814 8132,'7'-8'-267,"2"2"222,10 6 0,0 6 809,10 4 0,-4 9-247,8 4 0,2 4-379,-2 2 0,5-6-58,-5 1 0,0 0-203,-4 4 0,-3-1-13,-2-3 1,1 3-279,-6-4 1,-1-1-307,-9 2 0,-2-2 382,-7 2 1,0 1-167,0-6 0,0 0 504,0-5 0,-7 1 0,-1-1 0</inkml:trace>
  <inkml:trace contextRef="#ctx0" brushRef="#br0">17517 8814 8124,'0'14'0,"-2"1"247,-3-1 1,2 6 394,-6 4 1,-1 3-347,-4 1 0,-2 2-42,-3 4 0,3-4-179,-2 3 0,2-2 104,2 2 1,1-4-941,3-1 1,-1-1 191,7-8 569,-1 6 0,11-9 0,2 5 0</inkml:trace>
  <inkml:trace contextRef="#ctx0" brushRef="#br0">17815 9141 8093,'33'-6'17,"1"-4"1,-3-1-18,-7 2 0,1-2 452,-6 6 1,0 0-94,-5 5 1,-1 2-1160,-4 3 1,-1-4 71,-3 4 728,-3-3 0,4 4 0,-6 2 0</inkml:trace>
  <inkml:trace contextRef="#ctx0" brushRef="#br0">18100 8828 7957,'0'15'1,"0"-1"1,4 0 795,1 0 0,6 2-240,-1 3 1,2 3-100,2 7 0,-4-6-194,-1 1 1,1 1-76,4 8 1,-6-1-450,-3 6 1,-4 0 267,-1 4 0,-6-2-579,-3 3 0,-10-9 350,-5 9 1,-3-5-1314,-1 0 1534,-1-3 0,-12-1 0,-3 3 0</inkml:trace>
  <inkml:trace contextRef="#ctx0" brushRef="#br0">18668 9070 8070,'-8'-8'230,"2"2"185,6 6-1039,0 0 624,0 6 0,0 2 0,0 6 0</inkml:trace>
  <inkml:trace contextRef="#ctx0" brushRef="#br0">18910 8402 8280,'0'-8'-173,"0"-5"-260,0 4 941,0 3 1055,0-7-1304,6 11-59,-4-4 1,9 12-5,-6 4 1,4 9-157,-4 4 0,4 4-16,-4 2 1,5 1 112,-6 3 1,6-3-371,-5 3 1,6-4 124,-2-6 0,-1-2-163,2-7 0,-6-6-294,6-3 451,-7-4 0,8-2 12,-6-4 1,-1-3-17,-4-6 0,5-7-131,0-2 0,1-1 114,-1-5 1,1 6-83,4-6 0,2 2 61,-2 9 1,3-6 206,1 5 25,0 0 1,0 11 173,0 3 1,-1 5-143,-3 5 1,1 4 111,-7 10 0,6 2 318,-5 3 0,4 1-206,-4-6 0,4 5 64,-4-5 1,4 0 415,-4-5-535,6-6-43,-3-2 1,5-8-215,-4-2 1,4-11-36,-4-8 1,-1 1-27,2-2 0,-7 5-489,2-5 0,-4 7 256,-1-2 1,0 3-489,0 2 1,-6 6 321,-4 3 1,-2 4-1077,-2 1 1516,-1 0 0,-5-7 0,-2-1 0</inkml:trace>
  <inkml:trace contextRef="#ctx0" brushRef="#br0">18839 8132 8187,'-10'0'243,"1"0"-210,6 0 0,-2 0 639,10 0 0,4 5-205,10-1 1,5 1-557,9-5 1,8 0 81,7 0 1,5-6-68,-1-4 0,-3-2-275,-1-3 1,-10 6-362,-5-1 1,-9 7 396,-5-1 313,-10 2 0,4-4 0,-5-2 0</inkml:trace>
  <inkml:trace contextRef="#ctx0" brushRef="#br0">19337 7990 8187,'14'0'-697,"0"0"0,0 0 278,0 0 0,5 0 730,0 0 0,2 0 218,-2 0-287,-3 6 0,3-3-18,-10 7 1,-3 1 99,-6 8 1,-3-2-242,-6 7 0,-2-1-97,-13 6 1,5-1-499,-5 1 1,2-1 132,-1 1 379,2-1 0,0-6 0,-1-1 0</inkml:trace>
  <inkml:trace contextRef="#ctx0" brushRef="#br0">18640 8871 8016,'-10'0'0,"1"0"-126,6 0 430,-4 0 1,9 0 462,3 0 0,9 0-323,10 0 1,4 5-79,5 0 1,10-1-31,9-4 1,22-6-223,-32 2 0,2-2 0,0 0 0,2 0-214,1-1 0,0 0 0,-4 0 0,-2-1 211,2 1 1,0 0 0,34-7-279,-37 7 1,0 0 0,39-6 48,-38 8 1,-1 1 0,30-7-236,-14 6 0,-8 0-481,-15 5 1,-1 0 396,-13 0 1,-7 2-145,-7 2 1,-4 4-50,-1 7 630,-12-1 0,-10 6 0,-15 2 0</inkml:trace>
  <inkml:trace contextRef="#ctx0" brushRef="#br0">18697 9113 8105,'-8'0'-708,"2"0"1,6 6 1263,0 4 1,0 8-289,0 6 0,0 3-31,0 1 0,0 2 61,0 4-227,0-4 1,0 9-32,0-6 1,0 2 46,0-2 1,-2-3-174,-3 3 1,2-3 109,-6-1 1,1-1-343,-2 1 0,-1-6 79,6 1 1,1-7-290,4 2-113,-7-9 148,6-4 0,-6-14 493,7-6 0,7-13 0,1-9 0</inkml:trace>
  <inkml:trace contextRef="#ctx0" brushRef="#br0">18768 9141 8105,'8'-8'-242,"-2"2"0,-6 8 229,0 2 1,0 10 487,0 10 0,0 8-132,0 1 1,0 6-15,0-1 1,0 3-180,0 2 0,0-2 17,0-3 0,0 2-288,0-7 0,5 0 105,0-5 0,1-6-494,-1-3 1,1-3 135,3-2 0,2-4-487,-6-1 861,6-6 0,-3-3 0,6-7 0</inkml:trace>
  <inkml:trace contextRef="#ctx0" brushRef="#br0">18981 9198 8105,'13'2'-312,"-4"2"1,2 9 83,-6 6 0,5 11 1267,-6-2 1,6 6-409,-6-1 1,8-2-361,-3 7 1,-3-6-158,-1 1 1,1-3-210,-1-2 1,5-5-237,-6-4 1,6-4 255,-5 0 1,1-8-206,-1-2 164,-4-3 1,6-9-130,-7-2 0,4-4-37,1-1 1,0-6 11,-5-4 1,1-3 4,4-1 1,3-6 81,6 1 1,0-5 151,1 5 0,-1 0-100,0 5 1,-4 7 252,-1 7 23,0 0 0,1 14 247,-1 0 0,-4 12-74,5 12 1,-7 3 208,2 1 0,-4 1-118,-1-1 0,5-4 68,0-1 0,-1-5-239,-4 1 1,5-8 416,0-2-652,0-6 135,1 4 0,0-14-235,4-2 1,1-4-242,-7-1 1,6-6-307,-5-4 1,4-1-329,-4 1 1,1-3 458,-1 3 0,-3 2-69,2-1 0,3 5-131,-3-1 713,1 3 0,-5-4 0,0-2 0</inkml:trace>
  <inkml:trace contextRef="#ctx0" brushRef="#br0">19479 9070 8095,'8'2'0,"-4"2"0,-2 0-97,-2 5 0,0 1 90,0 4 0,0 5 665,0 0 0,0 6-202,0-1 1,0 4-212,0 5 0,0-3-116,0 3 0,0-1 137,0 1 0,0-3-443,0 3 0,5-4-92,-1-6 1,1 3-273,-5-7 1,0-5-212,0-5 91,7-5 0,-4-1 260,6-13 0,-6-1-248,2-13 649,-3 1 0,4-12 0,2-1 0</inkml:trace>
  <inkml:trace contextRef="#ctx0" brushRef="#br0">19692 8999 8095,'9'0'-459,"1"0"277,-7 0 835,10 0 0,-10 6-220,6 4 0,-5 2-166,0 3 1,-2 5-142,-2 4 1,0 4 59,0 5 1,0 4-115,0 5 0,0 4 93,0-3 1,0 7-212,0-7 1,0 3-48,0-3 0,0-4-63,0-6 1,0 4 68,0-14 1,1 3-307,4-8 393,-3-2 0,10 5 0,-4-7 0</inkml:trace>
  <inkml:trace contextRef="#ctx0" brushRef="#br0">8275 7961 7885,'-14'-14'0,"4"0"348,1 0 0,1-1 43,-1 1 0,1 5 661,3-1-386,3 7-390,-4-3 0,6 7-87,0 4 0,2 4-27,2 10 1,4 5 211,7 9-199,-1 4 0,-5-1-22,1-3 0,-1 2-128,5-2 1,1-5-311,-1-4 0,-5-8 170,1-2 0,-5-1-710,4-8 281,-6 6-70,3-10 260,-6 6 201,0-7 1,0-2-187,0-3 209,0-3 0,0-6-24,0 0 0,0-2 37,0-3 0,0 2-118,0-7 1,5 0 103,0-4 1,4 1 136,-4 3 81,6 4 217,-3 6 0,6 7 185,1 7 0,-3 8-218,-2 11 1,2-3 156,-2 3 1,-2 1-119,1-1 0,-4 0-210,4-4 1,-4-6 327,5 1-409,-7-7 1,3-3-115,-6-10 1,5-9-224,0-4 0,-1-9-508,-4-1 0,0-2 388,0 2 0,0 9-1123,0 0 1043,-6 1 1,4 7-75,-2-3 592,-4 10 0,0-4 0,-6 5 0</inkml:trace>
  <inkml:trace contextRef="#ctx0" brushRef="#br0">8531 7776 7885,'10'0'2,"-1"0"-2,1 0 0,4 0 669,0 0 0,0-4-373,0-1 1,2-5-440,3 6 0,-3-6-592,3 5 1,-3-4 64,-2 4-59,0-6 729,0 10 0,-6-6 0,-1 7 0</inkml:trace>
  <inkml:trace contextRef="#ctx0" brushRef="#br0">8730 7762 7885,'-8'0'1874,"2"6"-1623,6 2 1,-5 8-255,0 3 0,1-3-23,4 3 1,-2 3 123,-3 2 1,4-2-221,-4 2 0,3-7 58,2 2 0,0-3 25,0-2 0,0-5 214,0 1-10,0-7 0,7 3-88,2-6 1,4 0 21,1 0 0,2-4-202,3-1 1,-2-6 121,7 1 1,-2-2-655,2-3 1,1 1 305,-6 0 0,0 5-1026,-5-1 1355,0 1 0,1-6 0,-1 1 0</inkml:trace>
  <inkml:trace contextRef="#ctx0" brushRef="#br0">8929 7606 7885,'0'-8'-10,"0"3"730,0 10 0,0 3-219,0 6 0,0 7-295,0 2 0,5 9-71,0 1 0,4 2-146,-4-2 0,1-3 47,-1 3 1,-2-3-134,7-1 0,-6-7-1377,6-3 808,-7-4-79,10-7 1,-12-3 258,4-10 1,-5-9 485,-5-10 0,-3-2 0,-6-3 0</inkml:trace>
  <inkml:trace contextRef="#ctx0" brushRef="#br0">8958 7663 7885,'9'0'-1032,"1"0"1525,-1 0 1,5 1 321,0 4-471,1 3 0,-1 6-182,0 0 1,-4 1 8,-1-1 1,-6 2-67,2 2 1,-3-2 88,-2 3 1,0 3-45,0 2 1,0-2 50,0 2 1,-2 0-167,-3 4 0,2-4-197,-6-1 1,4-7-777,-5-2-777,1 1 1715,-5-14 0,-1-1 0,1-8 0</inkml:trace>
  <inkml:trace contextRef="#ctx0" brushRef="#br0">9100 7620 7885,'14'0'0,"-5"0"259,1 0 0,-1-2 159,6-2 1,-1 1 287,0-7 1,0 5-470,1-4 0,3 1-430,1-2 0,0-2-608,-4 2 0,4 2 423,0-1 1,-5 6 377,-5-2 0,1-3 0,4 0 0</inkml:trace>
  <inkml:trace contextRef="#ctx0" brushRef="#br0">9270 7606 7885,'0'-8'1594,"0"2"-1045,7 6 1,-4 6-339,6 3 1,-5 6 30,0 4 0,3 3-310,-3 6 1,1 1 104,-5-1 1,5-1-173,0-4 1,1 3-85,-1-7 0,-4 0-1362,4-5 785,3 0 796,-7-6 0,6-2 0,-7-6 0</inkml:trace>
  <inkml:trace contextRef="#ctx0" brushRef="#br0">9469 7407 7885,'0'14'390,"0"2"68,0 3 0,0 3 394,0 6 1,2 5-531,3 1 0,-4 0-292,4 0 1,-2-4-205,2 3 1,-2-3 194,7-2 1,-6-1-1131,6-3 0,-5 1 1109,4-6 0,1 0 0,4-5 0</inkml:trace>
  <inkml:trace contextRef="#ctx0" brushRef="#br0">9526 7748 7885,'8'-14'0,"0"4"412,-3 1 1,-2 1 405,6-2-462,1-2 1,4 5-277,0-2-290,1-4 1,-1 10-246,0-6 1,-4 6 218,-1-2 236,-6-3 0,10 6 0,-5-4 0</inkml:trace>
  <inkml:trace contextRef="#ctx0" brushRef="#br0">9697 7464 7885,'0'-15'2081,"-6"1"-1499,4 6 0,-4 4-298,6 8 0,0 11-56,0 8 1,0 6-95,0 4 1,1 3 93,4 7 1,-2 6-216,7 3 1,-2 3 72,1 2 0,4 6-880,-4 4 1,7-4 244,-2-2 285,4-2 1,-11-2-1,8 0 1</inkml:trace>
  <inkml:trace contextRef="#ctx0" brushRef="#br0">12668 11373 8164,'0'8'624,"7"5"0,5-10-67,7 6-278,7 1 0,-3-2-138,11-4 1,-3-2-229,7-2 1,-2 0-276,2 0 319,-3 0 0,-7 0-204,1 0 0,-12 0-495,-3 0 0,-9 2 742,0 2 0,-16 4 0,-5 6 0</inkml:trace>
  <inkml:trace contextRef="#ctx0" brushRef="#br0">12683 11686 8164,'-15'14'-150,"3"-4"-300,2-1 1104,-2-6 0,12 4-190,0-7 0,8 0-12,11 0 1,4-7-124,10-2 0,4-9-250,5-1 0,3 0-236,2 5 0,-3 6-408,4 4 0,-6 2-1321,-4 2 1886,-9 0 0,-2 6 0,-5 2 0</inkml:trace>
  <inkml:trace contextRef="#ctx0" brushRef="#br0">13095 11387 8164,'14'0'0,"0"0"0,1 0-576,-1 0 0,2 0 626,3 0 825,-4 0 1,6 2 39,-7 3-611,0-4 0,-6 7-333,-3-3 1,-3 3 55,-2 6 0,-13 11-242,-6 4 0,-13 13 137,-6 1 1,-7 9-186,-3 0 0,19-24 1,-2 0-1,2 0 1,0 0-1</inkml:trace>
  <inkml:trace contextRef="#ctx0" brushRef="#br0">13849 11259 7953,'-8'0'424,"1"2"-297,7 3 0,5 3 238,0 6 0,6 2-60,-2 3 1,6-2 115,3 7 0,-2-1-234,3 6 0,-1-2-356,1-4 1,-2 4-167,7-3 1,-7-4-414,2-1 0,-3-3 413,-2-2 1,-1 1-576,-4-1 910,4-6 0,-12-2 0,6-6 0</inkml:trace>
  <inkml:trace contextRef="#ctx0" brushRef="#br0">14005 10975 8003,'8'-6'288,"0"6"-240,-4 0 1,-2 8 687,3 11 1,-5 6-220,-5 13 0,2-5-103,-7 10 0,1 1-107,-5 3 0,-2 1-66,-3-6 0,3 6-331,-3-1 0,3 2 156,2-2 0,0-2-858,0 2 0,1-9 24,4-5 0,2-9-1273,7-5 2041,0-10 0,0 4 0,0-5 0</inkml:trace>
  <inkml:trace contextRef="#ctx0" brushRef="#br0">14176 11487 8015,'28'-5'0,"0"0"0,1-4-63,-1 4 0,-4-1-120,0 1 0,-7 4 250,2-4-149,-3 3-325,-2 2 0,-1 2-142,-4 3 549,-3-4 0,-12 5 0,-2-6 0</inkml:trace>
  <inkml:trace contextRef="#ctx0" brushRef="#br0">14360 11345 8015,'8'0'21,"0"6"76,-3 3 1,-4 10 618,4 5 0,-3 9-232,-2 5 0,-2 3-391,-3 2 1,4-2 81,-4-3 1,-1 1-732,1-5 0,0-6 340,5-4 0,0-12-655,0 3 871,0-11 0,0 3 0,0-7 0</inkml:trace>
  <inkml:trace contextRef="#ctx0" brushRef="#br0">13721 11046 8034,'-23'-6'146,"3"-2"1,12-2-147,3 1 0,4 6 0,9-3 886,6 6 1,6 0-300,9 0 0,1 0-1186,3 0 0,-3 4 316,3 1 1,2-2-193,-2-8 1,0 2 114,-4-6 360,-1 6 0,-6-10 0,-1 5 0</inkml:trace>
  <inkml:trace contextRef="#ctx0" brushRef="#br0">13962 10890 8065,'14'0'0,"2"0"-21,3 0 0,3-5 189,7 0 0,-1-1 213,1 1 1,1 4-149,3-4 0,-3 2-23,3-2 1,-8 3 51,-1-2 0,-7 2-29,2 2 1,-9 2-166,-5 2 1,-4 6-189,-1 9 0,-8-2-519,-6 7 0,-7 1 377,-7 8 0,0-4-198,-1-1 1,2-1 220,4-8 1,2-2 238,7-7 0,0 3 0,-1-6 0</inkml:trace>
  <inkml:trace contextRef="#ctx0" brushRef="#br0">14716 11359 9426,'6'8'-498,"-3"4"-139,7-2 637,-1-4 0,5 7 0,1-5 0</inkml:trace>
  <inkml:trace contextRef="#ctx0" brushRef="#br0">14901 11188 8176,'6'-8'-11,"-3"4"-16,7 8 1,-6 6 23,6 9 1,-5 3 849,4 6 0,-4 7-398,4 3 1,-6 2-373,2-3 1,-3 3 66,-2-7 0,0-1 84,0-9-318,6 4 1,-3-13 91,7 1 1,-6-7-232,6-8 1,-5-8 58,4-7 0,1-7-346,4-11 1,-5-2 143,1-2 0,-1-3-37,5 7 1,-4 1 242,-1 9 1,-4 2-100,5 7 461,-7 6 1,8 3-109,-6 10 0,6 4 487,-2 10 1,-1 5-260,2 9 0,-6-1 211,6 6 0,-2-7-150,1 3 1,4-6-24,-4-4 0,4 1-199,1-6 1,0-7-187,1-7 1,-6-3-160,0-2 0,-1-7 101,2-2 0,2-8-396,-2-2 1,-4-5 214,-1 5 1,-3-6-490,-2 1 1,-7 2 192,-2-2 1,-9 7-398,-1-2 963,-6-3 0,3 0 0,-6-7 0</inkml:trace>
  <inkml:trace contextRef="#ctx0" brushRef="#br0">14901 10847 8127,'-8'-6'63,"1"4"1,15-4 127,7 6 1,0 1 329,9 4 1,0-3-129,4 3 1,1-2-839,-1 1 0,-1-2 234,-3 3 1,1-4-161,-6-1 1,5-4-98,-6-1 1,1-1 467,-4 1 0,-1-3 0,0-6 0</inkml:trace>
  <inkml:trace contextRef="#ctx0" brushRef="#br0">15327 10762 8127,'14'6'0,"5"-3"-134,0 7 0,2-5-201,-2 4 1,-2-4 748,7 4 1,-7-4 309,2 4-87,-3-5-233,-2 8-164,-6-4 1,-2 6-111,-6 1 0,-7-1-102,-8 0 1,-5 2-343,-9 3 0,-1-2 212,-3 7 1,-3 0-555,-7 4 1,12-6 330,2-3 0,10-3 325,0-2 0,3-6 0,2-2 0</inkml:trace>
  <inkml:trace contextRef="#ctx0" brushRef="#br0">15725 11146 7971,'-8'-8'-98,"4"1"-133,8 7 1,4 0 840,6 0 0,2 0-254,3 0 1,3 0-440,7 0 0,-1-1 49,1-4 0,4 2-288,0-6 1,0 4-114,-4-5 0,-7 7-517,-3-2 952,-4 4 0,-7 1 0,-1 0 0</inkml:trace>
  <inkml:trace contextRef="#ctx0" brushRef="#br0">15796 10918 7971,'7'-14'346,"-6"6"-122,12 2 0,-7 14 216,4 6 0,2 6-135,-2 9 0,-2 7 33,1 7 1,-6 1-156,2 8 1,-3-3-178,-2-1 0,0 2 61,0-12 1,0 3-105,0-12 0,1 1-833,4-12 1,3-5 418,6-8 0,-4-4-355,-1-1 0,1-12 806,4-7 0,6-13 0,2-4 0</inkml:trace>
  <inkml:trace contextRef="#ctx0" brushRef="#br0">16152 10677 7971,'14'0'0,"0"7"82,0 8 0,-4 7 128,-1 11 0,-4 3 185,5 7 0,-7 11 507,2 2 0,-4 5-705,-1-5 1,0 1 25,0 0 1,0-3-303,0-7 1,0-1 80,0-13 1,0-6-410,0-8 1,2-8 171,2-1 0,0-9-33,5-1 1,-1-8 32,1-11 0,4 2-130,-3-7 1,-3 5 212,3-4 1,-1 5-175,6-1 387,-1 3 0,0 9-53,0 2 1,0 3 173,1 2 0,-1 11 6,0 3 0,-6 9-13,-3-4 0,-4 6-2,-1-2 1,0 0 203,0 0 1,-1-5-28,-4 1 1,2-4-91,-7 0 0,1-6-365,-5 1 0,-1-7 101,1 2 0,0-5-221,0-5 0,0 0-194,-1-9 1,1 1-1094,0-11 1512,0 7 0,0-16 0,-1 3 0</inkml:trace>
  <inkml:trace contextRef="#ctx0" brushRef="#br0">16607 11046 8031,'19'0'0,"0"0"0,4-1-92,-4-4 0,7 3-101,-3-2 0,-2 2 939,-2 2 1,1 0-656,-1 0 0,-4 0-661,-6 0 1,-4 0-372,4 0-50,-6 0 991,-3 6 0,-14 8 0,-8 9 0</inkml:trace>
  <inkml:trace contextRef="#ctx0" brushRef="#br0">16621 11188 7993,'-8'0'1905,"2"0"-1041,18 0 0,4 0-314,13 0 1,-1 0-398,1 0 0,5 0 23,4 0 0,-1-1-414,0-4 0,-3-1-197,4-4 1,-7-1-475,2 6 0,-3 1-387,-1 4 0,-7 0 1296,-3 0 0,-3 0 0,-2 0 0</inkml:trace>
  <inkml:trace contextRef="#ctx0" brushRef="#br0">17175 10790 8180,'10'0'524,"-1"0"0,-4 0 319,5 0 0,-6 0-340,6 0 0,-7 2-134,2 3 0,1 2 7,-1 8 0,0 5-138,-5 4 0,0 4 9,0 6 1,-5 3-58,0 11 1,0 2-104,5 7 0,0-5 25,0 0 0,0-7 76,0-3 0,0-1-580,0-7 1,5-1 252,0-5 0,0-6-1240,-5-3 1,1-4 1378,4-6 0,-4-3 0,6-6 0</inkml:trace>
  <inkml:trace contextRef="#ctx0" brushRef="#br0">13635 12496 7990,'7'21'899,"7"1"0,9 6 60,11 1-687,-4 5 0,4 3-283,-5 5 17,-1 1 0,4 0-35,-4-1 0,4-5-207,-8-4 0,2-5-356,3-4 1,-5-3 318,-1-7 0,-5-2-44,1-2 0,-8 1-520,-2-6-416,-6-1 1253,4-4 0,-20-6 0,-3-2 0</inkml:trace>
  <inkml:trace contextRef="#ctx0" brushRef="#br0">13991 12496 8608,'-10'14'333,"1"1"0,-1 5 257,-4 4 0,0 9-139,0 5 1,-1 5-16,1 4 1,-2-1-343,-3 6 1,8-6-183,-3 1 1,9-7-721,1-2 1,2-8 524,2-2 1,2-1-907,2-8 1189,4 0 0,7-5 0,-1 0 0</inkml:trace>
  <inkml:trace contextRef="#ctx0" brushRef="#br0">14360 12994 7936,'10'-2'85,"-1"-3"-146,1 4 0,4-5 529,0 6 1,-4 0-185,-1 0 0,-4 0-284,4 0 0,1-7 0,4-1 0</inkml:trace>
  <inkml:trace contextRef="#ctx0" brushRef="#br0">13849 12297 8031,'-15'2'449,"1"3"0,0-2-449,0 6 0,6-6 0,1 5 393,7-3 1,2-2-98,3 7 1,4-7-438,10 1 0,3-2 77,7-2 0,-6-2-508,1-2 0,1-6 115,9-9 0,-4 4-421,3-4 878,-10 3 0,-2 2 0,-7-1 0</inkml:trace>
  <inkml:trace contextRef="#ctx0" brushRef="#br0">14076 12112 8031,'9'-8'11,"1"4"1,-1 2 171,6 2 1,5 0-3,4 0 1,1 2 62,-1 2 0,3 4-57,-4 7 1,-2 0 42,-2 4 0,-3-1-90,-2 5 1,-6-4 40,-3 5 1,-4-5-142,-1 5 1,-1-2-67,-4 2 0,-3 1-421,-6-6 0,-1 1-476,1-1 0,0-3 97,0 3 826,0-3 0,-7 4 0,-1 2 0</inkml:trace>
  <inkml:trace contextRef="#ctx0" brushRef="#br0">14503 12624 8031,'7'6'13,"0"-4"28,-7 4-576,0-6 0,1 5 535,4 0 0,-3 0 0,4-5 0</inkml:trace>
  <inkml:trace contextRef="#ctx0" brushRef="#br0">14844 12439 7968,'-7'15'391,"4"-1"181,-6 0 0,6 7-298,-2 2 0,3 4-23,2 2 0,0 5 19,0 4 1,0 3-48,0 2 1,0-2-128,0-3 0,5-3-52,0-7 0,6-6-140,-2-3 0,4-5 1,1-4-287,0-4 0,1-14 22,-1-6 0,0-6 188,0-9 0,-1-6-521,-4-3 1,4-4 270,-3-6 0,2 6-194,2-1 0,-4 4 557,-1 10 0,-1-1-112,2 11 0,-2 7 574,-4 7-40,-2 3 0,4 15 145,-6 6 1,0 8-249,0 6 0,0 3 775,0 7 1,0 4-374,0 1 1,5-1-102,0-4 1,1-7-220,-1-3 0,1-9-136,4-5 0,2-5-37,-2-5 1,2-2-151,3-7 0,-1-8-13,0-6 0,0-8 150,0-12 0,1 3-765,-1-7 1,-2 2 303,-2-2 0,1 4-454,-6 11 1,0-2 86,-5 6 1,-2 0-161,-3 4 1,-3 3 299,-6 2 1,5 4 13,-1 6 1,1-5 517,-6 0 0,1-6 0,0 4 0</inkml:trace>
  <inkml:trace contextRef="#ctx0" brushRef="#br0">14716 12183 8046,'1'13'14,"4"-3"0,9 1 337,10-7 0,9 1-249,5-5 1,2 0-63,-2 0 0,3 0-273,-3 0 1,-4 0 98,-1 0 0,-7 0-1219,-3 0 1353,-12 0 0,15 0 0,-10 0 0</inkml:trace>
  <inkml:trace contextRef="#ctx0" brushRef="#br0">15128 12183 7968,'6'-7'0,"-2"0"-197,5 7 0,1 0-274,4 0 1,2 0 1124,3 0 1,-4 2-171,4 3 0,-3 1-21,-2 3 0,-1 4-162,-4-4 0,2 9-253,-6 1 1,-2 1-70,-7-1 0,-4 2-84,-6 3 1,-1 1-181,1-6 1,-2 1 284,-3-1 0,4-3 0,-6 5 0</inkml:trace>
  <inkml:trace contextRef="#ctx0" brushRef="#br0">15711 12596 8008,'-8'9'20,"3"1"80,4-7 1,2 3 162,4-6 0,5-1-14,9-4 0,4-3-189,10-6-1,4-7 0,7 1-137,3-4 1,-2-3-431,2 3 1,-9 4-801,-5 1 1308,-9 9 0,-4-2 0,-5 4 0</inkml:trace>
  <inkml:trace contextRef="#ctx0" brushRef="#br0">15811 12354 8008,'9'11'309,"1"3"0,-6 12 32,6 2 1,-2 7 300,1 7 0,-3 1-364,-6 0 0,0-4-51,0 4 1,0-8-493,0 7 1,2-9 242,3 1 1,-4-9-794,4-1 1,-3-12 214,-2 2 0,1-9-134,4 0 1,-2-3 182,7-2 551,-7-13 0,9-3 0,-4-12 0</inkml:trace>
  <inkml:trace contextRef="#ctx0" brushRef="#br0">16237 12056 8008,'0'28'369,"0"2"-283,0 3 0,0 3 732,0 7 1,0 5-309,0-1 1,0 0-257,0-4 0,0 0-34,0-1 0,-5-5 14,1-4 0,-1-5-395,5-4 184,0 3 0,1-13-409,4 0 0,-2-6 81,7-8-109,-1 0 0,6-5 129,-1 1 1,2-7 26,3 1 1,-4 2 9,4-1 1,3 5 72,2 0 0,-2 2 142,2 2 1,-7 0-41,2 0 1,-5 2 299,-4 2 1,-4 0 89,-6 5 1,0 1 88,0 4 1,-1 0-150,-4 0 0,-3 0 63,-6 1 1,-5-1-222,0 0 1,0 0 32,5 1 1,-2-1-528,-3 0 0,3-5 222,-3 1 1,2-7-741,-2 2 0,3-5 913,-3-5 0,-3-9 0,0-8 0</inkml:trace>
  <inkml:trace contextRef="#ctx0" brushRef="#br0">16721 12368 7973,'14'0'0,"0"0"0,0 0-62,0 0 1,5 0-127,0 0 0,5 5 110,-5 0 1,0 0-92,-5-5 0,0 0-236,1 0 1,-8 1 404,-2 4 0,-3 3 0,-2 6 0,0 0 0</inkml:trace>
  <inkml:trace contextRef="#ctx0" brushRef="#br0">16721 12610 7961,'-8'0'283,"1"0"0,9 0 354,3 0 1,4 0-696,10 0 0,3 0 42,7 0 1,-6 0-318,1 0 1,-2-5-165,2 0 0,1 1 497,-6 4 0,6-7 0,-3 0 0</inkml:trace>
  <inkml:trace contextRef="#ctx0" brushRef="#br0">17133 12468 9892,'14'0'-1105,"2"0"658,3 0 0,0 0 1214,9 0 0,-3-2-509,9-3 0,-4 4-536,-2-4 1,-4-1-89,-1 1 1,-5 0-900,1 5 1265,-3 0 0,-2-6 0,0-2 0</inkml:trace>
  <inkml:trace contextRef="#ctx0" brushRef="#br0">17531 12084 7906,'8'0'924,"-2"0"1,-6 8-842,0 6 1,0 8 474,0 11 0,-1 4-157,-4 5 1,3 6-74,-3-1 1,2 5-432,-1-4 0,2 1-388,-3-2 1,4-3 522,1 4-32,0-10 0,-7-4 0,-1-5 0</inkml:trace>
  <inkml:trace contextRef="#ctx0" brushRef="#br0">13806 10762 8172,'-8'-14'0,"2"-1"-5,6 1 1,0 0 482,0 0 471,0 0-383,0 6-324,0 1 1,-7 9-291,-2 3 1,-10 7 84,-5 7 0,-4 6-231,-5-1 1,1 3 142,-6 1 0,2 6-52,-2-1 1,5 0-15,9-5 0,-1 2 85,6 4 0,6-9-20,8 3 1,4-2 45,1 2 0,0-4 79,0-1 0,6 0-59,4 0 1,7 2-19,2-6 1,5 5 26,-5-5 0,0 5-18,-5-5 1,0 4 33,0-4 0,-6 8 0,-3 2 1,-10 1-21,-4 8 1,-10 0 0,-5 4 0,-1-4 13,1 0 1,3-8 10,7-2-83,-6 1 88,4-13-56,2-2 0,9-8-42,10-6 1,-1 0-10,11 0 0,-4 0 18,8 0 1,-2 0-3,2 0 0,-5 7 128,0 2 1,-1 10-102,-8 5 0,4 2 269,-4 3 0,0 6-79,-5 3 1,-2 4 33,-3 6 0,4 4 58,-4 9 1,4-2 122,1 2 0,-5 3-279,0-3 1,0 1 104,5-5 0,0 0-128,0-1 1,0 0 57,0-4 0,0 2-136,0-7 1,0-6 78,0-8 0,2-3-786,3-1 1,-4-7-99,4-3 0,3-4-1374,1 0 2169,-2-7 0,5 4 0,-4-4 0</inkml:trace>
  <inkml:trace contextRef="#ctx0" brushRef="#br0">6612 7208 9427,'0'14'624,"0"-5"-785,0 1 1,1-7-329,4 2 342,-3-10 147,10-3 0,-4-12 0,6-2 0</inkml:trace>
  <inkml:trace contextRef="#ctx0" brushRef="#br0">7891 8487 8055,'0'8'-54,"0"-2"156,0-6 0,0-6-159,0-3 0,2-4 17,3-1 40,3-7 0,6-1 0,0-6 0</inkml:trace>
  <inkml:trace contextRef="#ctx0" brushRef="#br0">9669 6653 8268,'-8'15'-192,"1"-1"1,7 0 0</inkml:trace>
  <inkml:trace contextRef="#ctx0" brushRef="#br0">8076 8501 8106,'14'-1'-68,"1"-4"1,-1-3-104,0-6 171,7 0 0,1-7 0,6-1 0</inkml:trace>
  <inkml:trace contextRef="#ctx0" brushRef="#br0">9981 6525 7972,'0'-8'-762,"0"2"1087,0 6 1,0 2-256,0 2 0,0 0-701,0 5 631,0-6 0,-6 10 0,-2-5 0</inkml:trace>
  <inkml:trace contextRef="#ctx0" brushRef="#br0">18156 11075 7983,'10'0'884,"-1"0"1,3-5-688,6 0 0,-2-1-504,3 1 0,-1 3 204,1-2 1,-4 2-1186,4 2 799,-3 0 1,-3 6 488,-4 4 0,-2-4 0,-7 1 0</inkml:trace>
  <inkml:trace contextRef="#ctx0" brushRef="#br0">18199 11160 8005,'-9'9'-104,"-1"1"-210,7-1 496,-3 6 1,6-1 296,0 0 1,6-6-453,4-3 1,8 1 42,6-1 1,3-1-565,1-4 0,2-1 85,4-4 409,-4 4 0,4-12 0,-5 5 0</inkml:trace>
  <inkml:trace contextRef="#ctx0" brushRef="#br0">18512 10932 8005,'14'-6'-94,"0"5"-49,1-4 1,-1 3 309,0 2 1,0 0-123,0 0 0,5 2 352,0 3 0,0-4-63,-4 4 0,-1 1-46,0-1 0,-1 6-77,-4-2 0,2-1-9,-6 2 0,0-1-85,-5 6 1,0 3-142,0 1 1,-2 5-4,-3-5 0,-7 6 25,-7-1 0,-7-2-638,3 2 0,2-2 89,2 2 551,3-4 0,2-6 0,0 1 0</inkml:trace>
  <inkml:trace contextRef="#ctx0" brushRef="#br0">19180 10819 8022,'14'6'190,"-3"-3"180,4 7 0,-3 1-64,12 8 1,-7-2 115,2 7 0,2 1-152,-2 8-203,0-3 1,-5 10-186,0-7 0,-4 6 147,-1-1 1,-4-3-161,4-2 1,-4-3 55,5-1 1,-7-7-1197,2-3 312,-4-4 429,-1 0 0,0-9 137,0-6 0,0-8 393,0-11 0,0-3 0,-6-13 0,-2-1 0</inkml:trace>
  <inkml:trace contextRef="#ctx0" brushRef="#br0">19422 10776 7815,'0'14'-221,"0"0"1,-2 1 528,-2-1 0,2 6 397,-3 4 1,-3 8-223,-1 1 1,1 2-93,-2-2 0,1-2-162,-5 7 0,-2-6-191,-3 1 0,3-3-255,-3-1 1,3-3-403,2-2 1,0-3-687,0-7 1305,6 0 0,-5 0 0,5 0 0</inkml:trace>
  <inkml:trace contextRef="#ctx0" brushRef="#br0">19507 11188 8022,'21'-6'0,"1"4"-597,6-2 0,1 2 388,-1 2 0,-1 0 411,-3 0 0,-4 0-300,-6 0-383,1 0 481,-1 0 0,-6 0 0,-2 0 0</inkml:trace>
  <inkml:trace contextRef="#ctx0" brushRef="#br0">19678 11075 8022,'8'14'-419,"-4"0"0,-2 7 1114,-2 2 0,0 4-219,0 2 1,-2 1-173,-2 3 0,-3-3-250,-2 3 0,1-5-310,3-4 0,4 1-1372,-4-6 995,3 0 633,2-11 0,-6-2 0,-2-6 0</inkml:trace>
  <inkml:trace contextRef="#ctx0" brushRef="#br0">19123 10577 7949,'-14'-6'237,"0"-4"256,6 4-298,2 0 0,9 6-11,6 0 1,2 6-203,13 3 1,0-1 100,4 2 0,1-6-482,-1 6 0,0-7-8,1 2 0,-2-4-192,-4-1 0,-2 0 599,-7 0 0,7-6 0,1-2 0</inkml:trace>
  <inkml:trace contextRef="#ctx0" brushRef="#br0">19422 10478 7949,'14'-7'0,"0"6"-132,1-4 1,-1 3 187,0 2 1,2 2 31,3 3 0,-3-2 52,2 6 1,0-1-104,1 2 0,-8 2 109,3-2 1,-4-2 115,-1 1-282,-3 1 108,-6 4 1,-3 0-103,-6 0 0,-2 0 73,-13 1 0,0-1-258,-4 0 1,-1 2-72,1 3 1,6-3-35,3 3 1,3-4 31,2 0 272,6-7 0,-5 4 0,5-4 0</inkml:trace>
  <inkml:trace contextRef="#ctx0" brushRef="#br0">19848 10861 7973,'-9'7'-563,"-1"2"1,7-1 397,-1 2 0,2-1 117,2 5 1,0-4 47,0-1 0,0 1 0,0 4 0</inkml:trace>
  <inkml:trace contextRef="#ctx0" brushRef="#br0">20019 10748 8072,'0'19'263,"0"0"1,-5 1 90,1-1 1,-1 2-88,5 2 1,0 9 125,0-4 1,0-1-266,0-3-86,0-7 1,0 8 200,0-6-239,0 0-466,0-4 387,6-8 0,-3-2-334,7-10 1,-5-2 172,4-8 0,-4-5-228,4-4 1,-1 2 191,2-2 1,2 7 110,-2-2 1,-2 3 47,1 2 0,-4 6 79,4 3 411,1 4 0,2 13-203,-2 7 1,-4 7 415,-6 2 1,2 5-241,3 0 1,-4 4 155,4-9 0,3 2-119,1-11 1,-1 0-55,2-5 0,-1-6-155,5-3 1,2-3-145,3-2 1,-3-2-304,3-3 0,-3-7 189,-2-7 1,-5-7-695,1 3 0,-7-4 389,2-2 0,-4 1-653,-1 0 1,-6-1-19,-4 1 1056,-2-1 0,-9 1 0,-1-1 0</inkml:trace>
  <inkml:trace contextRef="#ctx0" brushRef="#br0">20019 10449 8132,'14'0'966,"0"0"0,2 0-879,3 0 0,5 0 69,9 0 0,-1-5-317,6 1 0,-7-6-286,2 5 1,-7-4-1191,-3 4 1637,-5 0 0,9-1 0,-5-2 0</inkml:trace>
  <inkml:trace contextRef="#ctx0" brushRef="#br0">20374 10350 7978,'12'0'-428,"2"0"0,-3 0 214,8 0 0,-8 1 597,-2 4 0,-1 3-63,2 6 0,1 0 194,-7 0 0,1 5-81,-5 0 1,-1 5-216,-4-5 0,-3 6-144,-6-1 0,-5-2-178,0 2 1,-6-5-482,1 4 0,2-5 381,-2 1 1,7-3-582,-2-2 785,3 0 0,2 0 0,0 0 0</inkml:trace>
  <inkml:trace contextRef="#ctx0" brushRef="#br0">20630 10733 7883,'19'0'-238,"0"0"0,0 2-415,-5 3 0,1-4 536,-1 4 1,0-3 116,0-2 0,1 6 0,-8-4 0,0 4 0</inkml:trace>
  <inkml:trace contextRef="#ctx0" brushRef="#br0">20574 10904 7883,'0'8'866,"1"-2"-425,4-6 0,-2 0-190,6 0 0,6-1-116,4-4 1,6-1-93,-1-4 0,4-3-735,5 4 0,-1-2 692,6 1 0,0-9 0,4 4 0</inkml:trace>
  <inkml:trace contextRef="#ctx0" brushRef="#br0">21313 10350 7993,'0'-8'-145,"0"3"48,0 10 0,0 10 64,0 14 1,0 6-5,0 7 0,-2 1 1542,-2 0-933,2 6 1,-4-7-284,6 1 1,-5-1-339,0-4 0,0-3-484,5-2 1,-4-7 323,-1-3 0,0-5-1395,5 1 1604,0-4 0,0-7 0,0-1 0</inkml:trace>
  <inkml:trace contextRef="#ctx0" brushRef="#br0">21483 10677 7993,'34'-15'-153,"-1"1"0,5 5-314,-5-1 0,0 2 568,-5-1 0,-1-2-40,-3 6 0,-3-1-557,-7 1 1,-5 3 495,1-2 0,-7 2 0,10-4 0,-6-2 0</inkml:trace>
  <inkml:trace contextRef="#ctx0" brushRef="#br0">21882 10051 7993,'1'16'39,"4"3"0,-4 4 77,4 11 0,-3 4 624,-2 9 0,0 3-213,0 7 0,-2 0-244,-3 0 0,2 0-194,-6 0 0,4-2-38,-4-3 0,4-8-22,-5-6 0,7-11-183,-2 2 0,4-15-602,1 0 635,0-9 0,0 0-54,0-10 1,6-9-211,4-10 1,4 2-109,5-2 0,-3 5 103,3-5 0,3 7 94,1-2 1,3 3 170,-3 2 0,4 6 141,-3 3 1,1 4 6,-1 1 1,-4 6 256,-5 4 1,-3 7 78,-2 2 0,-4 5-179,-6-5 0,0 1 526,0-1 1,-11 2-262,-3 2 1,-10-1-136,0-3 1,-9-1-449,-5 6 0,-3-6-486,-1 6 1,-1-5 623,0 5 0,1-7 0,-1 4 0</inkml:trace>
  <inkml:trace contextRef="#ctx0" brushRef="#br0">18896 12112 8091,'9'2'-284,"1"3"1,-1 3 592,5 6 1,2 11 584,3 4 1,2 8-462,2 1 0,7 2-230,-6-2 1,6 1-154,-6-6-1,3 1 0,1-6-142,1 0 1,-7-5-442,-3-4 0,-4 1-95,0-1 1,-3-5-34,-2-4-328,2-7 610,-10 9 0,4-12-154,-6 0 534,-6-6 0,-2-14 0,-6-2 0</inkml:trace>
  <inkml:trace contextRef="#ctx0" brushRef="#br0">19251 12084 8022,'0'14'-159,"0"0"0,-4 7 729,-1 3 0,-6 4-142,1 5 1,-4 4-46,-5 5 0,2-2-154,-7 2 0,5-7 29,-5 8 0,1-9-1,-6 4 1,7-6-232,3 1 0,3-8-559,2-1-749,0-6 56,6 2 1,3-14 1225,10-6 0,3-6 0,6-8 0</inkml:trace>
  <inkml:trace contextRef="#ctx0" brushRef="#br0">19379 12468 8022,'14'0'0,"1"0"0,-1 0 0,0 6 298,0 4 0,1-3-36,-1 3 0,0-2 142,0 1-580,0 4-704,1-11 91,-1 4 0,-6-8 789,-4-2 0,-2-4 0,-2-7 0</inkml:trace>
  <inkml:trace contextRef="#ctx0" brushRef="#br0">18867 11899 8072,'-14'-6'387,"0"4"0,8-4-458,6 6 1,6 0 691,8 0 1,7 2-214,2 2 0,12-2-740,8 3 1,-1-9 148,6 0 1,-1-7-697,-4 1 0,-4 2 879,-10-1 0,-1 6 0,1-4 0</inkml:trace>
  <inkml:trace contextRef="#ctx0" brushRef="#br0">19223 11771 8097,'6'-14'52,"2"6"-458,6 3 0,2 4 42,3 1 1,-3 1 1281,3 4 0,1 3-385,-1 6 0,-5 0 34,-4 1 0,-2 0-110,1 4 0,-2-3-192,-7 3 1,0 2-61,0-2 0,-2 0-82,-3-5 0,-3 5-404,-6 0 0,0 0 251,0-5 1,-2 0-657,-3 0 1,3-1 85,-3-4-438,-3 4 0,6-7 1038,-3 4 0,10-4 0,3-6 0</inkml:trace>
  <inkml:trace contextRef="#ctx0" brushRef="#br0">19536 12212 7985,'8'0'0,"-1"0"1413,-2 0-891,-3 6 1,9 2-377,-6 6 1,1-4 34,-1-1 0,-2 2 213,6 8-394,-6-3 0,10 5 0,-5-7 0</inkml:trace>
  <inkml:trace contextRef="#ctx0" brushRef="#br0">19948 12183 7869,'0'-18'0,"0"-1"0,5 0 305,-1 4 0,6 6 246,-5-1-170,6 7 1,-3-1-111,6 8 0,-5 6 41,1 9 1,-7 4-47,2 11 0,-4 7 13,-1 6 1,0 0-87,0-4 0,0 0-81,0-1 0,0-5-167,0-4 0,0-5 111,0-4 0,0-8-505,0-7 316,0-6 40,0 4 0,7-15-129,2-6 0,-1-5-154,1-5 0,1-4 60,4-1 1,0 1-147,1-5 1,4 3 113,-1 1 0,1 7 90,-4 3 0,-1 5 192,0 4 0,0 4-156,1 6 0,-6 6 514,0 4 0,-5 13 69,0 6 1,3 3 207,-3-4 0,1 4-155,-5-4 0,5 2 125,0-11 0,6 0-251,-2-5 0,-1-1-33,2-4 1,-1-2-194,5-7 1,0-2 123,1-3 1,-6-4-509,1-10 1,-6-2 190,6-2 1,-7-4-794,2 3 0,-5-1 106,-5 1 1,-3-3-894,-6 3 1711,-7-2 0,-7-3 0,-8 1 0</inkml:trace>
  <inkml:trace contextRef="#ctx0" brushRef="#br0">20005 11984 7869,'14'0'-239,"0"0"1,2-4 40,3-1 0,-2-5 631,7 6 0,0-6-410,4 6 1,-4-1-482,0 5 0,-7 0 106,2 0 352,-3 0 0,-2-7 0,0 0 0</inkml:trace>
  <inkml:trace contextRef="#ctx0" brushRef="#br0">20346 11856 7869,'14'0'0,"2"-4"-174,3-1 1,-3 0 68,3 5 1,1 5 898,-1 0 0,0 7-237,-5 3 0,-1-1-93,-3 5 0,1 3-182,-7 2 0,1-2-36,-5 1 0,-6-4-94,-4 5 0,-2 0 0,-3 4 0,-4-4-469,1 0 0,-3-7 241,2 2 1,3-3-2220,-3-2 2295,3 0 0,-4 0 0,-2 1 0</inkml:trace>
  <inkml:trace contextRef="#ctx0" brushRef="#br0">20645 12183 7869,'14'0'0,"0"2"-136,0 3 0,5-4-284,0 4 0,0-3 1493,-5-2-739,1 0 1,-8 1-840,-2 4 290,-3-3 0,-4 9-689,-3-7 904,-2 7 0,-14-3 0,-1 7 0</inkml:trace>
  <inkml:trace contextRef="#ctx0" brushRef="#br0">20602 12383 7869,'8'7'790,"4"0"-283,-2-7 1,3 0 153,1 0 1,0-2-357,0-3 1,0 4-225,1-4 1,5 4-558,4 1 0,1 0 283,-1 0 0,1 0 193,-6 0 0,6 0 0,-2 0 0</inkml:trace>
  <inkml:trace contextRef="#ctx0" brushRef="#br0">21228 12070 8042,'-10'0'-107,"1"0"-212,5 6 1331,-2-4-598,6 4 0,6-4-89,4 2 1,4-2-219,5 3 1,5-5-250,9-5 0,3-3 105,7-6 0,0 4-584,-1 1 0,-5 6 315,-4-2 1,-5 3-857,-4 2 1162,-4 0 0,-5-6 0,-1-2 0</inkml:trace>
  <inkml:trace contextRef="#ctx0" brushRef="#br0">21583 11842 8042,'14'0'-448,"-4"11"314,-1 4 0,-6 8 837,2 1 1,-3 3-235,-2 1 1,0 2-220,0 3 0,0-3-64,0 4 1,0 0-38,0 0 1,-2-1-160,-3-5 1,4-1-326,-4-3 1,3-4-665,2-6 1,0 1 998,0-1 0,-6-6 0,-2-2 0</inkml:trace>
  <inkml:trace contextRef="#ctx0" brushRef="#br0">21782 12027 7984,'19'-9'-194,"0"-1"1,6 1-375,-1-6 1,3 6 697,1-1 1,1 7 157,-1-1 0,-1 2-581,-3 2 0,1 0-188,-6 0 481,-7 0 0,7-6 0,-3-2 0</inkml:trace>
  <inkml:trace contextRef="#ctx0" brushRef="#br0">22166 11530 7984,'14'28'-437,"-6"0"334,-3 1 1,-2 6 322,2 2 0,-4 6 205,4 5 1,-3-4 299,-2 3 1,0-7-476,0-2 1,0-1-421,0 6 1,0-7 89,0-2 1,0-6-492,0-4 278,0-4 0,1-12 165,4-3 1,-2-7-136,7-7 0,-1-2 31,5-13 1,0 0-270,1-4 1,-1 0 261,0-1 0,5 7 121,0 3 0,0 3 122,-5 2 1,0 6 26,1 3 0,-1 4 33,0 1 1,-4 6-50,-1 4 0,-1 2 481,1 2 0,2 5-212,-6 0 0,5 5 377,-6-5 1,1 5-161,-5-5 0,0 6-6,0-1 0,-6-2-90,-4 1 0,-4-4-144,-5 5 0,2-2-173,-7 2 1,0 1 102,-4-6 1,0 0-571,-1-5 1,-4-4 159,0-1 219,0-6 0,4 4 0,1-7 0</inkml:trace>
  <inkml:trace contextRef="#ctx0" brushRef="#br0">11346 14700 7998,'8'6'-321,"0"4"-129,-3 9 0,-4 4 1282,4 10-472,-3-3 1,-2 16-18,0-3 1,0 3-15,0-4 1,0-1-48,0-3 1,0-5-93,0-9 0,4-3-261,1-7 164,0-6-215,1-2 0,-3-19-65,7-5 1,-5-8-153,4-2 0,-1-5 105,1-1 1,4 1 69,-3 5 1,1 1 104,-2 3 0,4 5-22,-4 10 1,4 3 205,1 6 0,-4 0-70,-1 0 0,0 11 217,6 3 1,-1 10-70,0-1 1,-1 9 42,-4 1 1,4 0-9,-4-4 0,4-1 67,1 0 1,-4-5-116,-1-4 1,1-5-34,4-5 0,-5-2-61,1-7 1,-5-4 47,4-5 0,-6-2-362,2-13 1,1-4 152,-1-5 0,0-2-338,-5 2 0,0 3-702,0-4 1,0 9 502,0 1 0,0 2-511,0-1 1113,0 2 0,-13 1 0,-3-2 0</inkml:trace>
  <inkml:trace contextRef="#ctx0" brushRef="#br0">11773 14657 7998,'16'2'-102,"2"2"0,0 0 11,6 5 0,-5-4 421,4 4 0,-4-4-99,5 5 0,-7-7-263,2 1 1,-3 3-56,-2-3-314,0 1 25,1-5 0,-6 0-88,1 0-95,-7-6 326,3-2 0,-12-1 228,-4-1 1,2 7 4,-1-2-15,-1 4 1,-2 2 157,2 4 0,-1 3 322,7 6 0,-1 0-118,5 0 0,-2 1 213,-3-1 0,4 0-221,-4 0 0,4 1-57,1-1 0,0 0-295,0 0 1,0 2 79,0 3 0,-2-3-72,-3 3 1,2-5-89,-6-5-200,5 4 149,-2-5 126,0 0-32,4 4 0,2-10 62,10 3 1,2-4-18,3-1 0,4-4 19,-1-1 1,6-5-314,-5 6 1,5-6-72,-5 5 0,4-6-56,-4 2 0,2 1-60,-2-1 486,-10 5 0,10-8 0,-11 4 0</inkml:trace>
  <inkml:trace contextRef="#ctx0" brushRef="#br0">12228 14515 7998,'8'3'352,"-4"7"0,-2 7-64,-2 16 1,0 2 94,0 3 1,0 8-221,0-4 1,0-1 76,0-3 1,0-5-225,0 5 1,0-6 75,0 1 0,0-8 148,0-1 1,0-11-1061,0 1-1901,0-9 2014,0 1 707,0-19 0,0-2 0,0-14 0</inkml:trace>
  <inkml:trace contextRef="#ctx0" brushRef="#br0">12270 14671 7998,'16'-12'-98,"3"2"0,-3 4-148,3 6 1,-3 1 623,-2 4 1,3 3-20,-3 6 0,4 2-153,-9 3 1,-1-3 13,2 3 1,-7-3 30,2-2 1,-4 5-143,-1 0 1,-1 4-152,-4-4 0,-8 5 172,-6-5 0,-6 6-139,1-1 1,-3 1-447,-1-1 0,0 1 245,-1-6 0,7 0-952,3-5 1162,3-6 0,-4 5 0,-2-5 0</inkml:trace>
  <inkml:trace contextRef="#ctx0" brushRef="#br0">12555 14600 7998,'27'0'0,"-4"0"0,-2 5-70,-7 0 1,0 1-346,0-1 759,1 3 0,-6 1 224,1 1-1114,-7-1 1,3 5 545,-6 1 0,0-1 0,0 0 0</inkml:trace>
  <inkml:trace contextRef="#ctx0" brushRef="#br0">12654 14600 7998,'0'16'0,"0"3"0,0 3 455,0 7 1,0-1-87,0 0 1,0 6 36,0-1 0,0 5-40,0-5 0,-5 5-304,1-5 1,-1 0 123,5-4 0,0-6-255,0 1-677,0-7-52,0-2 0,0-11 798,0-8 0,6-11 0,2-7 0</inkml:trace>
  <inkml:trace contextRef="#ctx0" brushRef="#br0">12782 14501 7998,'0'20'0,"0"4"0,0 4 657,0 6 1,0-4-174,0 3 1,0 2-15,0-2 1,0 0-351,0-5 1,0 1-264,0-1 0,0-4-227,0 0 1,0-7-1289,0 2 1658,0 3 0,-6-6 0,-2 4 0</inkml:trace>
  <inkml:trace contextRef="#ctx0" brushRef="#br0">12811 14856 7998,'15'-12'-302,"4"2"0,-1-1 77,5 6 1,-4-4 314,5 4 1,-5-1-195,5 1 1,-5 2-124,4-7 78,-5 7 0,2-8 149,-5 6 0,-8-6 0,0 3 0</inkml:trace>
  <inkml:trace contextRef="#ctx0" brushRef="#br0">13038 14572 7998,'0'-8'66,"2"3"108,2 10 0,-2 4 326,3 10 1,-4 10-121,-1 9 0,0 3 50,0 1 1,-1 3-49,-4 2 1,2-6-152,-7 7 1,7-7-190,-2 6 0,-1-8-204,1-1 1,1-6-289,4 1 1,0-9-1427,0-5 1876,6-10 0,2-2 0,6-7 0</inkml:trace>
  <inkml:trace contextRef="#ctx0" brushRef="#br0">13251 14814 7998,'8'6'0,"5"-5"-19,-4 4 1,6-3-42,4-2 0,-4-5 100,4 0 1,-3-4-62,-2 4 0,-4 0-1002,-1 5 1023,-6 0 0,4 0 0,-7 0 0</inkml:trace>
  <inkml:trace contextRef="#ctx0" brushRef="#br0">13266 14970 9550,'14'0'1004,"0"0"1,0 0-547,0 0 1,2 0-118,3 0 0,3 1-734,7 4 1,1-3 212,3 3 180,-3-4 0,5-1 0,-7 0 0</inkml:trace>
  <inkml:trace contextRef="#ctx0" brushRef="#br0">14247 14259 7878,'-8'-8'164,"1"2"1,9 7 85,3 4 0,4 9-42,10 10 0,-1 3 225,5 1 1,-1 6-179,2-1-137,3 0 0,-7 2-60,4 3 1,-3-2-212,-7 2 0,0-5-37,0 5 0,-1-8 144,-4-2 1,2-1-500,-6-8 0,5 0-100,-6-5-521,1-6 1020,-5-1 0,0-26 0,0-5 0</inkml:trace>
  <inkml:trace contextRef="#ctx0" brushRef="#br0">14460 14288 8019,'-6'14'496,"4"0"-139,-3 0 1,2 2-102,-2 3 0,2 1-58,-6 4 0,4 5 21,-5-1 0,1 2-200,-5 8 1,-2-2-8,-3 2 0,2 3-111,-7-3 0,5-3 84,-5-2 1,4-5-138,1-4 0,0 0-549,9-10 0,4-1 312,1-9 0,4-4-287,1 0 0,6-7 22,4-12 654,8 3 0,11-17 0,7 3 0</inkml:trace>
  <inkml:trace contextRef="#ctx0" brushRef="#br0">14559 14600 7878,'16'0'-174,"3"0"0,-1 0 140,5 0 0,-4 0 120,5 0 0,0 0 183,4 0 1,0 0-777,1 0 1,-7-4-5,-3-1 511,-3 0 0,-2 5 0,0 0 0</inkml:trace>
  <inkml:trace contextRef="#ctx0" brushRef="#br0">14744 14515 7878,'10'0'-215,"-1"0"1,-6 2 634,2 2 0,-3 6-76,-2 9 0,0 3-218,0 6 0,-2 5 48,-3 1 1,2 0-322,-6 0 0,6-9 110,-2 3 1,-2-9-190,3 0 0,-1-3-545,5-2-261,-6-6 1032,4-2 0,-11-12 0,6-2 0</inkml:trace>
  <inkml:trace contextRef="#ctx0" brushRef="#br0">14190 13989 7893,'-7'-10'199,"-2"1"1,1 6 181,-1-2-291,5 4 0,0 1 168,8 0 1,6 0 9,9 0 1,3 4-264,6 1 1,2 4 77,4-4 1,-3 0-429,7-5 0,-5 0 67,5 0 1,-6-5-370,1 0 647,-3-6 0,-2 4 0,1-8 0</inkml:trace>
  <inkml:trace contextRef="#ctx0" brushRef="#br0">14602 13875 7978,'16'2'-674,"3"3"1,-3-4 339,3 4 1,1-2 359,-1 2 0,2-4 148,-2 4 257,-4 3 0,4-5-220,-9 7 0,-4-1-25,-6 5 0,0 1-192,0-1 0,-8 2 3,-6 2 1,-2 3-217,-8 3 0,7 1 115,-2-6 1,3 0-270,2-5 373,0 0 0,0-6 0,-1-1 0</inkml:trace>
  <inkml:trace contextRef="#ctx0" brushRef="#br0">15000 14288 7978,'8'6'-540,"-2"2"540,-6 6 0,7 0 0,1 0 0</inkml:trace>
  <inkml:trace contextRef="#ctx0" brushRef="#br0">15128 14259 8003,'-1'24'121,"-4"-1"0,3-4 245,-3 5 0,-1 5-58,1 4 0,1 0 146,4-5 1,0-1-212,0-3 1,1 1-133,4-6 0,-2 0-408,7-5-81,-7-6 155,9 5 1,-8-13 52,5 0 0,-4-7-145,4-7 1,-4-6 5,5-4 1,-6-3-97,6-1 0,-1-1 95,5 1 1,4-4 79,-4 4 1,7-2 268,-12 11 0,7 2 55,-7 7 0,-1 4 197,2 6 0,-6 1-53,6 4 0,-7 5 146,2 8 1,-4 5-96,-1 5 1,0 2 44,0 3 1,2-1 321,3 6-215,-4-7-162,12 4 1,-7-8-272,4-3 1,2-4 48,-2-6 0,2-6-74,3-3 0,-1-3-14,0-2 0,5-8-174,0-7 1,0-4 36,-5-4 1,-4-4-101,-1 3 0,-6-3-495,2-1 1,-3 4 319,-2 1 1,-2 4-861,-3-5 1303,-3 7 0,-12-17 0,-2 4 0</inkml:trace>
  <inkml:trace contextRef="#ctx0" brushRef="#br0">15128 13932 7964,'14'2'-152,"1"2"0,-4-2 290,3 3 1,-2 1 50,12-1 1,0 0 266,4-5 0,1 1-635,-1 4 0,-4-4 51,0 4 0,-2-3-1165,1-2 1293,-2 0 0,-7 0 0,0 0 0</inkml:trace>
  <inkml:trace contextRef="#ctx0" brushRef="#br0">15484 13918 8003,'14'0'-285,"2"0"-36,3 0 0,-4 0 316,4 0 0,3 0 295,2 0 0,-3 5 212,-2-1-113,3 7 0,-6-4-45,2 2 0,-6-1-87,-3-3 0,-6-2 139,2 6-328,-4-5 0,-7 7-180,-3-7 1,-4 7-47,-1-1 1,-7 3-378,-2 1 1,0 5-853,0 0 1387,-1 6 0,-4-9 0,-1 4 0</inkml:trace>
  <inkml:trace contextRef="#ctx0" brushRef="#br0">15882 14330 7972,'14'0'998,"2"-5"-649,3 1 0,3-1 0,8 5 125,3 0 0,-1 0-446,5 0 1,0-2-230,1-2 0,1 0 201,-6-5 0,7 6 0,-4-3 0</inkml:trace>
  <inkml:trace contextRef="#ctx0" brushRef="#br0">16479 14060 7938,'19'21'461,"0"2"0,6 4-225,-1 2 0,3 4-16,1 0 1,-4 2-169,-1-2 0,-4-3-201,5 3 0,-5-8-238,5-1 0,-7-7 193,2 2 1,-8-9-335,-1-5 528,-7 2 0,9-11 0,-4 2 0</inkml:trace>
  <inkml:trace contextRef="#ctx0" brushRef="#br0">16777 13989 7938,'0'22'284,"0"3"154,0-6 0,-6 7-120,-3-3 1,-6 6-71,-4 4 0,-3-2-66,-6 7 0,1-4 0,3 3 1,-3-3-153,4 4 1,-3-7 89,3 2 0,4-3-873,9-1 1,-1-7 189,7-3 563,-1-3 0,11-2 0,2 0 0</inkml:trace>
  <inkml:trace contextRef="#ctx0" brushRef="#br0">16905 14401 7938,'15'0'-114,"-1"0"0,-5 2-247,1 3 0,-1-2 737,5 6 1,-4-6-147,-1 2 0,1 1-597,4-1 1,-4 0-16,-1-5 382,-6 0 0,10-6 0,-5-2 0</inkml:trace>
  <inkml:trace contextRef="#ctx0" brushRef="#br0">16393 13904 7915,'-14'0'-190,"6"0"569,-4 0 63,10 6 0,2 2-272,10 6 1,4-6-205,5-3 0,9-4-481,10-1 366,3-6 1,3-2-211,4-6 1,-1 0 358,1-1 0,-1-5 0,-11-2 0</inkml:trace>
  <inkml:trace contextRef="#ctx0" brushRef="#br0">16735 13761 7915,'19'0'-572,"0"0"1,1 0 586,-1 0 1,-3 0 432,3 0 1,-3 2-171,-2 3 1,-1 3 87,-4 6 1,-3 0-205,-6 0 1,0 2-183,0 3 0,-1-3-114,-4 3 1,-8 3 115,-6 2 0,0-4-484,5-1 0,0-3 126,0-2 376,0 0 0,6 1 0,1-1 0</inkml:trace>
  <inkml:trace contextRef="#ctx0" brushRef="#br0">17147 14160 7922,'-13'1'121,"4"4"0,-2-2 262,6 7 0,0-6-404,5 6 1,0-6-819,0 6 839,7-7 0,1 3 0,6-6 0</inkml:trace>
  <inkml:trace contextRef="#ctx0" brushRef="#br0">17332 13961 7851,'0'14'-194,"0"0"-75,0 0 0,0 7 497,0 2 0,0 6 574,0 4 1,0-3-569,0 3 1,0 2-42,0-2 0,0 5-99,0-5 0,0-4-28,0-6 0,1-10-188,4 1 1,-2-9 32,7 0-119,-1-4 0,6-9-166,-1-6 0,0-2 170,0-7 0,0-6-192,1-4 1,-1-2 127,0 2 1,0 3 120,0-3 0,-4 4 89,-1 6 0,-4 4 384,5 9-206,-7 4 0,3 9 221,-6 7 1,0 2 232,0 17 0,0-4-215,0 8 0,0-3 19,0-1 1,5-1-111,0 1 1,1-7-73,-1-3 0,-2-4-32,6 0 1,-4-8-277,5-2 1,-3-5 66,3-5 0,3-2-188,-4-8 1,4-5-8,1-4 0,-5-1-218,1 1 0,-7-1-263,2 6 402,-4 0 90,-1 5 1,-4 0-212,-1-1 1,-6 3-29,1 2 0,-7-1 468,-2 6 0,0-6 0,-2 3 0,-1-6 0</inkml:trace>
  <inkml:trace contextRef="#ctx0" brushRef="#br0">17232 13705 7851,'-6'8'42,"4"-2"1,-2-5 9,8 4 1,4-3 794,7 2-345,5-2-269,2-2 0,7 0-61,-1 0 1,2 0-137,3 0 1,-1 0-182,6 0 0,-11 0-449,1 0 342,-3 0 179,-3 0 1,-1 0-771,-7 0 0,-4 2 843,-1 2 0,-6 4 0,4 6 0</inkml:trace>
  <inkml:trace contextRef="#ctx0" brushRef="#br0">17602 13605 7851,'14'6'0,"0"2"-105,1 7 0,-1-1-158,0 0 0,5-1 840,0-4 0,0 4-143,-5-4 0,0-1 357,1 2-316,-1-7-251,-6 9 1,-2-8-154,-6 5 1,-8 0-201,-6 6 0,-7-1-363,-7 0 0,-7 7-439,-3 2 931,-3 4 0,-1 8 0,-1 1 0</inkml:trace>
  <inkml:trace contextRef="#ctx0" brushRef="#br0">14147 14970 7998,'-14'6'-200,"0"-4"1,6 6 553,3-4 0,7-2 41,7 3 0,8 1-77,17-1 0,4 0 37,9-5 1,8 0-25,7 0 1,4 0-273,-4 0 0,15 0 26,-35 0 1,2 0-1,1-3 1,3 1-300,6 0 0,1-1 1,-4-2-1,0-1 277,1 1 0,1 1 1,4 0-1,1 0-123,3-1 0,1 0 0,3 1 0,0 0-211,1 0 0,0-1 1,5-2-1,1 0 340,-1-1 1,0 1-1,1 0 1,1 0 101,3-2 0,0-1 0,-1 2 0,0 2-79,-4 1 0,0 0 0,-1 0 0,1-1-130,0 4 1,0 0 0,-7-1-1,-2 1-227,-2 2 1,-1 0 0,-2 0-1,1 2 211,2-1 0,-2 2 0,-5 0 1,-3 2 127,-8 2 0,-3 0 0,29 9-312,-21 3 0,-7 3-66,-17 7 1,-4-7 496,-9-3 0,-4-3-2105,-6-2 2279,0-6 0,-13-2 1,-2-6-1</inkml:trace>
  <inkml:trace contextRef="#ctx0" brushRef="#br0">15341 15140 7810,'0'15'-79,"-4"5"125,-1 4 1,0 9 0,5 3 16,0 1 1,0 9 192,0-4 0,0 4-38,0-3 1,0-5-99,0 0 0,0-2-119,0 2 0,0-4-169,0-5 0,0-7 114,0-3 0,0-8-93,0-1 0,2-7-383,2 1 0,-2-10 220,3-8 1,-4-8 309,-1-11 0,7-4 0,1-5 0</inkml:trace>
  <inkml:trace contextRef="#ctx0" brushRef="#br0">15498 15126 7810,'6'-8'287,"-4"8"-82,2 10 1,3 9 0,-3 4 0,1 11 29,-5 4 0,0-2 13,0 2 0,0 0-65,0 4 0,0-4-13,0 0 0,0 0-110,0 5-52,0-1 148,0 1 0,-5-2-714,1-3 308,-1-3-17,5-13 0,0-2-178,0-5 1,6-7-26,4-4 0,2-15 470,3-8 0,-1-12 0,0-6 0</inkml:trace>
  <inkml:trace contextRef="#ctx0" brushRef="#br0">15739 15268 7810,'2'-14'0,"3"0"0,-4 5 104,4-1 0,-2 8 103,2 2 1,-3 8 133,2 11 0,-2 3-33,-2 7 0,0 4-71,0 0 1,1 7 5,4-2 1,-3-2 96,3 2 1,1-7-212,-1 3 0,4-6-107,-4-4-434,6 3 256,-3-18 143,0 4 0,0-13-75,-4 0 1,-1-11-82,7-4 0,-5-10-90,4-3 0,-4-1-44,4-4 0,-4-3-123,5-2 1,-6 2 174,6-2 1,-5 6 128,4-1 0,-6 4 330,2 6 1,-2 7-28,2 6-75,-4 7 0,6 0 121,-7 13 1,4 1 140,1 12 0,5 6-39,-6 4 0,7 2 143,-1-2 0,-2-3-234,1 3 1,1-3-77,4-1 1,-4-3-113,-1-2 1,0-2 178,6-3-221,-1-9 1,0 2-10,0-12 0,-1-1-122,-4-4 1,4-8-67,-3-6 0,2-11-174,2 2 0,1-5-45,-1 0 1,-1 3-185,-4-4 0,-1 6-7,-3 4 0,-4-1-278,4 6 351,-3 0 0,-4 6 526,-3 4 0,2 3 0,-6 6 0,-1 0 0,-4 0 0</inkml:trace>
  <inkml:trace contextRef="#ctx0" brushRef="#br0">16251 15155 7810,'8'-8'258,"5"1"0,-10 9 86,6 3 0,-5 7-114,0 7 0,-2 8 13,-2 2 0,0 1 312,0 8-130,0-7-269,0 10 0,0-6-36,0 3 0,0 1-4,0-5 1,0 4-169,0-5 1,0 1-94,0 0 0,0-9-933,0 3 458,0-9 112,6-5 1,-4-10-419,3-14 1,1-7 925,-1-16 0,6-10 0,-3-8 0</inkml:trace>
  <inkml:trace contextRef="#ctx0" brushRef="#br0">16379 15112 7810,'8'-8'0,"0"2"452,-3 6 52,-4 0-246,12 6 1,-11 2 205,2 6 0,4 2-131,2 3 1,-2 5 71,1 9 1,-6-2-90,2 7 1,-3 0 175,-2 5 1,0 3-399,0-4 1,0 7 4,0-11 1,0 5-1176,0-10 1,4 3 1075,1-7 0,6 2 0,-3-8 0</inkml:trace>
  <inkml:trace contextRef="#ctx0" brushRef="#br0">18370 14757 7810,'-8'1'231,"3"4"0,5-2 375,5 7 0,9-6-180,10 6 1,4-5 34,5 4 1,5-6-469,10 2 1,-4-3 57,3-2 1,-4-5-315,-5 0 0,-3 0-253,-7 5 1,-6 0-1292,-3 0 1807,-9 0 0,-4 7 0,-6 1 0</inkml:trace>
  <inkml:trace contextRef="#ctx0" brushRef="#br0">18356 15169 8019,'30'-8'337,"3"3"1,5 4-332,9 1 0,4-2 323,5-3 0,-5 4 120,-4-4-637,-2 3 1,-3-4 0,1-2 0</inkml:trace>
  <inkml:trace contextRef="#ctx0" brushRef="#br0">19393 13904 7894,'0'-15'171,"0"1"0,0 5 0,-1 1 721,-4 2-786,4 1 1,-6 13 63,7 6 0,0 13-1,0 11 1,0 4 67,0 6 1,0-4 12,0 3 1,0-4-81,0-5 0,0 1-14,0-5 1,0-1-380,0-5 1,0-1-206,0-3 0,0-4-363,0-6 0,2-4-260,3-1-308,-4-5 1359,5 2 0,-6-19 0,0-3 0</inkml:trace>
  <inkml:trace contextRef="#ctx0" brushRef="#br0">19450 14245 7896,'29'-6'-155,"-1"-4"0,4-1-304,6 2 1,0-6 573,9 1 0,2 0-5,-2-5 1,-6 3-353,-7 2 0,-4 1 242,-2 4 0,-6-4 0,-1 5 0</inkml:trace>
  <inkml:trace contextRef="#ctx0" brushRef="#br0">20005 13662 7725,'0'19'-81,"0"0"1,5 6-39,-1-1 0,3 9 369,-3 5 0,-2 5 492,3 4 1,1 4-454,-1 5 0,-1-5-182,-4-4 0,0-2-152,0-3 1,0-1-42,0-3 0,0-5-38,0-9 1,0 1 122,0-6 0,0-5-180,0-4-103,0-7 35,0-9 0,5-5 39,0-13 1,6 5 13,-2-5 1,4 7 147,1-2 1,5 5 4,0 4 0,7-1 105,-3 7 1,4-1-85,2 5 1,-1 0 115,0 0 1,-6 5 21,-3-1 0,-3 7 215,-2-1 1,-4-2 605,-1 1-643,-5 1 0,0 4-168,-8 0 0,-4-4-38,-7-1 0,-5-1-145,-4 1 1,-7 3-74,-3-8 1,-3 6-467,3-6 1,8 1 595,7-5 0,-4 0 0,1 0 0</inkml:trace>
  <inkml:trace contextRef="#ctx0" brushRef="#br0">20531 14131 8830,'16'5'713,"3"0"1,-4-1-513,4-4-253,3 0 1,1-1-231,5-4 0,2 2-338,3-7 0,-1 7 620,6-2 0,-7-2 0,4-1 0</inkml:trace>
  <inkml:trace contextRef="#ctx0" brushRef="#br0">21114 13761 7962,'-10'0'0,"1"0"-521,6 0 321,-4 0 1,3 2 980,-1 3 1,-5 3-346,6 6 0,-3 6-281,3 4 0,-4 5-27,-7 4 0,1 8 1,0 6 1,5 7-109,-1-2 0,7-3 99,-2-2 1,5-9-745,5-5 1,11-4 146,12-5 477,1-10 0,18-8 0,-3-6 0</inkml:trace>
  <inkml:trace contextRef="#ctx0" brushRef="#br0">21199 14088 7798,'2'-7'362,"2"2"1,9 3-1,9 1-10,5-4 1,5-3-334,10-6 0,3 0-55,2-1 0,-4 3-278,-1 2 0,-1-1-1226,-8 6 1540,1-6 0,-6 10 0,0-5 0</inkml:trace>
  <inkml:trace contextRef="#ctx0" brushRef="#br0">21754 13662 7862,'0'9'-136,"0"1"0,0 1 80,0 8 1,0 3 288,0 6 0,-2 7 36,-3 3 1,4 0 123,-4 5 0,3 1-298,2 8 1,0 2-236,0-7 1,0-4-149,0-5 1,0-7 287,0 2 0,13-2 0,3-3 0</inkml:trace>
  <inkml:trace contextRef="#ctx0" brushRef="#br0">21981 14046 7759,'-9'-5'816,"-1"0"-383,7 1 0,-2 4-115,10 0 0,3 0-219,6 0 0,8 0-226,7 0 1,1-5 134,8 0 1,-5-6-119,5 2 1,-7 1-143,2-2 1,-3 7 251,-1-2 0,-1-3 0,1 1 0</inkml:trace>
  <inkml:trace contextRef="#ctx0" brushRef="#br0">22408 13619 7870,'0'15'0,"0"4"0,0-1 0,0 12 0,0-1 0,0 4 0,0 0 0,0-1 0,0 6 0,-5-2 0,0 2 0,0 1 0,5-5 0,-4-3 780,-1-7 0,0-4-648,5-5-38,0-1-254,0 0 0,5-8-89,0-6 1,4-6-164,-4-8 1,4 0 182,-4-1 0,6 6 60,-1 0 1,2 5 94,2 0 0,1 2 207,-1 2 1,0 0 47,0 0 1,1 5-82,-1 0 1,-5 6 80,1-2 1,-7-1 40,2 1 1,-4-4 341,-1 5-441,0-1 1,-6 5-72,-4 1 1,-2-3-106,-2-2 0,-1 2-238,1-2 0,-2 1-9,-3-2 0,4 2 110,-4-6 1,8 0 189,1-5 0,1-6 0,-6-2 0</inkml:trace>
  <inkml:trace contextRef="#ctx0" brushRef="#br0">22749 13634 7901,'9'7'119,"1"8"1,-2-1-202,1 5 0,4 1 56,-4-1 1,4 7 925,1-3 1,-1-1-425,-4 2 1,2 0-289,-6 4 1,0 7-4,-5 3 1,-3 3-39,-7 2 1,-1 4-118,-13 0 0,-1 1 109,-8-6 1,3 4-893,-3-3 0,-2 3 753,2-8 0,-7-4 0,4 1 0</inkml:trace>
  <inkml:trace contextRef="#ctx0" brushRef="#br0">19081 14799 7863,'-10'0'-625,"1"0"719,-1 0 798,-4 0-349,6 0-164,2 0 0,9 0-97,6 0 0,2 0-13,13 0 0,1 0-168,9 0 0,-3-4 95,7-1 1,0 0-105,5 5 1,-1 0 41,1 0 0,6 0-160,3 0 1,11 0-292,8 0 1,2 0 205,8 0 1,-2-2 47,-39 0 1,0 0 0,0 0 0,1 1 26,-1-4 0,0 0 0,4 3 0,1-1 121,7-1 1,0-1 0,-2 3 0,0 1-43,-1-2 0,1 1 1,-2 1-1,-1 0-45,-2 1 0,0 0 1,1 0-1,1 0-169,3 0 1,0 0 0,-2 0 0,0 0 200,-3 0 1,0 0-1,-1 2 1,-1 1 34,-2-1 1,-1 1 0,35 6-17,-32-6 1,0-1-1,-3 3 1,0 0 23,1-3 1,-1 0 0,31 5-70,-10-3 0,3-2 172,-3 3 0,7-5 34,-1-5 0,8-5 18,-34 1 1,-1 0 0,37-7-183,-1-3 1,-9 3-321,-6 2 1,-10 1-172,-9 4 0,-2 2-1423,-12 7 1868,-2 0 0,-19 0 0,0 0 0</inkml:trace>
  <inkml:trace contextRef="#ctx0" brushRef="#br0">20147 15098 7807,'0'-10'-729,"0"1"865,0 6 0,0-2-29,0 10 1,0 3 222,0 6 0,0 11-74,0 4 0,5 8-123,-1 1 1,1-1-36,-5 1 0,0-5-83,0 5 0,0-2-126,0 2 0,0-3 80,0-7 0,0-4-189,0 0 42,0-7-480,0 3 368,0-12 0,0-3-72,0-10 1,0-3 88,0-6 0,0-5 273,0 0 0,0-6 0,0-3 0,0-9 0</inkml:trace>
  <inkml:trace contextRef="#ctx0" brushRef="#br0">20289 14927 7807,'13'-6'0,"-4"6"0,2 3 272,-6 11 0,0-1-13,-5 11 0,1-1-24,4 6 1,-3 1-122,2 3 1,-2 2-134,-2 3 1,0 3 67,0-3 1,0 3-150,0 1 0,-5-4 129,1 0 1,-1-6-128,5 1 1,0-5-1270,0-4 811,0-3 556,0-7 0,6-13 0,2-2 0</inkml:trace>
  <inkml:trace contextRef="#ctx0" brushRef="#br0">20602 14984 7807,'0'14'375,"0"1"1,0 7-126,0 6 0,0 4 111,0 10 0,0-5-184,0 10 0,0-11-1,0 7 1,0-10 17,0 0 0,0-4-105,0-6 0,5-2-251,-1-7 1,3-1 192,-3-4 1,0-2-354,5-7 0,-6-2 153,2-3 1,1-7-7,-1-7 0,1-7-50,-1 3 0,-2-4-113,7-1 1,-5-2 78,4-4 0,-6 7-10,2-6 1,1 13 116,-1-4 1,1 7-198,-1 2 879,-3 8 0,5 2-244,-2 10 1,-2 4-74,7 10 0,-5-2 10,4 7 0,-4-2 104,4 2 0,-4 1-129,5-6 1,-1 0-107,5-5 1,0-4-173,1-1 1,-1-6 112,0 2 0,5-3-232,0-2 0,0-8-14,-5-6 0,0-2 0,1-8 1,-1 5-128,0-5 0,-1 1-265,-4-6 0,-1 6 97,-3-1 508,-4 7 0,6-10 0,-7 5 0</inkml:trace>
  <inkml:trace contextRef="#ctx0" brushRef="#br0">21156 14899 7807,'0'20'-146,"0"-2"-36,0 5 1,0 3 372,0 7 0,0 2 398,0 3 0,-4 3-258,-1-4 1,0 0-203,5 1 1,0-7-129,0 3 1,0-6 140,0-4 1,0-4-496,0-6 0,2-6-335,3-3 173,-4-3 1,7-4 169,-3-3 0,-4-3 345,4-6 0,3-6 0,0-2 0</inkml:trace>
  <inkml:trace contextRef="#ctx0" brushRef="#br0">21284 14913 7807,'0'14'137,"0"0"87,0 1 1,0 0 95,0 4 0,0-1 195,0 5 0,2 3-205,3 7 0,-4 3-57,4 7 1,1-5-213,-1 0 0,5-2 142,-6 2-183,7 3 0,-9-11 0,4 5 0</inkml:trace>
  <inkml:trace contextRef="#ctx0" brushRef="#br0">23232 14472 7883,'14'0'295,"-4"0"-22,-1 0 1,1 0-182,4 0 1,5 2-108,0 3 1,6-4 751,-1 4-470,-3-3 0,10-2-242,-2 0 0,2 0-376,-2 0 0,-6 0-282,1 0 1,-7 0 632,2 0 0,-3 0 0,-2 0 0</inkml:trace>
  <inkml:trace contextRef="#ctx0" brushRef="#br0">23218 14742 7859,'2'-7'682,"2"2"1,4 3-373,6 2 1,2 2 146,3 3 1,5-2-459,9 6 1,3-1 71,7 2 1,0 1-356,-1-7 1,-4 6 74,0-5 209,-6-1 0,3 3 0,-7 1 0</inkml:trace>
  <inkml:trace contextRef="#ctx0" brushRef="#br0">24412 13662 7886,'15'-5'186,"-1"1"1,0-1 387,0 5 0,0 1-301,1 4 0,0 3-67,4 6 1,-3-4 35,3-1 0,-2 1-27,2 4 1,-3-2-256,3-2 0,-3 3 112,-2-4 0,-4 2-313,-1-1 1,-6 2 68,2-2 0,-10 4-64,-4 5 1,-10-2 34,-5 7 1,-3-5-58,-1 5 1,1-2 117,3 1 0,-1-2 97,6-7 0,6 0 66,9 1 1,2-6-60,2 1 0,8-7 183,6 1 1,7-2-95,7-2 0,2 0-100,3 0 0,2-2-123,3-2 1,-2 2-253,-2-3 1,-9-1 31,3 1 1,-9 1 389,0 4 0,-3 0 0,-2 0 0</inkml:trace>
  <inkml:trace contextRef="#ctx0" brushRef="#br0">24171 14259 7886,'-23'6'257,"8"-4"61,5 3 1,9-2-105,1 2 0,9-4 218,15 4 0,4-3-186,10-2 1,11 0 75,3 0 1,21-2-499,-31 0 1,1-1 0,3 0 0,0-2 221,-3-1 0,-1-2 0,2 1 0,-1 0-149,33-7 0,-36 7 0,0-1-179,36-6 1,-1 2-262,-9 2 1,-11 4 126,-12 6 0,-8 0-937,-12 0 825,-2 0 528,-13 6 0,-2-4 0,-6 4 0</inkml:trace>
  <inkml:trace contextRef="#ctx0" brushRef="#br0">24185 14586 7538,'0'14'-136,"0"2"404,0 3 0,-5 3 85,0 7 0,1-1 158,4 0 0,-5 6-314,0-1 0,-4 5-152,4-5 0,-5 5-81,6-5 0,-6 0 54,5-4 0,1-3-668,4-2 415,0 3 0,1-13-408,4 0 300,3-6 0,1-16-234,1-6 1,-2-6 576,1-9 0,4-6 0,-5-1 0</inkml:trace>
  <inkml:trace contextRef="#ctx0" brushRef="#br0">24227 14543 7911,'8'-14'491,"5"0"-348,-5 6 0,1 8 74,1 10 1,-7 4-25,2 5 1,1 8 11,-1 6 1,0 6-107,-5-1 1,0 3 21,0 2 1,0-2-132,0-3 1,0 3-50,0-3 0,0-3-297,0-2 0,0-5-400,0-4 1,0-4-13,0-5 39,6-7 729,2-2 0,0-19 0,-2-3 0</inkml:trace>
  <inkml:trace contextRef="#ctx0" brushRef="#br0">24469 14515 7911,'10'-8'83,"-1"3"121,-6 4 1,4 9 50,-7 6 1,0 6 87,0 9 0,0 4 4,0 0 0,1 5-91,4-5 1,-3 5 72,2-5 0,3 1-152,-3-6 0,6-4-123,-5-1 0,6-7 9,-2-2 1,4-1-224,1-8 1,0-1-294,0-4 1,1-6 277,-1-3 1,0-9-93,0-1 1,-1-6 3,-4 1 0,2-1-177,-6 1 1,5-2 158,-6 2 1,1 3 111,-5 2 0,0 4 178,0 0 532,0 7-409,0 2 0,0 8 25,0 2 1,5 9 379,0 6 1,-1 6-90,-4-1 1,5 3 74,0 1 0,6-1-224,-2-3 0,-1 1-233,2-6 0,-1 0-19,5-5 0,-4-1-265,-1-4 1,1-2 115,4-7 1,0-2-36,0-3 1,-4-3-343,-1-6 1,1-6 186,4-4 1,-6-1-238,-3 1 1,-2-1 64,2 6 0,-4-5-53,4 5 0,-3-6 91,-2 1 1,-2 4 425,-3 1 0,4 3 0,-12-5 0,5-1 0</inkml:trace>
  <inkml:trace contextRef="#ctx0" brushRef="#br0">25009 14472 7911,'8'0'-351,"5"0"1,-10 7 962,7 2 0,-7 8-145,2 2 1,-4 11-72,-1-1 1,0 2-239,0-2 1,-1 4-1,-4 0 1,3 2 31,-3-2 0,2-3-139,-1 3 1,2-4-163,-3-6 0,4 3-459,1-7 0,4 0-1501,1-5 1154,0 0 917,1-6 0,-4-2 0,4-6 0</inkml:trace>
  <inkml:trace contextRef="#ctx0" brushRef="#br0">25265 14359 7911,'8'14'710,"-3"0"1,-3 2-129,-2 3 1,0 4-182,0 11 0,0 2-42,0 7 1,0 1-170,0 3 0,0-1 0,0 6 0,0-6-189,0 1 0,0-1-333,0 2 1,0-9 379,0 4-48,0-10 0,0 8 0,0-5 0</inkml:trace>
  <inkml:trace contextRef="#ctx0" brushRef="#br0">12000 17074 8218,'-14'-10'0,"0"1"-86,6 6-169,2-4 420,6 7 0,1 8 285,4 7 1,-2 0-121,7 9 0,-1 0-144,5 4 0,-1 1-184,-4-1 1,2 5 82,-6 0 0,0 5-76,-5-4 0,0-1 34,0-5 1,0-1-152,0-3 1,0-4-117,0-6-245,0-6 39,-6-1 0,4-20 184,-3-6 0,4-8-143,1-6 0,0 0 106,0-10 0,4 4 121,1-9 1,5 10 42,-6 5 0,7 5 228,-1 4 1,3 5-39,1 10 1,2 4 217,2 10 1,-2 4 151,3 10 0,-3 3-171,-2 7 1,0-1 58,1 1 0,-3-1-90,-2 0 0,-4-1-8,-6-3 0,0 3-101,0-4 1,0-2-46,0-2 1,-1-3-24,-4-2 1,2-1-141,-7-4 1,5-3 2,-4-6 0,6-1-175,-2-4 0,-1-9-47,1-10 0,2-9 104,8-5 1,4-3-302,10-2 0,0 1 201,9-1 1,-2 11 147,7 4 0,-2 6 93,3 3 0,-6 2 251,0 12 1,-1 2 159,-8 7 1,0 4-172,-5 7 1,1 0 42,-1 4 0,-5-1-35,1 5 0,-5-4-169,4 5 1,-6-2-146,2 2 0,-2-4-348,2-5 1,-2-1 168,7 0 297,-7 0 0,16-6 0,-4-2 0</inkml:trace>
  <inkml:trace contextRef="#ctx0" brushRef="#br0">12910 17060 8218,'-14'-5'0,"0"0"0,-1 2 327,1 8 1,-2 7-8,-2 7 1,2 8-16,-3 2 1,5-1-57,4 5 1,2-3-1,3-1 1,4-2-70,-4-4 0,5 3-120,5-7 0,-2-2-323,6-8 1,1-2 189,4-7 1,2-2-482,3-3 1,-3-3 118,3-6 0,-2-6-134,2-4 0,-3-3 187,3-1 0,0-1-20,-5 1 1,3 6 334,-7 3 0,-4 3-138,-1 2 697,3 6-384,-7 2 1,10 7 393,-6 4 0,1 3-111,-1 6 1,-3 5 59,3 0 0,1 5-193,-1-5 0,1 4-98,-1-4 0,-2 0-270,6-5 1,-4-6-909,4-3 1018,-5 3 0,8-7 0,-4 6 0</inkml:trace>
  <inkml:trace contextRef="#ctx0" brushRef="#br0">13166 16960 8218,'14'21'120,"1"2"0,0 0 303,4 0 0,-3 1-183,3 4 0,-2-4-109,2 0 0,-3-5-125,3 4 1,2 0 127,-2 0 0,6 2-524,-1-6 0,-4 2 257,-1-2 1,-3-3-1257,-2 3 1389,-6-4 0,-2 0 0,-6-1 0</inkml:trace>
  <inkml:trace contextRef="#ctx0" brushRef="#br0">13408 17003 8218,'-10'0'475,"1"0"1,-1 1 60,-4 4 0,0 11-285,0 12 0,-7 2-99,-3 8 0,-4 7-133,-5 7 1,3 5-1712,-3 4 1692,-4 4 0,19-24 0,0 2 0,-3 0 0,-1 0 0</inkml:trace>
  <inkml:trace contextRef="#ctx0" brushRef="#br0">14574 16320 8102,'0'-14'105,"1"0"125,4 0 1,-2 1 19,7 4-155,-7 2 0,9 7 155,-2 0 0,-2 2 15,1 3 1,1 3-69,4 6 1,0 5-127,0 0 1,-4 6-110,-1-1 1,-1-1 74,2 6 1,1-9-192,-7 9 0,1-10-2,-5 0 0,0 1-54,0-1 1,0 0 65,0-5 0,-6 1 26,-4-1 1,3 0 128,-3 0-16,7 0 1,-5 1 200,3-1 1,4-5 53,-4 1-133,10-7 1,4 8-129,10-6 0,3 0-141,7-5 1,-1 0 109,1 0 0,-1-5-165,0 0 1,-1-6-91,-3 1 1,-3 4-913,-7 1 198,-6-2 1011,-2 5 0,-12-4 0,-2 6 0</inkml:trace>
  <inkml:trace contextRef="#ctx0" brushRef="#br0">14005 16861 8165,'14'0'0,"7"4"-117,2 1 0,17 0-126,7-5 1,9 5 909,5-1 1,-1 1-546,7-5 1,-3 0 373,3 0 1,10-1-455,-37-2 0,1 1 1,1 0-1,1 1 27,4-4 0,1 0 0,-6 1 0,-1-1-49,2-2 1,0-1 0,34-6-127,-36 7 1,-1 0 0,34-2 154,2-1 0,-10 7-285,-4-2 0,-12-1-28,-7 1 1,-8 0-229,-12 5 1,-8 2 36,-11 3 1,-4 3 454,-4 6 0,-4 0 0,-6 0 0</inkml:trace>
  <inkml:trace contextRef="#ctx0" brushRef="#br0">14460 17245 7975,'-8'0'-796,"2"6"746,6 3 1,-2 10 627,-3 5 0,4 3-198,-4 1 1,3 4-143,2 6 1,0 0-67,0 9 0,-4-3 7,-1-1 1,-1 4-87,1 1 0,3-1-111,-2-4 0,2-7 4,2-3 1,0-4 74,0-6 1,2-4-1047,2-9 533,4-4 1,6-9-166,1-7 0,-6-2 231,1-17 1,-2 4 385,1-8 0,2-3 0,-6-2 0,1-5 0,-1-4 0,-4 4 0,4 0 0,-3 1 0,-2 4 0,0 3 0,0 2 0,0-2-142,0 2 1,0 0-29,0 4 0,4 3 337,1 2 0,0-1 268,-5 6 0,2 1 38,2 9-334,-2-4 0,9 13 478,-6 0 0,4 8-199,-4 11 0,4 5 13,-4 9 0,0 3-207,-5 7 0,0 4-58,0 1 0,0 5 32,0-1 0,0-1-58,0 1 1,5-11 33,-1 2 1,1-10 7,-5 0 1,5-4-551,0-6 0,1-7 205,-1-6 1,-2-7-1443,6 1 1,-6-8 661,2-6 0,1-9 68,-1-4 875,0-4 0,1-2 0,2 1 0</inkml:trace>
  <inkml:trace contextRef="#ctx0" brushRef="#br0">14744 17330 8134,'7'-14'15,"2"-1"0,-1 3 90,1 2 1,1-1 204,4 6 1,-4 1 50,-1 4 0,1 6-122,4 4 1,-5 8 29,1 6 0,-7 5-85,2 4 1,-2 3 55,2 7 0,-4-1-93,4 1 0,-4-2 30,-1-3 1,7-10-143,2-9 0,-1-3-36,2-2 0,-6-6-243,6-3 0,-2-7 32,1-7 0,2-4-68,-6-15 1,6 1-231,-1-11 0,-4 5 190,-1-5 0,1 2-3,-1-2 1,-1 3 177,-4 7 0,5 6-31,0 3 116,0 3 310,-5 8 0,0 3-33,0 10 1,0 9 134,0 10 0,0 3 257,0 1 1,4 7-209,1 3 1,1 1-117,-1-1 0,1-3-153,4-7 1,3-6-208,-4-3 0,4-4 126,1-6-210,0-3 1,0-7 110,1-4 0,-1-8-68,0-5 1,0-9-203,0-2 0,-1 1 97,-3-5 1,1 3-100,-7 1 1,1 2-167,-5 4 1,0-3-184,0 7 0,0 0 167,0 5 0,-6 2 502,-4 2 0,-2-9 0,-3 3 0</inkml:trace>
  <inkml:trace contextRef="#ctx0" brushRef="#br0">15299 17159 8134,'8'2'339,"-4"3"0,-2-2-31,-2 6 0,0 1 68,0 4 1,0 6-56,0 4 1,0 3 55,0 1 0,0 2-179,0 4 1,0-3-129,0 7 1,0 0 2,0 5 0,-2-1-228,-2 1 0,2-2-265,-3-3 1,4-3 236,1-7 0,0-11-2099,0-2 816,0-11 1466,6-23 0,-4-6 0,4-24 0</inkml:trace>
  <inkml:trace contextRef="#ctx0" brushRef="#br0">15412 17102 8134,'8'0'762,"3"2"-485,-6 3 1,0 3-1,-5 6 1,5 2 229,-1 3 0,3-2-77,-3 7 0,-2-1-59,3 6 1,-4 7-145,-1 7 0,0 1-128,0 8 1,-1 2-29,-4 7 1,3 1-359,-2 0 1,2 2 87,2-12 0,0 2 199,0-6 0,6-4 0,2 5 0</inkml:trace>
  <inkml:trace contextRef="#ctx0" brushRef="#br0">16820 16974 8047,'5'-14'0,"0"0"-529,-1 0 683,3 0 1,-6 4 577,4 1 0,-4 4 89,-1-5-470,0 1 0,0-5-67,0-1 0,-4-3-18,-1-1 0,-1-2-233,1 2 0,2 3 150,-7-3 0,1 4-276,-5 0 1,-2 3-1,-3 2 1,1 4-26,-5 6 1,-3 3 107,-7 6 0,3 3 16,-3 11 1,9-4 5,5 5 0,5 0-13,5 4 0,2-1-168,7-3 0,8 1 131,7-6 1,0 4-262,9-4 1,5 0 41,4-4 0,0-3 36,-5-2 1,-4 1 136,0-6 1,-2 6-30,1-2 0,-4 4 31,-9 1 0,1 0 173,-6 0 1,-1 2 84,-4 3 0,-1 2-44,-4 2 0,-3-1-137,-6-3 1,-5 2-193,0 3 0,-5-1-285,5-8 1,-4 2-296,4-8 777,0-2 0,5 5 0,-1-4 0</inkml:trace>
  <inkml:trace contextRef="#ctx0" brushRef="#br0">17033 17216 8031,'0'14'569,"0"1"-389,0-1 1,0 0-181,0 0 0,-6 0 0,-2 1 0</inkml:trace>
  <inkml:trace contextRef="#ctx0" brushRef="#br0">17062 16932 8031,'14'14'0,"2"-5"122,3 1 1,3-5-136,6 4 0,2-6 201,3 2 1,-1-3-152,6-2 0,-5-2-169,5-3 0,-6-4-104,1-10 0,-9 6-253,-6-6 1,-2 11 488,-2-6 0,-6 3 0,-1-3 0</inkml:trace>
  <inkml:trace contextRef="#ctx0" brushRef="#br0">17346 16747 8031,'2'-10'-763,"2"1"953,-2 6 1,9-2 181,-6 10 1,0 4 326,-5 10 1,0 3-251,0 7 1,-2 6-138,-3 2 0,-1 6-7,-4 5 0,-1 0 108,7 5 0,-1-4-80,5-7 1,0-5-90,0-4 1,6-3-229,4-2 0,2-7-42,3-7 0,0-1-224,4-9 1,-1 1-117,5-5 0,-5-6-428,1-4 1,-4-2 157,0-3 1,-3 1-1510,-2 0 2145,2 0 0,-4 0 0,7-1 0</inkml:trace>
  <inkml:trace contextRef="#ctx0" brushRef="#br0">17716 17273 7977,'-7'8'-188,"6"4"1,-12-4 0,5 7-1</inkml:trace>
  <inkml:trace contextRef="#ctx0" brushRef="#br0">18683 16548 7980,'0'-14'0,"0"-1"0,0 6 142,0 0 0,0 4 0,-2-3 234,-3 2 1,-3 1-130,-6 5 0,-2 0-145,-3 0 1,-3 6-193,-6 4 0,-7 9 79,-3 4 1,-3 4 128,-2 2 0,7-1-120,3 0 1,8-1 54,1-3 1,11 1-129,-1-6 1,9 5 55,1-5 1,4 0-71,4-5 0,9-6 102,6-3 1,11 1-104,-2-1 1,4-1-33,-4-4 1,1 0 109,-1 0 0,-1 0-188,-3 0 1,-4 2 82,-5 3 1,-8 3-38,-2 6 0,-3 2 106,-2 3 1,-7 3-3,-2 6 1,-10 5 17,-5 1 1,-1-1 80,1-5 1,-1-1 3,6-3-77,0-4-19,5-6 155,6 1 0,2-1-32,6 0 1,0 0 160,0 1 1,11-1-118,3 0 0,3 6 62,-2 4 0,4 5-81,0 4 0,-5 0 24,-5 10 1,-6 2-80,2 12 1,-3 0 52,-2 0 1,-2 0-121,-3 0 0,-1-4 73,-3-5 0,-2-2-16,6-13 0,-5-2-107,6-7 0,-6-3-496,5-7 261,1-6 18,4-2 1,0-19 283,0-6 0,6-12 0,2-5 0</inkml:trace>
  <inkml:trace contextRef="#ctx0" brushRef="#br0">18825 16477 8034,'1'-8'0,"4"3"0,-2 4 558,7 1 1,-1 6-320,5 3 1,1 10 266,-1 5 0,5 3-190,0 1 1,4 1-300,-4-1 1,7 1 123,-3-1 0,4-4-81,2-1 1,-1-4-142,1 5 1,-7-11-411,-3 1 0,-4-5-1370,0 1 899,-1 3 962,-6-12 0,-2 5 0,-6-6 0</inkml:trace>
  <inkml:trace contextRef="#ctx0" brushRef="#br0">19152 16306 8034,'0'14'0,"-2"5"55,-3 0 0,-1 7 10,-3-3 0,-4 4 794,4 2 1,-9 5-288,-1 4 0,-6-1-383,1 1 0,2-1 3,-2 6 0,2-5-76,-1 0 1,2 0-194,7 4 1,1-5-488,4-4 1,2-5-476,7-4 1039,0-3 0,7-13 0,1-2 0</inkml:trace>
  <inkml:trace contextRef="#ctx0" brushRef="#br0">19237 16747 8034,'21'0'0,"-6"0"32,4 0 0,-3 0 198,-2 0 1,1 0-54,-1 0 0,0 0-210,0 0 0,-1-2-801,-4-2 670,4 2 164,-11-4 0,4-1 0,-6 0 0</inkml:trace>
  <inkml:trace contextRef="#ctx0" brushRef="#br0">19393 16633 8034,'7'14'0,"-6"1"285,4-1 1,-3 6-5,-2 4 1,0 5 149,0 4 0,-5 3-221,0 7 1,-4-1-171,4 1 1,0-7-96,5-3 1,-5-4-694,1-5 22,-1-4 726,5-12 0,0-8 0,0-8 0</inkml:trace>
  <inkml:trace contextRef="#ctx0" brushRef="#br0">18754 16136 8108,'1'-8'102,"4"3"1,3 2 101,6-2 0,2 4 506,3-4 1,5 3-129,9 2 0,3-1-159,7-4 0,-2 3-853,-3-2 0,1 2 249,-6 2 1,1 0 237,-6 0 0,-6 0 119,-3 0-176,-9 0 0,2 6 0,-4 2 0</inkml:trace>
  <inkml:trace contextRef="#ctx0" brushRef="#br0">19237 16008 8108,'14'-2'0,"0"-3"0,1 4 34,-1-4 0,3 5 233,-2 5 1,2-2 164,-8 6 1,4 1-6,1 4 0,-4 0-88,-1 1 1,-6-6-162,2 1 0,-3-1 0,-2 5 1,-2 0-17,-3 1 0,-3-1-193,-6 0 0,-5 0-347,0 1 0,-6-1 275,1 0 0,-3 0-631,-1 0 0,6 1-304,3-1 1038,3-6 0,2 4 0,0-4 0</inkml:trace>
  <inkml:trace contextRef="#ctx0" brushRef="#br0">19678 16491 8056,'0'8'3602,"0"0"-2435,0-3-1200,0-4 0,5 7-1045,-1-3 1078,1-4 0,1 12 0,2-5 0</inkml:trace>
  <inkml:trace contextRef="#ctx0" brushRef="#br0">19891 16377 7935,'-8'-8'-284,"-4"2"962,10 6 1,0 8-338,7 6 0,5 7-123,-6 7 0,6 1 109,-5-1 0,1 5-67,-1 0 0,-4 5-237,4-5 0,-4 5 54,-1-4 1,0-1-98,0-5 1,0-6 174,0-3-221,0-3 66,0-2 0,0-7-134,0-7 1,7-13-189,2-11 1,-1-3 139,2-1 0,1-5-364,8 0 0,-4-7 222,4 2 0,-3 3 148,-2 2 1,1 5 83,-1 4 1,-5 5 59,1 10 0,-5 2 61,4 7 0,-6 8 296,2 7 1,-3 7 271,-2 11 0,0-3-250,0 3 1,1-3 94,4-2 1,-2 1-137,7-1 1,-6-7-137,6-7 0,-1-1-27,5-9 0,1 1 6,-1-5 1,2-1-103,3-4 1,-4 2-226,4-7 0,-3 1-192,-2-5 1,-4-1 184,-1 1 1,-6 5-304,2-1 0,-3 5 98,-2-4 0,-2 6-48,-3-2 1,-2-1-38,-8 1 0,1-5-745,0 6 1220,-7-7 0,-1-4 0,-6-7 0</inkml:trace>
  <inkml:trace contextRef="#ctx0" brushRef="#br0">19919 16107 7935,'-9'-9'98,"0"-1"48,5 7 0,0-3 164,8 6 1,4 5-81,6-1 0,2 1-271,3-5 1,-1 0-124,5 0 1,6 0-274,4 0 0,0-5 437,-4 1 0,-1-8 0,0 5 0</inkml:trace>
  <inkml:trace contextRef="#ctx0" brushRef="#br0">20204 16008 7935,'14'0'-86,"0"0"0,5 0 155,0 0 1,6 0 15,-1 0 1,-2 4 161,2 1 1,-7 6 35,2-1 0,-3 1-48,-2-2 1,-1 4-1,-4-4 1,-2 4-85,-7 1 1,0 0-124,0 1 0,-7-1-9,-2 0 0,-5 0-148,-5 1 1,1-1-161,-5 0 0,5 0-48,-1 0 1,4-1-307,0-4 1,6 3 254,-1-8 388,7 7 0,-3-3 0,6 6 0</inkml:trace>
  <inkml:trace contextRef="#ctx0" brushRef="#br0">20630 16463 7992,'0'8'68,"2"3"-68,3-7 0,3 3 752,6-3 0,2-2-242,3 3 1,3-5-569,6-5 1,7-3-148,3-6 1,3-5-70,2 0 0,-6 0-18,1 5 1,-11 1-829,2 4 484,-4-4 636,-3 11 0,-8-10 0,-7 4 0</inkml:trace>
  <inkml:trace contextRef="#ctx0" brushRef="#br0">20829 16207 7924,'8'6'521,"-3"4"0,-3 4-183,-2 5 1,0 4-63,0 11 0,-7 3 22,-2 11 1,-2-4 145,1 3 1,-2-7-917,2-2 1,4-7 185,1 3 286,4-4 0,7-8 0,2-2 0</inkml:trace>
  <inkml:trace contextRef="#ctx0" brushRef="#br0">21256 15937 7969,'8'0'-210,"3"12"423,-6 7 0,1 8 333,-1 6 0,-4 5-100,4 10 0,-3-3-144,-2 7 0,0 1-40,0 3 0,-2-5-133,-3-4 1,4-4-132,-4-5 0,3-3 68,2-7-418,0-6-337,0-1 523,0-13 1,5-8-207,0-10 0,6-2 146,-2-3 0,6 1-25,4 0 1,-2 0 159,7-1 0,-1 1 18,6 0 0,-1 5-8,1-1 1,-6 7 34,1-2 1,-7 5 39,2 5 1,-8 3 132,-1 6 1,-7 0 34,2 0 1,-4 1-110,-1-1 1,-1 0 187,-4 0 1,-4 2 14,-10 3 0,3-3-122,-3 3 1,-2-8-126,2-2 1,-6-1-200,1 2 1,2 1-446,-1-6 1,5-1 291,-1-4 0,3-6 343,2-4 0,0-8 0,0-5 0</inkml:trace>
  <inkml:trace contextRef="#ctx0" brushRef="#br0">21555 16150 7969,'36'0'0,"0"0"347,-3 0 1,-3 5-126,4-1 1,-4 3-155,-2-3 1,-4-2 1,-1 3 0,-4-2-208,5 2 0,-7-4-140,2 4 1,-3-3 118,-2-2-1105,-6 0 1264,-1 6 0,-7 2 0,0 6 0</inkml:trace>
  <inkml:trace contextRef="#ctx0" brushRef="#br0">21839 16406 7969,'-6'14'-255,"4"-6"1248,-4-2-809,6-6 1,0 2-183,0 2 0,-2-2 3,-3 3 1,2 3-240,-6 1 0,1 4-85,-2 1 0,-2 0 177,2 0 1,-2-4-837,-3-1 978,7 1 0,-4 4 0,4 0 0</inkml:trace>
  <inkml:trace contextRef="#ctx0" brushRef="#br0">21967 16221 7978,'-10'0'1172,"1"0"-1057,6 0 1,-8 6 57,6 4 1,-6 4-106,1 5 0,-2 3 43,-2 6 0,-1 1-18,1-1 1,0 2-45,0 3 1,-5-4-212,0-1 1,5-1-20,4-8 1,5-1-528,-4-9-43,6 4 1,-2-12 332,10 4 0,7-11 418,7-9 0,7-5 0,-4-9 0</inkml:trace>
  <inkml:trace contextRef="#ctx0" brushRef="#br0">22095 16392 7948,'0'-8'-548,"-2"1"771,-3 7 1,-2 5 490,-8 0 0,1 7-481,0 3 1,-2 0-36,-3 9 1,2 0-50,-7 4 1,7 1-75,-2-1 1,5-1-186,4-3 0,-1 1-69,6-6 1,-4 0-980,4-5 340,0 0-562,5-6 1380,7-1 0,1-14 0,6-1 0</inkml:trace>
  <inkml:trace contextRef="#ctx0" brushRef="#br0">22365 16065 7948,'8'-2'-106,"-3"-3"-1,-4 4 378,-1-6 0,0 14 435,0 2 0,0 5-262,0 5 1,0 0-123,0 10 1,0-2 59,0 10 1,-1 9-206,-4 11 1,2 0-136,-7 5 1,7-4-10,-2-1 0,4-11-135,1-4 1,0-8-2020,0-1 2121,0-10 0,6 4 0,2-5 0</inkml:trace>
  <inkml:trace contextRef="#ctx0" brushRef="#br0">18796 17728 7865,'10'6'1085,"-1"4"1,1 9-645,4 4 1,5-1-195,0 2 1,6 0-46,-1 4 4,3-6 1,1 4-170,1-7 0,-1 4-265,0-4 0,1 0-42,-1-5 0,-6 1-408,-3-1 0,-3 0 173,-2 0 1,-6 1 92,-3-1 1,-3 0-143,-2 0 0,0-4 225,0-1 1,-2-6 328,-3 2 0,-3-3 0,-6-2 0</inkml:trace>
  <inkml:trace contextRef="#ctx0" brushRef="#br0">19180 17571 8095,'-6'15'228,"-2"4"168,-6 0 0,1 6 90,4-1 0,-4 7-67,4 2 1,-6 7-135,-4-2 1,4-2-148,-4 2 0,-2-2-117,2 2 1,0 3-234,5-3 1,4-3-496,1-2 1,6-3 566,-2-1 140,3-7 0,9-2 0,1-6 0</inkml:trace>
  <inkml:trace contextRef="#ctx0" brushRef="#br0">19322 18041 8095,'15'0'0,"-1"0"382,0 0 0,-5-2-108,1-3 1,-1 4-72,6-4 0,-1 3-235,0 2-341,0 0 1,1 0-84,-1 0-150,-6 0 606,-2 0 0,-6 0 0,0 0 0</inkml:trace>
  <inkml:trace contextRef="#ctx0" brushRef="#br0">18782 17529 8060,'-14'-13'0,"0"4"0,4-4 547,1 4 0,6 1-74,-2-2 1,5 2-33,5-1 0,2-2-287,8 6 0,5 0-200,4 5 0,7-4-443,3-1 1,10 0 338,-1 5 1,2 0-754,-2 0 1,-7 5 902,-2 0 0,-4 6 0,-2-3 0</inkml:trace>
  <inkml:trace contextRef="#ctx0" brushRef="#br0">19109 17330 8060,'14'0'0,"1"0"0,-1 5 0,0-1 0,0 6 0,0-5 0,5 4 413,0-4 0,5-1-281,-5-4 0,0 2 9,-5 3 1,0-4 39,1 4 1,-6-3-23,1-2 0,-7 1-27,1 4 0,-2-2-132,-2 7 0,-6-1-67,-4 5 1,-4 7 30,-5 3 1,-3 2-230,-7 3 1,3-1-1101,2 1 1365,-3-1 0,11 1 0,-4-1 0</inkml:trace>
  <inkml:trace contextRef="#ctx0" brushRef="#br0">19735 17842 7974,'-7'-8'1074,"6"1"-840,-6 7 130,7 0-983,7 0 1,1 0 618,6 0 0,0 0 0,0 0 0</inkml:trace>
  <inkml:trace contextRef="#ctx0" brushRef="#br0">19919 17643 8521,'0'14'477,"0"2"-344,0 3 0,0 3 56,0 6 0,0 5-20,0 0 0,0 5 101,0-4 1,0 0-16,0-1 1,0-4-100,0-1 0,0-1-125,0-8 1,2-5-347,3-4 0,-2-7 217,6 2 0,-5-10-205,0-5 0,4-4 150,2-5 0,-2-8-363,1-6 0,1-1 184,4 0 0,0 0 4,0-4 0,0-2 119,1 7 0,-1 5 218,0 4 0,0 8 132,1 2 0,-6 1 88,1 9 0,-6 5 202,6 9 1,-7 4-209,2 5 0,-4 3 373,-1 6 1,2 5-177,3 1 0,-2-1-18,6-5 0,-4 1-91,4-1 1,-1-1-105,2-3 0,2 1-237,-2-6 0,3-6 114,1-9 0,5-2-330,0-2 0,0-2 81,-5-2 0,-2-6-62,-2-9 1,1 2-106,-6-7 1,-1 5-216,-4-5 0,0 7 77,0-2 1,-1-1-196,-4 1 0,-7 0 17,-7 4 1,-5-4 647,5 0 0,-13-6 0,2 3 0</inkml:trace>
  <inkml:trace contextRef="#ctx0" brushRef="#br0">19976 17330 7981,'15'9'-192,"-1"1"0,0-7 545,0 2 0,2 1-254,3-1 1,5-2-279,9-8 1,-3-1-60,3-4 0,-8-2-774,-1 2 1012,0 4 0,-2-7 0,-2 5 0</inkml:trace>
  <inkml:trace contextRef="#ctx0" brushRef="#br0">20346 17259 7981,'14'0'-423,"0"0"0,1 0 81,-1 0 0,5 0 423,0 0 0,5 1 713,-6 4 0,6 1-460,-5 4 0,0 2-35,-5-2 0,-1-2-121,-4 1 0,-2 2-5,-7 8 1,0-3-101,0 3 0,-7 2 106,-2-2 1,-4 4-281,-1-4 0,-6 5-165,-4-5 1,3 5-246,2-5 1,4-1 283,0-3 227,7-1 0,-4 0 0,4 0 0</inkml:trace>
  <inkml:trace contextRef="#ctx0" brushRef="#br0">20659 17728 7963,'-8'-8'-147,"8"2"-31,9 6 0,10 0 131,5 0 1,4 0 552,6 0 1,0 0-256,4 0 1,8-7 117,-3-2 0,1-4-278,-6-1 0,-3 0-361,-7 0 0,-6 4-368,-3 1-635,-9 5 890,-4-2 0,-8 8 383,-2 2 0,-11 4 0,-7 7 0</inkml:trace>
  <inkml:trace contextRef="#ctx0" brushRef="#br0">20886 17444 7963,'7'-8'-186,"-6"1"1,10 9 892,-6 3 0,1 9-197,-1 10 0,-3 4-81,2 5 1,-2 3-187,-2 7 0,-2 0-36,-2-1 0,0-4-107,-5 0 0,6-6-218,-2 1 1,4-5-717,1-4 0,0 1-382,0-6-275,6-6 1053,2 0 1,4-13 437,-2 0 0,2-7 0,-4-7 0</inkml:trace>
  <inkml:trace contextRef="#ctx0" brushRef="#br0">21242 17173 7963,'0'26'-180,"0"2"0,0 4 521,0 10 1,0 7 566,0 3 1,0 1-536,0 3 0,-5-2-150,0 8 0,1-9-293,4 0 1,0-12 32,0 1 0,0-10-16,0-4 0,0-6-8,0-7-420,0-7 301,0-2 0,0-8-114,0-2 1,1-9 22,4-6 1,-2-2 126,6 3 0,1 2-14,4-3 0,5 3 83,0 2 1,2 0 17,-2-1 1,-2 7 55,7 4 1,-7 2 156,2 2 1,2 2-29,-3 2 1,-3 0 191,-6 5 1,-6 1-75,2 4 0,-3 0 144,-2 0 1,-2 0-115,-3 1 0,-4-1-193,-10 0 1,0 5-207,-9 0 1,2 0-103,-7-5 0,5 0-436,4 1 0,-1-6 292,6 1 369,0-7 0,5 3 0,-1-6 0</inkml:trace>
  <inkml:trace contextRef="#ctx0" brushRef="#br0">22109 17344 7931,'-2'-8'249,"-2"3"1,1 5 35,-7 5 1,-1 5-127,-8 9 1,2 3-240,-7 6 0,0 1 119,-4-1 1,-1 5-122,1 0 1,1 0 109,3-4 0,5-5 27,10-1-6,3-5-7,6 2 0,6-7-96,3-4 1,9-2 7,1-7 0,11 0-82,-2 0 0,5 0-45,1 0 0,-4 0-262,3 0 0,-5 0-246,-4 0-31,-4 0 712,-12 0 0,-8 12 0,-8 4 0</inkml:trace>
  <inkml:trace contextRef="#ctx0" brushRef="#br0">21782 17927 7931,'-8'0'764,"2"1"-371,6 4 0,6-3-157,4 3 0,4-4-164,5-1 0,3 0-24,6 0 0,7 0-196,3 0 0,1-5 184,-1 1-36,3-1 0,-4-1 0,5-2 0</inkml:trace>
  <inkml:trace contextRef="#ctx0" brushRef="#br0">22393 17628 7942,'15'0'-319,"-1"0"0,2 0 393,3 0 0,-2 0 441,7 0 1,-5-4-873,4-1 0,-4-6 33,5 1 1,-7 2 323,2-1 0,-9-1 0,-4-4 0</inkml:trace>
  <inkml:trace contextRef="#ctx0" brushRef="#br0">22735 17245 7942,'9'0'-357,"1"0"487,-7 0 221,3 0 0,-6 6 517,0 3 0,0 4-393,0 1 0,0 7-5,0 2 1,0 11-178,0 3 0,0 6-51,0 5 1,0 4-318,0 9 0,2-1 30,2 7 1,-2-7-196,3 1 0,-4-2-442,-1-2 0,0-5 682,0 0 0,0 0 0,0 5 0</inkml:trace>
  <inkml:trace contextRef="#ctx0" brushRef="#br0">23389 15837 7922,'0'-14'-870,"0"6"2449,0 2-1485,6 18 1,-4-7-44,2 9 0,-1-9-9,2 0 1,-2 1 12,7-1 0,-7 6 0,2-2 1,-4 4 1,-1 1 0,0 7-5,0 2 0,-6 9-94,-4 1 0,-4 7 42,-5-2 1,4-2-76,-4 2 0,9-11 79,5 1 0,4-9-8,1 0 1,6-10-40,4-4 1,7-10-11,2-4 0,6-10-54,-1-5 0,3-2-140,1-3 0,1-4-61,-1 0 1,-6-2 92,-3 2 0,2 3 171,-2-3 1,-5 9-127,-5 5 164,-6 3-20,10 8 1,-11 10 177,2 12 1,-4 7 19,-4 7 1,1 2 179,-7 3 0,7-1 77,-2 6 1,2 3-144,-2 1 1,4 4-113,-4-8 0,3 3-67,2 2 0,0-7 0,0-3 0,0-7-12,0-3 0,0-5-143,0 1 0,0-8 36,0-2 1,-1-6-77,-4 2 0,2-3-152,-7-2 0,6 0-50,-6 0 21,1 0 1,-4-8-15,4-6 283,2-7 0,7-7 0,0-1 0</inkml:trace>
  <inkml:trace contextRef="#ctx0" brushRef="#br0">23801 16065 7922,'9'6'-375,"1"3"1,-7-1 479,2 2 0,-4-1 349,-1 5 1,-6 1 1,-3-1 0,-4 5-144,-1 0 1,0 0-493,-1-5 1,3-5-315,2 1-213,-2-7 627,10 3 0,-3-12 143,10-3 1,-2 1-57,7-2 0,-1 5-168,5-4 1,1 6-153,-1-2 1,0 5-131,0 5 0,-6 9 179,-3 10 0,-4-1 264,-1 6 0,-1-4 211,-4 8 1,2-3 251,-7-1 0,6-6-463,-6 1 0,7-6 947,-2 0-573,-3-2 1,7-6-26,-4-1-791,4-6 418,1 4 0,0-26 1,0-5-1</inkml:trace>
  <inkml:trace contextRef="#ctx0" brushRef="#br0">23972 16235 7922,'28'-9'-229,"0"-1"1,-1 5-380,-3-4 0,1 4 512,-6-4 73,0 6-41,-5-4 64,-6 7 0,-1 0 0,-7 0 0</inkml:trace>
  <inkml:trace contextRef="#ctx0" brushRef="#br0">24028 16264 7922,'-6'14'9,"-2"0"1,0 0 190,4 0 1,8-4-22,6-1 1,7-5-80,2 0 0,6-2-311,-1-2 1,-2-6 158,2-4 0,-2-1-483,2 2 1,-1-4 534,-8 3 0,8-2 0,-7-2 0</inkml:trace>
  <inkml:trace contextRef="#ctx0" brushRef="#br0">24398 16036 7922,'0'14'0,"0"5"-85,0 0 1,0 7 148,0-3 0,0 9-60,0 1 0,-5 6 82,1-1-86,-7 3 0,-4 2 0,-7 0 0</inkml:trace>
  <inkml:trace contextRef="#ctx0" brushRef="#br0">23346 17273 7880,'-8'0'731,"2"0"1,7-5-753,4 0 0,5-4 34,9 4 149,-4-6 0,12 3-57,-3-6 0,3 5-198,1-1 1,-4 7-252,0-2 309,-7 4-109,3 1 1,-12 6 1,-3 3 1,-3 4 67,-2 1 0,-7 5 58,-2 0 1,-4 6 114,-1-1 1,0 3 6,0 1 1,-1 2 200,1 4 0,5-3-152,-1 7 1,7-8-25,-2-1 0,4-7-169,1-8 1,6-6-69,4-3 0,2-5-253,2-5 1,5-11 52,0-12 1,5-1-119,-5-4 1,0 1 174,-5-1 1,0 8 57,1-3 0,-3 9 161,-2 0 1,1 3 551,-7 2-291,1 6 1,-5 8-99,0 9 0,0 9 323,0 1 0,-5 12-46,1 2 1,-3 7 24,3 2 1,2 3-189,-3 2 1,4-1-118,1 6 0,0-6-249,0 1 1,0-7 103,0-2 0,0-7-78,0 2 0,0-4 44,0-6 1,0-2-409,0-7 16,0 0-82,0-6 248,-7-1 1,0-7-159,-8 0 0,6-2 103,-1-3 1,6-3-264,-6-6 593,7 0 0,-10-13 0,5-3 0</inkml:trace>
  <inkml:trace contextRef="#ctx0" brushRef="#br0">23730 17614 7887,'20'0'0,"-4"0"0,3 0 0,-3 0 144,-2 0 1,-4 2 13,-1 2 1,-6 4 204,2 7 0,-3 0-268,-2 4 1,-2-3-214,-3 3 1,2-3-28,-6-2 0,4-1 170,-5-4-702,7 4 290,-9-12-97,10 6 208,-4-7 315,6 0 0,1-5-61,4 0 1,-2 1 142,7 4 0,-2 6-14,1 3 1,-3 4 169,-6 1 0,0 5 49,0 0 1,0 5-57,0-5 1,0 4-113,0-4 1,0 5-86,0-5 1,0 5-26,0-5 0,0 0-285,0-5-680,0-6 73,0-2 844,0-19 0,0-9 0,0-14 0</inkml:trace>
  <inkml:trace contextRef="#ctx0" brushRef="#br0">23986 17756 7887,'9'0'205,"1"0"1,-1 0-194,5 0 1,2 0 4,3 0 0,-1-1-140,5-4 1,-1 2 71,2-7 0,-3 7-505,-7-2 1,0-1 10,0 1 545,0 1 0,-6-3 0,-1-1 0</inkml:trace>
  <inkml:trace contextRef="#ctx0" brushRef="#br0">24028 17970 8062,'15'0'89,"4"-5"54,0 0 1,6-4-198,-1 4 0,-2-6 101,1 1 1,-1 2-236,2-1 1,1 4 187,-6-4 0,7 6 0,-4-4 0</inkml:trace>
  <inkml:trace contextRef="#ctx0" brushRef="#br0">24412 17785 7856,'15'-2'851,"-1"-3"0,2-1-706,2-3 0,0-4-451,6 4 0,-2-4-84,1-1 0,3-2-348,-7-3 1,3 3-105,-8-3 842,3 3 0,-9-4 0,6-2 0</inkml:trace>
  <inkml:trace contextRef="#ctx0" brushRef="#br0">24697 17372 9737,'0'15'1088,"1"-1"-737,4 0 1,-3 2-77,2 3 0,-2 5 59,-2 9 1,0 8-73,0 6 0,0 7 5,0-2 0,-2 3-314,-2 2 0,2 0-341,-3 0 0,2 6-892,-2 3 1280,4 4 0,-6 1 0,7 0 0</inkml:trace>
  <inkml:trace contextRef="#ctx0" brushRef="#br0">26104 16292 8296,'0'-14'393,"0"6"-1126,0 2 1256,0 6-321,0 0 0,7 0 58,2 0 1,4 0-84,1 0 0,0 0 61,0 0-177,1 0-122,-1 0 1,-6 1 83,-4 4 0,-2 4-111,-2 10 1,-6 5 46,-4 9 0,-4-3 44,-5 3 0,8 2 141,-3-2 0,4 5-24,1-5 0,-2 1-29,6-6 1,0-1-64,5-3 1,2-4 15,3-6 1,2-6-15,8-3 0,0-5-3,4-5 0,5-9-378,9-10 0,-1-4 140,6-5 1,-7 1-244,3-6 1,-6 7 151,-4-3 0,1 0-5,-6 0 0,-2 3 154,-7 7 1,1 2-187,-6 3 39,-1 3 229,-4-4 541,0 12-356,0 2 1,0 9 339,0 6 1,-4 9-101,-1 15 0,-6 5 87,1 9 1,-4 0-128,-5 10 1,2-3-195,-7 8 1,7-2 49,-2 1 0,-2-1 6,2 7 0,0-7-156,5 1 1,1-4 13,4-5 0,-4-4-123,4-10 0,1-5 3,-2-10 0,6-2-40,-6-7 0,5-1 75,-4-4-318,6-2 105,-10-7 0,10-7-349,-6-2 0,5-9-670,0-1 1283,2-6 0,-4-3 0,-2-9 0</inkml:trace>
  <inkml:trace contextRef="#ctx0" brushRef="#br0">26474 16690 8080,'24'2'207,"-1"2"1,-7 4-148,-2 7 1,1-4-223,-6 3 1,-3-3 279,-1 8 0,-3-3 149,-2-2 1,-2 5-399,-3 0 1,-4 1 66,-10-1 0,1-3-23,-5 3 1,5-3 119,-1-2 1,4 0-234,0 0 0,3-4-183,2-1 67,-2-5 239,10 2 1,-3-6 26,10 0 0,3-5 45,6 0 0,0 1 150,1 4 0,-1 0 82,0 0 1,0 0-69,1 0 0,-6 6 85,0 3 1,-5 9 38,0 1 1,-4 6-118,-4-1 1,0-2 41,-5 2 0,1-2 122,-1 1 0,-4 3-92,4-7 0,1 4-33,-2-4 0,7 0-223,-2-5 1,4 1 108,1-1-155,0-6 0,8-2-268,6-6 1,2-6-332,7-4 1,1-9 244,4-4 418,-5-4 0,10-8 0,-3-1 0</inkml:trace>
  <inkml:trace contextRef="#ctx0" brushRef="#br0">27071 16278 10333,'-14'3'499,"0"6"0,-1 2-240,1 13 0,-6 6-28,-4 8 0,0 5 46,-4 4 1,7 4 35,-7 6 0,4 1-308,0 4 1,4 1 90,6 3 0,6 0-196,3-9 0,11 2-401,9-12 1,5-4-1600,9-5 2100,12-13 0,-3 8 0,10-11 0</inkml:trace>
  <inkml:trace contextRef="#ctx0" brushRef="#br0">27213 16647 7934,'0'-14'-231,"0"0"67,0 0 0,0 0 183,0-1 0,0 1-6,0 0 579,0 0-148,0-1 254,0 8-427,7 0 0,-4 14-34,6 2 0,-6 12-43,2 7 1,-3 2-126,-2 8 0,0 0 109,0 5 0,-7-2 15,-2-4 0,1 5-198,-2-5 0,3-2 46,-3-2 1,4-4-195,6-5 1,0-4-232,0-6 186,0-6 0,1-3 16,4-10 1,-2-9-87,7-10 1,-1-3 52,5-1 0,1 0-60,-1-1 0,0 7 183,0 3 1,-4 10-196,-1 4 432,1 3 0,2 9 44,-2 2 1,1 10 51,-6 5 0,1 3-137,-1 1 0,-2-4 145,6-1 1,-4-7-74,5-2 0,-6-1 154,6-8 0,-1-1-286,5-4 1,1-7 92,-1-8 0,0-5-490,0-9 1,5-4-32,0 0 1,0-2-205,-5 2 0,-6 3 264,-3-3 0,-3 8-83,-2 1 1,-2 7-166,-3-2 572,-3 3 0,-12 2 0,-2-1 0</inkml:trace>
  <inkml:trace contextRef="#ctx0" brushRef="#br0">27242 16363 7934,'8'6'-234,"4"2"33,-2 7 1,2-6-287,3 0 1,0-4 275,4 5 0,-1-7 211,5 2 0,1-5-5,4-5 0,-4-5 5,0-9 0,0-3 0,4-6 0</inkml:trace>
  <inkml:trace contextRef="#ctx0" brushRef="#br0">27512 16221 7934,'20'0'0,"2"0"-231,7 0 1,4-2-357,0-2 1,0 2 527,-4-3 0,-1 4 486,1 1 1,-6 1-169,1 4 0,-11-2 14,1 7 0,-9-1-102,-1 5 1,-2 1-50,-2-1 1,-6 2-148,-4 3 1,-9-2-35,-4 7 0,-4-1-206,-2 6 0,-4-6 72,0 1 193,-7-6 0,10 8 0,-4-4 0</inkml:trace>
  <inkml:trace contextRef="#ctx0" brushRef="#br0">27753 16719 7934,'15'6'170,"-1"-5"-205,0 12 1,-1-10-581,-4 7 615,-2-7 0,-1 9 0,2-4 0</inkml:trace>
  <inkml:trace contextRef="#ctx0" brushRef="#br0">27981 16491 7766,'14'6'-247,"-4"2"404,-1 6 0,1 1 306,4-1 0,0 5-139,0 0 1,5 6 88,0-1 1,6-2-265,-1 2 1,3-7 36,1 2 0,1-2-392,-1 2 1,1-3-160,-1 3 0,-1 2-371,-3-2 1,-5-1 373,-10-3 1,-3-1-777,-6 0 1138,0 0 0,0 1 0,0-1 0</inkml:trace>
  <inkml:trace contextRef="#ctx0" brushRef="#br0">28351 16548 7849,'-7'14'0,"4"2"195,-6 3 1,-2-2 353,-8 7 1,1 0-309,-5 4 0,-1 1-124,-5-1 1,1-1-11,0-4 1,-1 4-205,1-3 1,-1-2-377,1 2 0,6-8 303,3-2 0,3-2-585,2-7 1,0 0 754,-1-5 0,1-13 0,0-2 0</inkml:trace>
  <inkml:trace contextRef="#ctx0" brushRef="#br0">27910 16193 7849,'19'0'60,"0"0"1,6 1 158,-1 4 1,4-4-441,5 4 0,4-3 169,5-2 0,-4-2-48,0-3 0,-6-2-59,1-8 0,-8 6 159,-1-1 0,-7 1 0,4-5 0</inkml:trace>
  <inkml:trace contextRef="#ctx0" brushRef="#br0">28393 16050 7849,'22'0'0,"-3"0"0,2 0-201,-2 0 0,0 5 146,-5 0 0,0 6 402,0-2 1,-4 4-43,-1 1 1,-5 0 13,0 1 0,-2-1-157,-2 0 1,-2 0-71,-2 1 1,-6 3-69,-9 1 1,3 2-241,-3-2 0,-3-2-1142,-1 7 1358,2 0 0,-6-2 0,5-2 0</inkml:trace>
  <inkml:trace contextRef="#ctx0" brushRef="#br0">28877 16591 7850,'14'-5'-108,"0"0"0,2-6-180,3 2 0,-3 1 229,3-2 1,-2 5 53,2-4 1,-8 6-348,3-2 202,-3 3 1,-1 2-13,-1 0 162,-6 0 0,4-6 0,-7-2 0</inkml:trace>
  <inkml:trace contextRef="#ctx0" brushRef="#br0">28848 16406 7850,'10'6'-157,"-1"4"0,-6 8 313,2 6 1,-3 3 389,-2 1 1,0 7-226,0 3 0,0-2-112,0 2 1,-2-4-245,-3 3 1,-1-5-25,-3 1 1,1-3-430,3-1 0,3-6 81,-2 1 407,2-7 0,8 4 0,2-7 0</inkml:trace>
  <inkml:trace contextRef="#ctx0" brushRef="#br0">29218 16107 7972,'1'14'-15,"4"1"0,-3 4-166,3 0 1,-2 7 407,1 3 0,-2 2 479,3 12 1,-4-3-440,-1 7 0,-4-3-315,-1-1 1,-1-5-38,1 0 1,2 0 121,-7 4 0,5-4-109,-4 0 1,4-5-17,-4 5 0,6-13-380,-2-1 31,3-7 97,2-2 0,2-9 124,3-6 0,2-8 96,8-11 0,-1 3-140,0-3 1,5-1 72,0 1 0,2 0 105,-2 5 0,-4 1 51,4 4 0,2-2 181,-2 6 0,0 0-34,-5 5 1,0 0 453,0 0-41,1 6 0,-3 2 126,-2 7-175,-4-1 0,-6 0-132,0 0 0,-2-4-14,-2-1 1,-10-1-82,-10 1 1,-3 3-304,-1-8 1,-7 7-159,-3-1 1,3-2-299,2 1 1,3-6 505,1 2 0,1-3 0,0-2 0</inkml:trace>
  <inkml:trace contextRef="#ctx0" brushRef="#br0">29630 16221 7870,'0'-14'-165,"5"0"-34,0-1 1,6 7 315,-2 4 0,-2 2 0,7 2 13,0 0 0,2 6 163,7 4 0,1 9-10,5 5 1,-1 9-102,0 5 1,-1 3 30,-3 1 1,1 1-46,-6 0 0,-6-4-193,-8 4 0,-4-8 81,-1 7 0,-12-2-47,-7 2 0,-8 1 92,-6 0 1,1-1-45,-6 1 1,6-2-17,-1-3-158,3-3 0,2-13 1,-1-2-1</inkml:trace>
  <inkml:trace contextRef="#ctx0" brushRef="#br0">30099 16576 7848,'10'-8'543,"-1"4"0,1 2-460,4 2 1,2 0-266,3 0 0,1 0 216,4 0 1,3-5 99,-3 1 1,-2-3-347,1 3 1,-4 0 106,5-5 1,-7 4-455,2-4 1,-3 4 88,-2-4 470,1 5 0,-1-15 0,0 4 0</inkml:trace>
  <inkml:trace contextRef="#ctx0" brushRef="#br0">30668 16093 7867,'0'14'39,"0"0"0,0 7 138,0 3 1,-5 4 13,1 5 1,-6 10 215,5 9 1,-6 3-134,2 2 0,1-5-86,-1 0 1,4-7-101,-5-3 1,7-1-186,-2-7 0,4-3-90,1-7 1,0 1-343,0-6 0,0-5-306,0-4-408,0-7 1243,6 3 0,2-12 0,6-2 0</inkml:trace>
  <inkml:trace contextRef="#ctx0" brushRef="#br0">31009 16164 7892,'15'2'-84,"-1"2"0,0-2-126,0 3 0,2-4 213,3-1 1,-2 0 6,7 0 1,0 0 525,4 0 0,1-1-171,-1-4 1,-4 3-46,-1-2 0,-5 2-6,1 2-254,-3 6 1,-9 2 65,-2 7 1,-5 3-45,-5 1 0,-2 7-162,-8-3 0,-5 1 22,-4 5 0,-3-4-85,-1 8 1,-2-3-90,-3-2 1,-1-1-93,1-3 0,0 3 70,9-4 0,-1-2-42,1-2 0,5-3-95,10-2 1,-2 0-600,6 0 990,0-6 0,5 5 0,0-5 0</inkml:trace>
  <inkml:trace contextRef="#ctx0" brushRef="#br0">31450 16463 7892,'22'-7'0,"-6"6"-519,-7-4 498,-5 3 830,2 2-552,-6 0 0,-2 7-97,-2 2 0,-6 5-4,-9 5 0,-3 2 29,-6 3 0,-2 2-260,-4-2 1,0 3 120,-4 1 1,5-4-537,9 0 1,-1-7 137,6 2 0,0-3-459,5-2 811,-1 0 0,1 1 0,0-1 0</inkml:trace>
  <inkml:trace contextRef="#ctx0" brushRef="#br0">31777 16150 7925,'8'6'-125,"-3"4"1,-4-2-253,-1 1 0,0 1 639,0 4 1,-4 2 778,-1 2 1,-6 5-494,1 5 0,-2 0-169,-3 1 1,-4 4-29,1 0 1,-1 5-25,4-5 0,1 5-26,0-5 0,6 4-156,3-9 1,-1 2-145,1-11 0,0 0 4,5-5 1,7-6-242,2-3 0,5-5 30,5-5 1,-1-4 115,6-10 1,4-3-31,5-7 0,2-1-55,-2-3 1,-3 3 67,3-3 0,-4-2 7,-6 2 1,-2-2 17,-7 2 0,0 3 2,1-3 0,-6 3-145,1 1 1,-7 3 41,1 2 0,-8 0 46,-6 10 0,-9-2-92,-4 11 1,-4 1 61,-2 4 0,1 11-13,-1 3 1,3 10 179,2-1 0,-3 10 0,5 4 0</inkml:trace>
  <inkml:trace contextRef="#ctx0" brushRef="#br0">24953 16775 8327,'1'15'-503,"4"-1"1,9-2 344,10-2 0,4 3 714,5-4 1,4 2-523,5-1 0,1-4-417,0-6 1,-5 0 169,0 0 1,-7-5-104,2 0 0,-9-6-185,-5 2 501,-3 3 0,-11-1 0,-10 7 0,-16 0 0,-15 0 0</inkml:trace>
  <inkml:trace contextRef="#ctx0" brushRef="#br0">24953 17017 8327,'-23'22'-46,"3"5"155,12-11 1,8-2 86,10-9 0,13-5 20,6-5 0,10-3-187,4-6 0,1-5 13,8 0 1,-1 0-269,1 5 0,-5 0-41,-9-1 0,-5 1 171,-9 0 0,-3 6-794,-7 3 890,-6 4 0,-2-6 0,-6 0 0</inkml:trace>
  <inkml:trace contextRef="#ctx0" brushRef="#br0">25464 16690 8327,'23'0'0,"3"0"-108,-2 0 1,3 0-177,1 0 0,7 6 377,3 4 0,-2-2 363,2 1 1,-6-1-165,1 2 1,-9 2 173,-5-2 0,-8-2 151,-2 1 0,-7 2-186,-2 8 1,-18 5-331,-19 9 0,-20 10-148,18-18 1,-3 2-1,-5 6 1,-2 2-716,-2 2 0,-3 2 0,-9 4 1,-3 0 761,19-13 0,0 0 0,-1 0 0,0 1 0,-1-1 0,0-1 0,0 0 0,-1-1 0</inkml:trace>
  <inkml:trace contextRef="#ctx0" brushRef="#br1">23289 15553 8270,'-1'-22'-221,"-4"3"1,3 3 243,-3 2 0,-1-1 427,1 1 1,-1 0-298,1 0 0,2 0-219,-6-1 1,-1 0 140,-4-4 1,0 3-104,0-3 1,-5 8 190,0 1 1,-7 7-69,3-2 0,-6 5-82,-4 5 0,0 9-35,-10 10 0,-7 5-209,-12 4 0,-4-3-29,4 3 1,7-3-33,7-2 1,12-1 147,8-3 1,2-4-134,12-5 0,-2-1-96,12 0 0,-3-4-283,3-1 656,2-6 0,-4 2 0,6-10 0,0-9 0,0-8 0,0-7 0</inkml:trace>
  <inkml:trace contextRef="#ctx0" brushRef="#br1">22493 15439 8270,'0'-8'119,"0"2"146,0 25 0,-5 0 4,0 19 1,-1-5 125,1 5 1,4 0-116,-4 4 1,-1 1 0,1 0 0,0-7-68,5-3 0,0-4 16,0-6 1,7-4-196,2-9 1,5-4 47,5-6 0,10-6-423,9-4 0,9-4-129,5-5 1,8-3-366,2-7 1,-1 7 395,-4 3 1,-6 2 438,-4-2 0,4 3 0,-1-4 0</inkml:trace>
  <inkml:trace contextRef="#ctx0" brushRef="#br1">24682 15993 10427,'0'-26'-291,"0"2"1,7 2 193,2 3 204,4 3 1,3-6-405,3 3 278,9 3 1,4-9 81,6 6 1,3-6-178,11 1 0,9-3 117,-21 12 0,1 2 0,2 1 0,1 2-77,5 0 0,1 1 0,-4 0 1,0 2 151,1-1 1,1 2 0,0 1 0,2 0-276,6 0 0,1 1 0,1 2 0,0 1 241,-3-2 1,-1 1 0,-6 3 0,-1 1-62,24 3 0,-7 10-109,-7 0 1,-8 7 98,-6-3 1,-8 6-158,-12-1 1,3 3-236,-7 1 1,-5 2 370,-5 3 1,-6-9 47,2 0 0,-8-4 0,-2-6 0,1-3 0</inkml:trace>
  <inkml:trace contextRef="#ctx0" brushRef="#br1">26630 15595 10540,'10'18'-761,"-1"5"1,1-4-259,4 10 0,6-4 1071,4 4 0,-2-6 192,2 1 0,-7-7 166,2 2 1,-3-1-182,-2 1 1,-4-8 237,-1 3-449,-6-3 0,1 3 295,-14 0 0,-9 1-163,-19-1 1,-22 8-188,19-8 0,-3 0 0,-12 4 0,-3 1-473,-9 3 0,-2 3 0,16-6 0,-2 2 0,-1 1 510,-4 3 0,-1 3 0,0-1 0,-3 0 0,-1-1 0,-1 2 0,-6 4 0</inkml:trace>
  <inkml:trace contextRef="#ctx0" brushRef="#br1">23829 18396 8354,'0'-9'0,"0"-1"0,5 5-535,0-4 159,0 6 658,-5-4 0,0 9-125,0 3 0,0 4-157,0 10 0,-2-1 72,-3 5 1,-4-4-4,-10 5 1,3-7 13,-3 2 1,2 2 12,-2-2 0,3 1-46,-3-1 0,2-3 10,-2 3 0,-2-2-101,-3 2 1,-9-3 60,0 3 0,-8-2-4,-6 2 1,-6-3-35,-8 3 0,1-3-180,-7-2 1,12 0 273,-2 1 0,8-3 16,-3-2 1,5-2-1,-5-4 0,0-2-48,-5 3 1,1-10-23,4-5 1,-1-2 13,5-2 1,6-7 3,4-3 0,11-3-29,-2-1 1,9-5-21,-4 0 1,7 0 22,-2 4 0,8 1 8,1-1 0,1 2 56,-5 4 0,4 2 113,1 7 0,4 1-137,-5 4-58,1-4 1,-4 10-8,4-6-2,-4 5 0,10-2-225,-7 6 265,7 0 0,-5 0 22,4 0 380,2 0-256,-4 0 55,6 0-215,-7 0 1,0 3 3,-8 7 0,0 1 15,-4 12 0,1 1-158,-5 5 0,0-1-345,0 0 1,4-1 188,9-3 1,4 1-516,6-6 0,0 2 276,0-2 0,6-8 183,4 3 0,2-9 338,3-1 0,-1-2 0,6-15 0,2-2 0</inkml:trace>
  <inkml:trace contextRef="#ctx0" brushRef="#br1">22422 18496 8354,'20'-10'0,"4"1"0,4 4-31,6-5 1,4 1-1,9-5 1,8 6 30,7 3 0,12-3 0,-1 0 0</inkml:trace>
  <inkml:trace contextRef="#ctx0" brushRef="#br1">25038 18353 8558,'-14'-8'0,"-1"2"5,1 6 0,6 2 110,4 2 1,2 11-183,2 8 162,0 4 0,8 3-47,6 3 0,8 2-129,11 3 0,10-8-92,9-6 1,5-13 140,5-2 1,-4-9-297,4-9 0,1-9 306,-1-15 0,9-5-13,-33 15 0,-1-1 0,0 0 0,-1-1-107,5-1 0,-1 0 0,-6-1 1,0-1 304,-3 2 0,-1 0 0,16-25-11,-8-1 1,-8 8-64,-6 1 0,-4 7-50,-6 7 0,-6 1 62,-3-1 0,-3 6-394,-2-1 0,0 5 123,0-5 1,-2 5-332,-3-4 1,4 1 563,-4-2 1,3-8-425,2 4 0,-4-4 361,-1 4 0,-1-5 0,1-1 0,-1 3-11,-4 7 0,-3 5 11,4 10 391,-4 2 1,-1 11-78,0 5 0,6 7 110,3 12 0,5 5-119,5 1 0,4-3-108,10-7 0,10 0-124,9-10 1,6 2-193,8-12 0,7 1 27,12-5 0,0-6-83,0-4 1,-13-1 16,-6 2 1,-14-2 4,-9 6 0,-9 3 96,-10 12 0,-20 14 45,-18 18 1,2-12-1,-5 2 5,-10 5 1,-3 2 0,-9 10 0,-3 4 6,14-14 0,-1 0 0,0 2 0,-3 2 0,0 0 0,0 2 0,1 2 0</inkml:trace>
  <inkml:trace contextRef="#ctx0" brushRef="#br0">24156 2772 8025,'0'-14'234,"0"6"0,5 8 226,0 10 1,1 9 269,-1 4-454,-3 10 0,4-1-124,-6 6 1,0-5-186,0 5 0,0-5 119,0 5 1,-2-11-43,-2 1 1,0-4-105,-5 0 1,4-4 24,-4-6-169,5 1-78,-8-1 95,10-6 0,-4-8-4,6-10 0,0-9-179,0-4 0,6-10 114,4-5 1,4-3-46,5-2 1,1 0-311,4 1-355,3-1 889,-5 7 1,0 2 225,-3 11 1,-3 9 173,-2 9 228,0 3 1,-6 15-279,-3 6 0,-3 6 151,-2 4 0,0-1 32,0 0 1,-5 1 437,0-1 0,-4-1-531,4-3 1,0-4-135,5-5 1,0-6-350,0 0-365,0-5-19,0-11 1,11-10 236,3-16 1,9-2-175,-4-3 1,6 3 60,-1 7 1,-2 1-208,1 3 0,-5 10 411,1 9 158,-4 4 52,0 1 0,-6 3 201,1 6 1,-7 6-121,2 8 1,-4 9 98,-1-4 0,0 4-176,0-4 1,0-1-94,0-3 0,0 1-650,0-6 0,2-1 705,2-9 0,4 4 0,7-5 0</inkml:trace>
  <inkml:trace contextRef="#ctx0" brushRef="#br0">24881 2843 8025,'0'-22'0,"0"-3"229,0 6 0,0 0 88,0 5 1,-1 6 286,-4 3 1,-3 5-153,-6 5 0,5 9 6,-1 10 1,-1 7-148,-8 3 1,8 3 48,-3-3 1,4 5-368,1-1 47,3-3 37,6-7 0,0-7-193,0-7 1,6-6-212,3-3 1,6-5-536,4-5 0,-4-5 316,4-9 1,-3-3-204,-2-6 0,0-1 237,1 1 1,-3-2 130,-2-3 1,1 4 386,-6 1 0,4 1 69,-4 8 89,0 0 66,-5 11 0,-5 13 342,0 9 1,-4 15-255,4-1 1,-5 4 74,6-4 1,-1 1-688,5-1 1,0-6 212,0-3 1,2-3-1620,2-2 1700,4-6 0,13-2 0,1-6 0</inkml:trace>
  <inkml:trace contextRef="#ctx0" brushRef="#br0">25052 2829 8025,'13'2'66,"-4"2"1,4 4 140,-4 7 0,9-1 28,1 0 1,6 0 322,-1 0 1,2-1-658,3-4 1,-5 4 64,-1-3 0,1-3-172,4 3 1,-4-5 99,0 4 0,-8-4-670,-2 4 0,0-4 776,-4 5 0,-4-7 0,0 3 0</inkml:trace>
  <inkml:trace contextRef="#ctx0" brushRef="#br0">25393 2843 8019,'-1'-12'-275,"-4"2"0,2-1 588,-7 6 0,6 1 493,-6 4 0,5 6-310,-4 3 1,-1 6-119,-4 4 1,-2 7-284,-3 8 0,-3 5-186,-6-1 0,4 3-403,1 2 1,5-7 440,-1-3 53,10-3 0,2-1 0,7-1 0</inkml:trace>
  <inkml:trace contextRef="#ctx0" brushRef="#br0">26190 2047 8094,'6'14'100,"2"2"399,6 3 1,2-3-165,3 3 0,-3 1-304,2-1 0,0 0 28,1-4 1,-5-1-166,0 0 1,-1 0 147,-8 0 0,-1 1-76,-4-1-87,0 0 35,-6 0 1,0 0 6,-4 1 1,-2-6 0,2 1 1,-3-1 50,-1 5 0,5-4 24,-1-1 0,7-4 90,-2 5 0,5-6-84,5 6 1,9-7 3,10 2 1,3-2-86,1 2 0,6-4-151,-1 4 0,5-5-26,-5-5 0,-2 2-726,-7-7-163,-3 7 1144,-7-3 0,-13 6 0,-2 0 0</inkml:trace>
  <inkml:trace contextRef="#ctx0" brushRef="#br0">25863 2744 8075,'-15'0'197,"7"0"0,5 0 411,13 0 1,7 0-237,16 0 0,4 0 68,5 0 0,2 0-381,4 0 0,4-2 52,10-3 1,2 4-267,7-4 0,1-1 378,-1 1 1,-7-4-433,-2 4 0,-7-5-193,-7 6 1,-2-6-495,-13 5 1,-2 1 327,-7 4 568,-10 0 0,-1 0 0,-5 0 0</inkml:trace>
  <inkml:trace contextRef="#ctx0" brushRef="#br0">25962 2943 7971,'-9'5'-49,"-1"-1"0,7 7 142,-2-1 0,-1 7 17,1 2 0,-6 6 10,2-1 1,1 5-132,-2 4 1,7-2 97,-2 7 0,2-5-175,-2 5 1,4-6 126,-4 1 1,4-5-53,1-4 1,1 1-413,4-6 1,-2 0-43,6-4-347,-5-8 814,8 0 0,-4-7 0,6 0 0</inkml:trace>
  <inkml:trace contextRef="#ctx0" brushRef="#br0">26062 2900 7772,'7'6'-500,"0"9"539,-7 8 0,0 4 251,0 2 0,0 1 165,0 3 0,-2 3-100,-3 7 0,4-1-321,-4 1 0,4-5-43,1 0 1,0-2-181,0 2 0,0-5 77,0-9-86,0 3 1,0-11-353,0 3-533,0-10 1083,0-3 0,6-12 0,2-2 0</inkml:trace>
  <inkml:trace contextRef="#ctx0" brushRef="#br0">26161 3028 7971,'14'0'117,"-4"0"60,-1 0 1,-6 6 12,2 4 0,1 7 97,-1 2 0,2 8-29,-3 2 1,-2-1-74,3 5 0,-2 2-50,1-2 1,-2 0-151,3-4 1,-2-7 166,2-3-524,-4-3 221,12-9 1,-5-3-22,6-14 1,0-1-35,0-13 1,-4-4-117,-1-5 0,1-5 51,4 5 0,-4-2-161,-1 2 0,-1 7 274,1-2 0,3 9-3,-8 0 0,3 10 683,-3 4-334,-2 3 0,6 10 75,-3 6 0,-4 7 16,4 7 0,1 2 227,-1 4 0,4-4-206,-4 3 1,5-3 51,-6-2 1,6-6-407,-5-3 0,6-3 100,-2-2 1,-1-6-45,1-3 0,1-7-107,4-7 0,-1-2-148,-4-13 0,4 0-62,-4-4 1,-1 4-293,2 1 1,-7-1 147,2-5 0,-4 6-195,-1-1 0,0 7 654,0-2 0,7-3 0,0 0 0</inkml:trace>
  <inkml:trace contextRef="#ctx0" brushRef="#br0">26687 2914 7971,'13'4'294,"-4"5"0,-2 2 70,-7 13 0,0-1-114,0 6 1,0 1-15,0 3 0,-2-1-64,-3 6 1,4-5-130,-4 5 0,-1-7 3,1 2 1,0-7 132,5-3 0,0-5-1309,0 1-108,0-3 345,0-2 0,0-8 893,0-6 0,6-13 0,2-9 0</inkml:trace>
  <inkml:trace contextRef="#ctx0" brushRef="#br0">26829 2914 7676,'7'15'-99,"-6"-1"610,4 0 0,-3 7-67,-2 2 0,0 6 117,0 4 0,0 5-151,0 9 1,0 5-181,0 10 1,0-2-487,0 6 0,0 1-2825,0 4 3081,0 0 0,0-6 0,0-2 0</inkml:trace>
  <inkml:trace contextRef="#ctx0" brushRef="#br0">27825 2744 8006,'-7'-29'0,"-2"1"0,2 4-76,3 1 1,1 0-158,-2 0 1,3-3 661,-3 7 1,4 1-149,1 3 0,-2 1-56,-2 0 1,0 6-110,-5 3 1,-2 4-47,-8 1 0,0 1-7,-9 4 0,1 8-129,-11 6 0,6 6 161,-1-1 1,5 2-122,4 3 0,10-2-82,9-4 1,6 4 67,9-3 1,6-4-197,12-1 1,12-4 64,2-6 1,-1 2 13,-3-6 1,-1 0 78,1-5 1,-5 0-88,-10 0 74,4 0 191,-11 6 1,-2 2 60,-9 6 0,-14 7-107,-6 2 0,-13 3-19,0-3 0,-6 7 9,1-6 0,3 6-357,-3-6 1,5-4-60,4-1 1,3-9-80,7-6 0,6-4-57,3-4 508,4-4 0,13-19 0,4-3 0</inkml:trace>
  <inkml:trace contextRef="#ctx0" brushRef="#br0">27768 2872 8027,'20'-14'0,"-2"6"-533,5 3 0,-5 3 410,1 2 0,-4 2 273,0 3 0,-6 4-77,1 10 0,-6-3 1,6 3 1,-7-3-298,2-2 0,-4 0-52,-1 0 275,0 0 0,0 1 0,0-1 0</inkml:trace>
  <inkml:trace contextRef="#ctx0" brushRef="#br0">27981 2701 8027,'14'0'-122,"0"0"0,7 5-212,3 0 0,9-1 221,5-4 1,1 0 70,-1 0 0,2-4-185,-7-1 0,-5-1 227,-4 1 0,-7-3 0,4-6 0</inkml:trace>
  <inkml:trace contextRef="#ctx0" brushRef="#br0">28208 2531 8027,'8'6'-155,"3"-3"-39,-6 6 1,1 3 336,-1 6 0,-3 6 332,3 9 1,-4-1 37,-1 6 1,0 0-95,0 4 0,-6 1-340,-4 0 0,-2-2-14,-3-3 1,8-4-101,2-5 1,3-7-31,2-3 1,8-5-232,6-4 0,7-4 142,7-6 1,1-6-85,-1-4 0,4-2-1086,-4-3 1324,4 1 0,-10 0 0,6 0 0</inkml:trace>
  <inkml:trace contextRef="#ctx0" brushRef="#br0">28621 3042 8084,'-8'8'0,"-5"5"0,5-5 0</inkml:trace>
  <inkml:trace contextRef="#ctx0" brushRef="#br0">29104 2417 8100,'2'-8'-428,"2"3"0,0-1 644,5 1 1,-4 0-88,4 5 1,1-4 75,4-1 1,0 0-160,0 5 0,-4 5-92,-1 0 1,-4 6 69,5-2 0,-7 5-8,2 5 0,-5-1-25,-5 5 0,2-4 56,-7 5 1,5-5-117,-4 5 1,6-5 65,-2 4 0,2-5-21,-2 1 13,4-4-5,-6 0 5,7-1 1,7-6-2,2-3 0,5-5-139,5-5 0,-1-8 87,5-6 0,6-11-236,4 2 1,0-2 0,-4 6 0,-1-3 132,0 4 1,-5-3 121,-5 3 1,-3 2 175,-6 7-255,-3 0 173,-6 6 0,0 3 165,0 10 1,-6 3-38,-3 6 1,-4 6 165,-1 4 0,1 9 15,4 5 0,-2 5-5,6 4 1,0-1-117,5 6 0,0 0-20,0 5 0,0-6-93,0-4 0,0-9-104,0-5 0,2-4-47,2-6 1,-2-2 24,3-7 0,-4-5 258,-1 1-221,0-7 0,-6 5-130,-3-3 0,-6-4 51,-4 4 1,4-3-158,-4-2 0,3 0-449,2 0 1,-1-2 306,1-3 0,2-3 343,2-6 0,-3-6 0,6-2 0</inkml:trace>
  <inkml:trace contextRef="#ctx0" brushRef="#br0">29616 2559 8100,'22'5'17,"-3"-1"0,-3 3 123,-2-3 0,-4 3-63,-1 2 0,-6 4 76,2-4 0,-3 9-158,-2 1 0,-2 1-17,-3-1 1,-3-3-215,-6 3 0,1-3 9,4-2 1,-4 0 126,4 0 1,1-1-16,-2-3 1,7-3-338,-1-2 262,2-3 1,4 4 149,2-6 51,4 6 0,6-2 35,1 5 0,-1-4 174,0 4 1,-4 1 55,-1 4 0,-6 5-87,2 0 0,-3 1 92,-2-1 0,0 2-25,0 3 0,-2 1-58,-3-6 1,4 4 45,-4-4 0,2-4 2,-2-6 1,3-4 2,-2 4-210,2-5 1,7 0-243,0-8 0,6-4 140,-2-7 0,4-4-284,1 0 1,-5-6-96,1 2 0,-1-3-302,6 3 1,-1-4 743,0 3 0,0-3 0,0-1 0</inkml:trace>
  <inkml:trace contextRef="#ctx0" brushRef="#br0">30071 2317 8100,'-2'16'0,"-2"3"0,-3 3 312,-2 7 1,-5 2 35,-1 7 1,1 3 96,-5 16 1,-1-3-193,1 7 0,5-7-71,4-2 0,7-11-634,-2 2 1,11-10 321,9 0 0,13-11-776,15-7 906,-1-1 0,20-13 0,-4 6 0</inkml:trace>
  <inkml:trace contextRef="#ctx0" brushRef="#br0">30313 2545 8241,'-8'-14'0,"1"-1"-87,7 1 1,-4 5-254,-1-1 761,0 1-180,5-6 16,0 8 10,0 0-115,0 7 0,5 2 0,0 3 1,-1 4 248,-4 10 1,0 3-142,0 7 1,0 10-217,0 4 1,0 1-6,0-6 0,-4 1-135,-1-6 1,0-1 55,5-8 1,0-4-382,0-5 309,0-1-91,0-6 0,7-8 4,2-10 1,4-9 82,1-5 1,0-4-228,0-5 1,1-2 28,-1-3 1,-2 3 131,-2 7 1,1 6 43,-6 3-25,-1 3 282,-4 8 0,0 10-70,0 12 1,0 7 249,0 7 0,0 2-66,0 3 1,0-4 65,0-1 1,0-1-100,0-8 1,7 0-137,2-5 0,-1-6-11,2-3 0,1-4-2,8-1 0,-4-6-124,4-4 0,-3-8-4,-2-6 0,1-3-354,-1-1 1,-5 4 155,1 0 0,-7 2-250,2-2 0,-5-1 133,-5 6 1,-5 0 391,-9 5 0,-3-7 0,-6-1 0</inkml:trace>
  <inkml:trace contextRef="#ctx0" brushRef="#br0">30355 2331 8237,'15'-7'23,"3"0"-103,1 7 1,7 0-187,-3 0 1,4 0 134,2 0 1,-1 0 61,1 0 1,-6 0-448,1 0 0,-11 5 516,1 0 0,-9-1 0,7-4 0,-4 0 0</inkml:trace>
  <inkml:trace contextRef="#ctx0" brushRef="#br0">30611 2204 8237,'14'0'-390,"1"0"1,4 6 438,0 3 0,0 4 303,-5 1 1,0-1-296,0-4 1,0 2 6,1-6 1,-6 5-90,1-6 1,-7 3 119,1-3-8,-2-2 1,-8 9-101,-4-6 0,-7 6-148,-2-2 1,-6 4-6,1 1 1,-8 2-255,-1 3 0,0-3-348,5 3 768,5-4 0,-3 6 0,3 1 0</inkml:trace>
  <inkml:trace contextRef="#ctx0" brushRef="#br0">30768 2573 8192,'-7'8'0,"4"0"94,-6-3 1,6-2 142,-2 6 0,3 1-224,2 4 0,0 0-57,0 0 0,0 1-603,0-1 0,2-1-206,3-4 89,2 4 764,8-12 0,-3 4 0,-2-10 0,2-3 0,-4-6 0</inkml:trace>
  <inkml:trace contextRef="#ctx0" brushRef="#br0">30896 2459 8192,'9'10'234,"1"-1"1,-3 1-156,3 4 0,3 0-22,-4 1 1,4-1 69,1 0 0,0 5-14,0 0 1,1 0-70,-1-5 0,5 5 54,0 0 0,0 0-86,-5-5 0,-2 2-73,-2 3 1,1-3-230,-6 3 1,0-2 11,-5 2 1,-2-3-168,-3 3 1,2-8 80,-6-2 1,4-6 40,-5 2 0,7-6 323,-2-9 0,-2 1 0,5-25 0,-4 4 0</inkml:trace>
  <inkml:trace contextRef="#ctx0" brushRef="#br0">31180 2403 8192,'0'-8'217,"0"1"0,-2 11-47,-2 5 1,-6 2 71,-9 13 1,2-1-138,-7 6 1,5 1-166,-5 3 1,6-3 128,-6 3 0,6-3 29,-1-1 1,-1-1-205,1 1 0,0-7 80,5-3 0,4-4-957,1 0 445,-1-1 538,-4-6 0,0-8 0,0-8 0</inkml:trace>
  <inkml:trace contextRef="#ctx0" brushRef="#br0">30967 2275 8076,'9'0'0,"1"0"0,1 0 0,8 0 0,-2-5 0,7 0 0,-1-4 0,6 4 0,1-6 0,3 1 0,-8-2-799,4-2 1,-12 4 798,-3 1 0,1 5 0,-14-8 0,5 4 0</inkml:trace>
  <inkml:trace contextRef="#ctx0" brushRef="#br0">31251 2147 8076,'14'-15'-218,"2"8"-54,3 2 1,-3 3 486,3 2 1,-3 0 18,-2 0 0,3 2 39,-3 3 0,4-2-131,-9 6 0,-2 1-54,-3 4 1,-2 0 18,-2 0 1,-6 5-4,-4 0 0,-4 5-111,-5-5 1,-3 5-263,-7-5 0,6-1-365,-1-3 1,7-1 633,-2 0 0,3 0 0,2 1 0</inkml:trace>
  <inkml:trace contextRef="#ctx0" brushRef="#br0">31308 2573 8135,'-8'0'334,"3"0"-181,10 0 1,-2 0-107,7 0 0,-1 0 150,5 0 1,-4 0-127,-1 0 1,-4 2-213,5 2 129,-7-2 1,3 11-18,-6-4 1,0 4-178,0 1 1,0 0 66,0 0 1,-2 1-52,-2-1 1,2-5-41,-3 1-92,4-7 1,2 3 166,4-6 1,3 0 182,6 0 0,0 0-183,1 0 260,-1 0 1,-1 2-55,-4 3 0,-3 4-69,-6 10 1,-1 3 285,-4 7 1,-3-1 23,-6 1 0,1-3-12,4-2 0,-4 1-167,4-6 1,2-5 60,3-4-226,2-7 0,8 3-225,4-6 1,7-7-321,2-8 597,6 1 0,-9-13 0,5 5 0</inkml:trace>
  <inkml:trace contextRef="#ctx0" brushRef="#br0">31734 2474 8396,'-14'0'-2,"2"-2"-157,2-3 429,-3 4-63,6-6 1,-1 9-34,3 3 1,3-2-24,2 6 1,7-5-30,2 0 0,10 3-185,5-3 0,11 0-80,7-9 0,2-5 93,9-9 0,-12 5-185,1 0 1,-13 0-573,-1 4-363,-9 4 1170,-5 0 0,-7 6 0,-7 0 0</inkml:trace>
  <inkml:trace contextRef="#ctx0" brushRef="#br0">31734 2388 8047,'15'-8'-211,"-1"4"1,-5 8 274,1 6 1,-7 9-3,2 5 1,-4 7-29,-1 2 0,-6 7-191,-3-2 1,-4-3 104,-1-2 0,1-5 13,4-4 1,2-4-102,7-5-58,0-8 0,2 0 59,3-7 1,2-8-362,8-6 500,5-7 0,2-14 0,7-1 0</inkml:trace>
  <inkml:trace contextRef="#ctx0" brushRef="#br0">31990 2260 8217,'8'-7'-571,"-1"2"1050,-7 10 1,4 2-44,1 8 1,0 7-544,-5 6 1,5 2-8,-1 8 0,1 0-24,-5 5 1,-6-4 225,-4 4 0,-2-4-10,-3 9 1,6-6 8,-1-4 1,3 0-6,-3-9 0,-1 1-254,6-11 173,0 0 0,7-12-374,3-2 1,-2-5 112,6-5 1,1-4-26,4-10 1,0 3 188,1-3 0,-1 8 16,0 2 1,0 6 6,0-2 1,-4 3 24,-1 2 0,-4 7 287,5 2-210,-7 4 0,3 1 372,-6 0-17,0 0-175,0 1 0,-1-3-203,-4-2 0,-3-2-88,-6-4 1,-1-2 59,1 3 1,0-4-149,0-1 1,0-6-284,-1-4 0,1-2 44,0-2 409,6-7 0,-5-7 0,5-9 0</inkml:trace>
  <inkml:trace contextRef="#ctx0" brushRef="#br0">32147 2132 8138,'14'2'95,"0"3"1,-4 3 180,-1 6 0,2 6-89,8 4 1,-8 5 14,3 4 1,-3-2-70,4 7 0,-7-5-209,-4 5 1,-2-1-165,-2 1 0,-2 1 171,-2-6 1,-3 7 82,-2-2 0,-4-2 40,4 2 1,-9-7-136,-1 3 0,0-4-5,5-2 1,0-6-204,0-3 0,4-3-257,1-2 43,-1-6 1,1-2 502,-1-6 0,7-12 0,-3-4 0</inkml:trace>
  <inkml:trace contextRef="#ctx0" brushRef="#br0">32232 2602 8129,'14'-5'1,"0"0"1,2-4 93,3 4 0,-3-5-277,3 6 0,2-3 69,-2 3 0,-1 2-4,-3-3 1,-1 4-299,0 1-476,0 0 616,1 0 275,-8 0 0,0 0 0,-7 0 0</inkml:trace>
  <inkml:trace contextRef="#ctx0" brushRef="#br0">32588 2303 8129,'7'-14'62,"1"6"359,-3 3-371,-3 4 0,4 9 156,-6 6 1,0 3-39,0 12 0,0-3-26,0 12 1,0-5-136,0 5 1,-5-4 50,0 3 0,-1-3-122,1 4 0,2-7-232,-6 2 1,6-3-7,-2-1 1,3-7-374,2-3 184,0-3-450,0-8 444,0-2 497,0-19 0,13-3 0,3-12 0</inkml:trace>
  <inkml:trace contextRef="#ctx0" brushRef="#br0">32787 2317 8129,'14'0'114,"0"0"1,2 0 288,3 0 1,-2 0-198,7 0 0,-5 5-156,4 0 0,1-1-131,5-4 0,-3 0 124,-2 0 0,1 0-149,-6 0 1,0 0 30,-4 0 0,-6 2 47,1 3 0,-7 4 50,1 10 1,-10-1-37,-8 5 0,-7 1 11,-7 4 1,-7 2 43,-3 4 1,3-3-204,2 7 1,3-6 121,2 1 1,6-5-725,3-4-122,3 3 886,8-11 0,2 4 0,6-6 0</inkml:trace>
  <inkml:trace contextRef="#ctx0" brushRef="#br0">33270 2502 8129,'8'0'250,"-2"0"0,-12 6 52,-4 4 0,-2 9-305,-2 5 1,-2-1 78,-3 6 0,-3-4-96,-7 8 0,2-3-31,4-1 1,-3-1-231,7 0 0,0-5-320,5-5 0,6-2 129,4-1 472,2-8 0,-4 0 0,-2-7 0</inkml:trace>
  <inkml:trace contextRef="#ctx0" brushRef="#br0">33398 2403 8129,'6'-8'363,"-4"-5"-211,4 11 96,-6-4 1,0 12-38,0 4 0,0 4-122,0 5 1,0 3 241,0 7 0,-5 1-128,1 3 0,-3 2 102,3 3 1,2 1-62,-3-6 1,4 0-40,1-4 0,0-2 99,0-4-293,6-2 1,2-9-10,6-2 1,0-5 78,1-10 1,0-5-147,4-8 1,2-6 81,3-9 0,7-2-88,-2-3 1,-4-1-11,-6 5 0,-3-4 50,-2 5 1,-6 0 95,-4 5 0,-5 1 12,-9 3 0,-7-1-121,-16 6 0,1 6 4,-6 9 0,0 4-105,-4 4 0,-1 4 105,0 6 1,2 7-758,3 3 797,4 2 0,12 3 0,1-1 0</inkml:trace>
  <inkml:trace contextRef="#ctx0" brushRef="#br0">23929 5274 8014,'-8'-8'0,"-5"-4"74,4 2 1,3-2-187,-1 4 1488,7 1-813,0 7 1,0 2-140,0 3 1,2 4-183,3 10 1,-4 3 11,4 7 1,1 5-111,-1 4 1,0 3-119,-5 2 0,0-2 25,0-3 1,0 3-191,0-3 1,-2-3 32,-3-2 1,2-3-139,-6-2 1,1-5-64,-2-4 0,2-10-55,4-4 186,2-4 0,-4-13-38,6-7 1,1-14-173,4-10 1,9-6 77,10-8 1,4-5-102,6 1 1,-4 6 265,3 7 1,2 6 157,-2 4 0,-2 4 455,-7 11 0,-2 4-300,-3 9 1,-3 6 291,3 8-232,-10 4 51,-2 13 1,-3 1 153,1 6 1,0 5-85,-5 1 1,-2-1 17,-2-5 0,2 1-195,-3-1 0,4-6-146,1-3 1,0-3-25,0-2 25,0-6 0,1-3-609,4-10 1,3-4 60,6-10 1,0-3-162,1-7 0,0 1 362,4-1 0,-4 1-18,-1-1 0,0 9-18,-5 6 703,4-1-142,1 14 0,-1 6-125,-4 9 1,-2 9 350,-7 1 0,0 3-158,0 1 0,0-4-7,0 0 0,0-7-322,0 2 1,1-8-588,4-1 213,-3-7 103,4 3 0,-6-12 325,0-4 0,0-9 0,0-3 0</inkml:trace>
  <inkml:trace contextRef="#ctx0" brushRef="#br0">24498 4890 8044,'26'0'56,"-2"0"0,3 0 86,-3 0 0,1 0 188,-1 0 0,-4 0 346,-6 0 1,-4 2-253,-1 3 0,-5 0-178,0 9 1,-2-3-124,-2 8-116,-6 3 195,4-6 0,-12 10-870,0-2 363,-1-3-5,-5 6 1,6-12-901,-1 4 640,1-9 190,6 2 1,3-12-19,10 0 1,8-1-31,6-9 0,1 7 461,-1-2 1,-3 4-104,3 1 0,-3 0 416,-2 0 0,-1 6 1,-4 4 0,2 7 184,-6 2 1,0 5-256,-5-5 1,0 6 101,0-1 0,0 1-27,0-1 0,-7 2-19,-2-2 1,1 1-361,-1-1 0,-1 1 108,-4-6 0,4 0-1310,1-4 613,6-1-566,-4-6 1183,7 4 0,-6-10 0,-2 4 0</inkml:trace>
  <inkml:trace contextRef="#ctx0" brushRef="#br0">24910 5260 8044,'9'2'41,"1"2"0,-7 0 81,2 5 1,-4 1 602,-1 4 0,0 0-211,0 0 0,-4 5-484,-1 0-37,-6 6 9,9-9 0,-9 5 126,6-7 0,1 0 116,4 0-829,0-6 325,0-1-19,0-7 1,6-7-285,4-2 1,2-12-498,2-7 516,7-7 234,-5-1 0,11-4-231,-4 7 356,-2 0 218,6 4 0,-7 3-39,4 2 0,1 0 213,-6 10 1,2-2 763,-2 11-487,-4 1 0,4 10 417,-9 3 1,1 10 695,-6 5-745,-1 3-468,-4 1 1,-4 6-179,-1-1 0,-6 2-288,1-2 0,4-5-409,1 1 0,4-3 510,1-7-19,0 0 0,0 2 0,0 1 0</inkml:trace>
  <inkml:trace contextRef="#ctx0" brushRef="#br0">25905 4563 8033,'0'-14'0,"0"6"0,0 4 220,0 8 1,0 11-118,0 8 1,5 6 316,0 4 0,-1 3-115,-4 7 1,-1 0-298,-4-1 0,-3 6 103,-6-1 1,4 0-101,1-4 0,1-5-38,-1 0 0,-2-8-251,6-2 1,0-6-715,5-7 717,-6-8 0,4-2-359,-3-10 0,10-9 634,5-9 0,2-11 0,3-2 0</inkml:trace>
  <inkml:trace contextRef="#ctx0" brushRef="#br0">26090 4563 8033,'0'12'-157,"0"2"0,0-2 315,0 12 0,0-3 324,0 7 1,0-1-170,0 11 1,0 0 117,0 4 0,-5-1-594,1-3 1,-6 2-190,5-7 0,1 5-207,4-5 0,0-6 235,0-8 1,0-3-289,0-2 612,0-6 0,6-2 0,2-6 0</inkml:trace>
  <inkml:trace contextRef="#ctx0" brushRef="#br0">26218 4677 8033,'13'2'-147,"-4"3"0,-1 2 126,-3 8 0,-4 0 439,4 4 0,-3 4 25,-2 5 0,0 0 12,0 1 1,0-1-209,0 1 1,-5-6-132,0 1 1,0-7-23,5 2 0,2-4-190,3-6 1,-2 2-279,6-6 1,1 0 238,4-5 0,-3-8-146,3-7 0,-7 1-69,7-5 1,-3-3-192,3-1 0,-1 0 197,-4 0 1,2 4-22,-6-5 0,5 11 113,-6-1 600,1 3 151,1 3 1,-4 4-271,3 8 1,-2 9 131,2 6 0,-4 6 58,4-1 1,-2 1 194,2-1 1,-2 1-248,6-6 1,-1 0-84,2-5 1,2-1-55,-2-4 0,3-2 14,1-7 1,0-2-719,0-3 1,0-4 272,1-10 0,-6-3-559,1-7 0,-3 2 52,3 4 0,-4-4-176,-6 3 0,0-3 884,0-1 0,-6 0 0,-2-1 0</inkml:trace>
  <inkml:trace contextRef="#ctx0" brushRef="#br0">26716 4521 8033,'0'16'-3,"0"3"1,0-2 116,0 7 1,0 1 158,0 8 1,0-1 152,0 6 1,0-2-378,0 2 0,-5 3 109,0-3 1,-1-2-621,1 2 0,3-6 258,-2 1 1,2-5-1344,2-4 929,0-4 618,0-12 0,6-8 0,2-8 0</inkml:trace>
  <inkml:trace contextRef="#ctx0" brushRef="#br0">27014 4492 8033,'-6'29'0,"3"-1"126,-7 1 0,2 4 171,-1 0 1,-4 5 501,4-5 1,1 2-495,-2-2 1,7-3-346,-2 3 1,4-4 50,1-6 1,0 3-229,0-7 0,0 1-1677,0-1 1894,0-3 0,-6 11 0,-2-5 0</inkml:trace>
  <inkml:trace contextRef="#ctx0" brushRef="#br0">25649 5431 7980,'-27'0'97,"4"0"1,2 0 389,7 0 402,6 0 1,3 0-315,10 0 0,6 1-87,13 4 0,12-2-139,16 7 0,10-7-47,4 2 1,8-5-442,2-5 0,-34 3 1,0-1 230,0-4 1,1 0-1,3 3 1,2 0-185,4-6 1,0 1 0,-3 5 0,0 0 105,-1-3 0,-1 0 0,-5 2 0,-1-1-1045,26-8 0,-4 6 594,-6 3 1,-13 3-268,-6 2 0,-10 7-60,-9 2 1,-6 4-146,-13 1 1,-3 0 908,-7 0 0,7 7 0,-10 1 0</inkml:trace>
  <inkml:trace contextRef="#ctx0" brushRef="#br0">26403 5587 7980,'14'0'752,"0"0"0,2 0-418,3 0 1,-2 6 73,7 4 0,-5-2 242,5 1 1,-7 1-209,2 4 0,-3 5-21,-2 0 1,-1 1-187,-4-1 0,-3-1-29,-6 5 1,0 3-161,0 7 0,-7-3 97,-8 3 0,-2-1-69,-11 1 0,1-3 8,-11 3 0,1-8-231,0-1 0,-3-7 53,7 2 0,1-9-120,9-6 0,-3-2 282,7-2 0,7-2-57,7-2 1,3-4 140,2-6 1,13-1-78,6 1 1,6 2 220,4 2 0,1-1-82,3 6 1,3-4-78,7 4 1,-2-4-293,-3 4 0,3-1-357,-3 1 1,3 3-1256,2-3 1,-1-1 1768,1 1 0,6-6 0,1 3 0</inkml:trace>
  <inkml:trace contextRef="#ctx0" brushRef="#br0">27953 4819 8244,'0'-14'37,"0"-6"0,0 4 382,0-3-190,0 9 0,-7 4-21,-2 6 0,-4 0-55,-1 0 0,-2 6-172,-3 4 0,-3 3 84,-6 1 1,1 5 32,3 0 0,3 0-2,7-5 0,2 2-191,2 3 1,4-4 30,6 4 0,0-1-74,0 1 0,6-2 65,4 7 0,7-5-109,2 4 1,1-5 9,-1 1 0,-3-4 130,3 0 0,-3-1-152,-2 0 0,-6 0 83,-3 1 1,-4-1 148,-1 0 0,0 0-63,0 0 0,-6 1 16,-3-1 1,-4 0-177,-1 0 1,-5-1-217,0-4 1,0 2 400,5-6 0,-1 0 0,1-5 0</inkml:trace>
  <inkml:trace contextRef="#ctx0" brushRef="#br0">28009 5189 8134,'10'2'89,"-1"2"0,-5-1-4,0 7 0,-2-5-250,-2 4 0,0-4 213,0 4-48,0 1 0,-6 4 0,-2 0 0</inkml:trace>
  <inkml:trace contextRef="#ctx0" brushRef="#br0">28223 5018 8134,'33'0'-358,"0"0"1,5-6 142,-5-3 1,0-2 201,-4 1 1,-2-1-58,-4 6 27,-2 1 1,-9 2 42,-2-3 0,-4 4 0,-6-6 0</inkml:trace>
  <inkml:trace contextRef="#ctx0" brushRef="#br0">28422 4677 8134,'0'14'0,"0"5"174,0 0 1,0 7 124,0-3 1,0 10 148,0 5 0,-5-1-190,0 1 0,-4 0 0,4 4 1,-4-4 59,4 0 1,0-6-31,5 1 1,0-8-319,0-1 0,6-8 134,4-2 0,2-2-869,3-7 0,1 0 442,2-5 1,0-2-837,6-2 1159,-7 2 0,3-17 0,-5 3 0</inkml:trace>
  <inkml:trace contextRef="#ctx0" brushRef="#br0">28706 5146 8108,'8'7'-359,"-2"-4"1361,-6 6-567,0 1 1,5 4-623,0 0 187,6 0 0,-3 1 0,6-1 0</inkml:trace>
  <inkml:trace contextRef="#ctx0" brushRef="#br0">29161 4592 8061,'8'0'-632,"-2"0"722,1 0 1,-6 8-58,4 6 1,-4 7 144,-1 7 0,-1 0-180,-4 1 0,-3-1-13,-6 1 0,0-1 126,0 1 1,4-3 8,1-2 0,1 1-90,-2-6 0,4-4 32,6-6-77,0 1 61,6-3 0,2 0-119,6-7 0,2-7 70,3-2 1,-1-4-98,5-1 1,-4-5-14,5 0 1,-2-6-216,2 1 1,3-1 168,-4 1 0,-2-3-65,-2 4 1,-3 2 159,-2 2 0,0 3-199,0 2 462,-6 0 0,0 6 46,-3 3 0,-4 10 42,4 5 1,-3 9-63,-2 4 0,-5 6 103,0 4 1,-1 2-127,1 2 0,-1 5-23,-4-5 1,-1 9-157,6 2 0,-4-1 73,4-4 0,-6-5-122,2 0 0,-4-7 84,-1 2 0,0-7 30,-1-3 1,1-5-3,0 1 0,0-4 8,0 0 0,-1-6-122,1 1 1,5-6 186,-1 6-457,1-7 212,1 3 1,1-7-420,7-4 0,0-5-3,0-9 0,2-3-656,3-6 1164,-4 0 0,12-7 0,-5-2 0</inkml:trace>
  <inkml:trace contextRef="#ctx0" brushRef="#br0">29602 4862 8061,'16'9'0,"3"1"0,-10-1 210,0 6 1,-5 4-21,-4 0 0,0 7-29,0 3 0,-7-1-101,-2 5 1,-5-3-228,-5-1 0,8-7-219,-4-3 0,4-3 83,-3-2-197,0-6 374,6-2 0,2-7-120,6-4 201,0-3 1,6-5 2,3 4 0,4-2 61,1 6 136,1 0 0,-1 12 66,0 2 1,-6 4-129,-3 1 1,1 7 71,-1 2 0,-1-1-102,-4 2 0,-1-5 45,-4 5 0,4-5-24,-4 4 1,-3-5-15,-2 1 1,3-4-3,-3 0-121,1-1 0,-6-1-27,1-4-304,6-3-86,2-6 1,6-6 205,0-3 1,8-10 263,6-5 0,7-9 0,7-4 0</inkml:trace>
  <inkml:trace contextRef="#ctx0" brushRef="#br0">30028 4578 8061,'-1'9'-254,"-4"1"1,-3 5 100,-6 9 1,-5 5 477,0 4 0,-5 3 8,5 7 1,-4 6-128,4 3 0,-5 3-215,5 2 1,6-2-246,9-3 0,2-3-437,2-6 1,3-7 154,7-3 536,5-9 0,14-3 0,-1-7 0</inkml:trace>
  <inkml:trace contextRef="#ctx0" brushRef="#br0">30057 4748 8061,'14'0'-84,"0"0"0,0 0-87,1 0 0,-6 7 327,1 2 0,-7 10 230,1 5 1,-4 4-220,-4 5 1,-3-3-38,-2 4 0,-4-4-90,4-2 0,1 0 114,-2 1 0,7-7-194,-1-3 0,2-3-88,2-2-116,0 0 303,0-6-181,0-2 0,6-12 106,4-3 0,-1-9-104,5-1 1,-6-6-245,11 1 1,-6-3 97,6-1 0,-3 0-58,-2-1 0,0 5 112,0 1 0,1 4 114,-1-5 1,-5 11-101,1-1 252,-7 9 0,3 1 60,-6 8 0,0 6 382,0 9 1,0 3 83,0 6 0,-5 7-238,1 3 1,-6-2 37,6 2 0,-1-4-140,5 3 1,0-10-244,0 2 0,0-15 337,0 0-304,0-9 0,5 0-62,-1-10 1,7-5 128,-1-9 1,7-4-324,2-10 1,0-2 82,-5-3 0,1-2-440,-1 7 0,0 2 131,0 7 1,-4-1-23,-1 6 0,-4 0 14,4 5 460,-5-1 0,2 1 0,-6 0 0</inkml:trace>
  <inkml:trace contextRef="#ctx0" brushRef="#br0">30469 4905 8061,'8'6'0,"0"0"-203,-3 4-50,-4 2 0,5-4 592,-6 7 1,0-6 264,0 0-572,0 1 1,-4 4-39,-1 0 0,-6-4-197,1-1 1,3-1 118,-3 2 0,5-4-309,-4-6 300,6 6 1,-4-2 67,7 5 0,0-4 77,0 4 0,0-4-102,0 4 1,5 1 114,0 4 1,4 0 3,-4 1 1,5-1 19,-6 0 0,3 0 15,-3 0 0,-2 5-3,3 0 1,-4 2 14,-1-2 0,-1-3-58,-4 3 0,2-4-95,-7 0 1,6-6 87,-6 1 1,5-6-244,-4 6-250,6-7-371,-10 3 813,12-12 0,-12-8 0,5-8 0</inkml:trace>
  <inkml:trace contextRef="#ctx0" brushRef="#br0">30313 4649 8061,'8'6'0,"4"-4"-162,-2 2 1,2-2 100,3-2 0,3 0 254,1 0 1,7 0-150,-3 0 0,4-2-57,2-2 1,-7 2-313,-3-3-562,-3 4 224,-9 1 663,0 0 0,-7 0 0</inkml:trace>
  <inkml:trace contextRef="#ctx0" brushRef="#br0">30583 4535 8061,'27'0'0,"-4"0"0,3 0-126,-7 0 1,4 2 303,-4 2 1,5 0 387,-5 5 1,0 0-227,-5 6 1,-1-6-47,-4 1 1,-2-1-18,-7 5 1,0 1-45,0-1 0,-8 2-441,-7 3 0,-11-2-159,-12 7 0,0-7-1076,-5 2 1443,4 3 0,-10-6 0,6 4 0</inkml:trace>
  <inkml:trace contextRef="#ctx0" brushRef="#br0">30952 4805 8353,'-7'0'-238,"0"0"531,7 0 126,0 0 1,7 6-113,2 4 0,4 3 247,1 1 1,0 0-337,0 0 0,5 0 40,0 1 0,0-3-226,-5-2 1,5 2 145,0-2 0,-1 3-690,-9 1 0,2-5 29,-6 1 0,0-6-1033,-5 6 548,0-1-487,0-1 1455,-7-1 0,0-7 0,-8 0 0</inkml:trace>
  <inkml:trace contextRef="#ctx0" brushRef="#br0">31194 4620 8315,'-8'7'696,"-4"1"-454,2 6 1,-7 2-189,-2 3 1,-5 3 190,5 6 1,-5 1-19,6-1 1,-6 0-73,5 1 0,0-1-94,5 1 0,-1-1-90,1 1 1,5-1 131,-1 0 0,7-1-652,-2-3 0,4-2-51,1-3 1,0-8-889,0 3 1488,0-9 0,12 1 0,4-6 0</inkml:trace>
  <inkml:trace contextRef="#ctx0" brushRef="#br0">31279 4791 8259,'23'-14'0,"-3"6"123,-6 3 0,1 4 501,-1 1-334,-6 0 1,-2 1 31,-6 4 0,0 3-274,0 6 1,-8 5 135,-6 0 1,-2 6-343,-8-1 0,7-4 18,-2-1 0,3-3-103,2-2 1,1-4-160,4-1-488,3-6 623,6 4 1,6-9-270,3-3 517,4-2 0,1-1-247,0 3 358,1 3 0,-3 9-60,-2 2 1,-4 10 257,-6 5 1,-1 7-1,-4 3 1,-3 0-8,-6-1 1,-1-3-71,1 4 1,2-4 122,2-2 1,-1-6-374,6-3 1,-4-8 121,4-1 0,-1-7-503,1 2 20,3-4 0,-5-6-210,2 1 0,3-12 100,-2 2 508,2-4 0,-4-9 0,-2-3 0</inkml:trace>
  <inkml:trace contextRef="#ctx0" brushRef="#br0">31052 4563 8166,'14'-7'-107,"0"2"0,7-1-161,3 1 1,3-5 361,1 6 0,-1-1-81,-3 5 1,-4 0 1,-6 0 1,0 0-318,1 0-522,-7 0 510,-2 0 314,-6 6 0,-6 2 0,-2 6 0</inkml:trace>
  <inkml:trace contextRef="#ctx0" brushRef="#br0">31351 4393 8166,'22'0'0,"-3"0"0,-4 5-32,0-1 1,-1 7 161,0-1 1,0 3 125,1 1 1,-3 0-65,-2 0 1,-2 0 29,-4 1 1,-2-6-55,3 1 1,-4-1-158,-1 5 0,-1-4 105,-4-1 1,-3 1-221,-6 4 1,-2 0-338,-3 0 1,3 1 262,-3-1 0,3 0-153,2 0 0,5-1 2,-1-4 329,7 4 0,-3-5 0,6 6 0</inkml:trace>
  <inkml:trace contextRef="#ctx0" brushRef="#br0">31521 4919 8515,'6'8'1225,"2"-3"-1081,7-10 1,4-3-196,0-6 0,6 4-207,-1 1 1,1-1-296,-2-4 0,3 1 304,-7 4 1,0-2 22,-5 6 1,0-4-87,0 4-334,-6 0 646,-1 5 0,-7 0 0,0 0 0</inkml:trace>
  <inkml:trace contextRef="#ctx0" brushRef="#br0">31763 4606 8166,'0'16'514,"0"3"1,-5-2-397,0 7 1,-6 4-187,2 6 0,1 3 237,-2-3 1,1 4-53,-5-5 1,4 0-576,1-5 1,6 1 267,-2-1 1,3-6-603,2-3 151,0 3-311,0-6 952,7-2 0,1-14 0,6-8 0</inkml:trace>
  <inkml:trace contextRef="#ctx0" brushRef="#br0">32047 4464 8166,'14'6'0,"-6"4"-345,-3 9 1,-3 8 36,-2 6 1,-2 8 614,-3 1 1,-1 1-111,-3 4 1,-3-7 29,8-2 1,-6-5-179,6 5 0,-6-6-44,5 1 0,-1-5 99,1-4 281,4 3-414,-6-11 0,9-2 81,3-10 0,-1-5-398,11-9 0,-4 1 91,8-10 0,-2-2-23,2 2 0,-3 1 192,3 3 1,-3 6-35,-2-1 0,0 7 314,0-2 0,-4 4-96,-1 1 0,1 1 141,4 4 0,-5-2-75,1 7 1,-7-1 79,2 6 0,-4-1-22,-1 0 1,0 0-60,0 0 1,0 1-74,0-1 1,-6-5-108,-4 1 0,3-2-72,-3 1 1,-1 2-263,-8-6 1,2 1-324,-7-1 1,5-3 272,-5 2 0,2-2-180,-1-2 581,-4-6 0,5-9 0,-7-7 0</inkml:trace>
  <inkml:trace contextRef="#ctx0" brushRef="#br0">32317 4464 8166,'37'2'138,"-4"2"1,-5 9 329,-4 6 0,1 6-290,-6-1 0,-1 4 65,-9 5 0,2-1-322,-6 6 1,-2-6 109,-8 1 1,-3 1-93,-6 0 1,-6 4-25,-4-5 0,-3 0-102,-1-5 0,1 4 88,3-4 1,-1 4-267,6-8 1,-3-2-31,8 1 0,-4-10 395,9 1 0,-4-9 0,-1 1 0</inkml:trace>
  <inkml:trace contextRef="#ctx0" brushRef="#br0">32616 4819 8491,'19'-1'23,"0"-4"0,1 2-151,-1-7 1,-3 3-332,3-3 0,-5 2-230,-4 3-70,2 4 759,-4-5 0,0 6 0,-3 0 0,-10 0 0,-3 6 0,-6-5 0,0 6 0,0-7 0</inkml:trace>
  <inkml:trace contextRef="#ctx0" brushRef="#br0">32815 4578 8542,'9'-8'750,"1"3"-507,-7 3 0,3 10-129,-6 7 0,0 5 119,0 9 0,-1 4 0,-4 0 0,-3 5 57,-6-5 1,5 5 17,-1-5 0,2 5-246,-1-5 0,2 5 132,7-5 1,-4 0-994,-1-4 0,0-2 55,5-4 0,2-4-210,2-9 1,0-4 953,5-6 0,-6 0 0,4 0 0</inkml:trace>
  <inkml:trace contextRef="#ctx0" brushRef="#br0">33042 4620 8542,'15'0'-73,"-1"0"1,0 5 72,0 0 0,1 0 152,-1-5 0,5 4 15,0 1 0,1 0 226,-1-5 1,-3 0-3,3 0-99,-3 0-71,-2 0 0,-1 1 13,-4 4-343,-3 3 0,-12 11 90,-3 0 0,-10 6-460,-5-1 1,-9-2 177,-5 2 1,-3-1 18,-2 6 1,2-2 116,3-4 0,5 3-33,9-7 0,4 0-303,6-5-49,6 0 550,1-6 1,18-2 80,4-6 1,8-6-588,1-4 0,3-2 506,1-2 0,1 4 0,-1 1 0,1-1 0,-1-4 0,-1 0 0,-3-1 0,1 1 235,-6 0 1,0 5 45,-5-1 0,0 5 1236,0-4-1024,-6 6 1,-1-2-9,-7 10 1,-2 4-286,-3 10 1,-9-2-84,-10 7 0,-2 1 39,-3 9 0,-1-4-354,-3 3 0,3 2-11,-3-2 1,7-2-182,3-7 0,5 1-517,-1-6 1,10 0 46,4-5 860,4-6 0,1-1 0,0-7 0</inkml:trace>
  <inkml:trace contextRef="#ctx0" brushRef="#br0">33469 4748 8542,'8'2'40,"-3"3"0,-4-1 63,-1 11 0,-1-3 258,-4 12 1,2 0-87,-7 4 0,1 0 78,-5 1 1,6-1-149,3 1 0,-1-1 254,1 1 0,0-7-146,5-3 1,6-8-147,4-2 1,4-6-117,5 2 0,-2-11-278,7-8 0,1-5-167,9-5 1,-4-8 170,3 4 223,-3-4 0,5 4 0,1-1 0</inkml:trace>
  <inkml:trace contextRef="#ctx0" brushRef="#br0">33696 4734 8542,'-39'-5'0,"-4"1"0,-9-1 0,2 5 0</inkml:trace>
  <inkml:trace contextRef="#ctx0" brushRef="#br0">24995 4123 8004,'-22'-7'0,"2"4"0,5-6 0,1-2 0,0-8 0,0-3 0</inkml:trace>
  <inkml:trace contextRef="#ctx0" brushRef="#br0">24853 3668 8004,'0'-21'0,"0"10"-176,0-3 425,0 9 76,0-1 0,0 9-146,0 7 1,0 5 11,0 14 1,0 6-158,0 2 1,-2 5 72,-2 0 1,2 1-228,-3 0 1,-1-7 90,1-3 0,1-3-392,4-2 1,-5-4-8,0 0 1,0-7-631,5 2 1058,0-9 0,7 2 0,1-4 0</inkml:trace>
  <inkml:trace contextRef="#ctx0" brushRef="#br0">25095 3710 8360,'-7'21'0,"1"3"-258,-3 9 0,-4 3 110,4 7 0,-4 0-32,-1-1 1,-1 1-73,1-1 1,0 0-475,0-5 726,0-2 0,-7-6 0,-1-1 0</inkml:trace>
  <inkml:trace contextRef="#ctx0" brushRef="#br0">24583 4094 8246,'9'19'-5,"1"0"0,-1 5 432,6-5 1,0 6-91,4-1 0,-3 1-2,3-1 1,2 1-32,-2-6 0,4 0-9,-4-5 1,5-1 7,-5-4 0,5-2 179,-5-7 0,6 0-289,-1 0 1,-2 0-114,1 0 1,1-8-398,4-6 1,1-2 218,-1-8 0,1 0 181,-1-4 0,2-2-589,3-3 0,-3-5-1911,4-10 2417,-4-2 0,4-20 0,-15 34 0,-1 0 0</inkml:trace>
  <inkml:trace contextRef="#ctx0" brushRef="#br0">26460 6881 8026,'0'23'-33,"0"1"1,0 0 23,0 4 0,0 1 173,0-1 0,0 1-188,0-1 0,0-4-1,0-1 1,0-5-362,0 1 1,0-8 121,0-2 1,0-4 263,0 4 0,0-5 0,0 2 0</inkml:trace>
  <inkml:trace contextRef="#ctx0" brushRef="#br0">26659 6895 8026,'0'36'162,"0"-3"1,-2 4 308,-3 1 1,2 1-651,-6-1 0,-1 3 195,-4-3 1,0 2-811,0-3 0,-2 1 136,-3-9 658,9 2 0,-15-8 0,9 5 0</inkml:trace>
  <inkml:trace contextRef="#ctx0" brushRef="#br0">26246 7194 8026,'7'20'0,"-4"2"0,6 7 0,-4 5 352,5 4 1,-3 2 523,3-2 0,3 3-456,-4-3 1,4-4-178,1 0 1,0-6-112,0-4 1,7-5 96,3-10 0,2-3-106,3-6 1,-1-6-6,1-3 0,-1-10-239,1-5 0,-3-9-151,-2-5 0,-3-2-363,-7 3 1,-1-3-1462,-4 7 2096,4 0 0,-12-2 0,6-1 0</inkml:trace>
  <inkml:trace contextRef="#ctx0" brushRef="#br0">23787 8772 8083,'0'-15'-202,"0"1"1,1 6 227,4 3 0,3 5 215,6 5 0,0 11 204,1 12 1,-6 7-79,1 8 1,-7-1-474,1 1 0,-4-5 85,-4 0 0,1-6-88,-7 1 0,7-5 29,-2-4-94,-3-4 186,7-12 1,-7-1-130,3-7 1,3-8-240,-2-7 0,2-5 111,2-8 0,6-3-102,4-2 0,4-1 50,5-4 0,-3 3 187,3 6 0,1 3 86,-1 2 0,5 5 199,-5 9 0,5 4-142,-5 6 1,4 6 119,-4 4 1,0 4 316,-4 5 1,-1-1-191,0 5 0,-1-4 40,-4 5 1,4-7 201,-4 2-409,-2-3 1,4-2 134,-7 0-227,1-6-155,-5-1-617,0-7-749,0 0 1173,0-7 0,2-1 39,2-6 1,0 5 215,5-1 0,-1 6-56,1-6 0,4 7 76,-4-2 267,4 4 1,1 1-115,1 0 1,-6 4 420,1 1-154,-7 6-206,9-3 1,-10 1-30,3 1 1,-4-5-82,-1 4 1,-1-1-34,-4 2 1,-3 2-178,-6-2 0,0 1 103,-1-2 1,6 2-382,-1-6 99,1 0 1,-1-7 99,1-3 0,6-4 237,-2-10 0,3-16 0,2-9 0</inkml:trace>
  <inkml:trace contextRef="#ctx0" brushRef="#br0">24469 8430 8083,'14'16'-379,"1"3"0,-6-2 379,1 7 0,-7-5 97,1 5 1,-8 1 184,-6 8 0,-2-3-346,-3 3 1,1-3 58,0-1 1,-5-5-175,0-1 0,0-5 125,5 1 1,4-8-99,1-2 0,4-6 40,-4 2-188,6-3 1,-2-9 118,10-2 1,2-4 180,8-1 0,-1-2 0,0-3 0,2 8 0,3-3 0,-2 4-67,7 1 1,-7 3 52,2 6 0,-3 1 207,-2 4 0,0-2 90,1 7 0,-6-1 173,1 5 1,-7 1-150,2-1 0,-4 2 83,-1 2 0,0-2-319,0 3 0,0-1 72,0 1 0,-1-2-100,-4 7 0,-3-5 70,-6 4 1,-1-4-461,1 5 0,0-7 87,0 2 1,4-3-949,1-2 1208,6-6 0,-4-1 0,7-7 0</inkml:trace>
  <inkml:trace contextRef="#ctx0" brushRef="#br0">24768 8828 8055,'8'2'-17,"-4"3"1,3-2 176,-3 6 0,1 1 92,-5 4 0,0 5-21,0 0 1,-5 1-197,1-1 0,-6-3-8,5 3 0,-4-3-96,4-2 1,1-4-58,4-1-431,0-6 423,0 4 1,6-15-87,3-6 1,1-7-175,4-7 1,-3-2 91,8-4 1,-3 4 197,-2-3 1,5 8 94,0 1 1,0 8 213,-5 2 1,5 2-13,0 7 1,-5 0 276,-4 5 0,-2 8-147,1 6 1,2 5 34,-6 5 1,0 4 58,-5 1 1,-2-1-30,-3 5 1,4-3-810,-4-1 0,3-1 183,2 1 238,0-7 0,0-2 0,0-5 0</inkml:trace>
  <inkml:trace contextRef="#ctx0" brushRef="#br0">26175 8132 8055,'0'28'253,"0"2"-21,0 3 0,0 4-108,0 5 0,-1 1 72,-4 0 0,2 6 0,-7 3 1,1 3-70,-5 2 0,1-7-242,4-2 1,-3-5 92,8-6 1,-1-8-394,5-10-544,-6-3 674,4-8 1,-3-13-331,10-9 0,-2-16 615,7-4 0,-1-18 0,5-6 0</inkml:trace>
  <inkml:trace contextRef="#ctx0" brushRef="#br0">26360 8146 8055,'8'22'0,"-2"5"0,-6-3 0,0 9 0,0 5 0,-6 3 0,-3 1 0,-6 1 0,-4 0 0,4 1 0,-4 3 0,3-2 0,2 2 0,4-4 0,1-5 0,5-4 0,0-5 210,2-7 1,4-8-472,2-9 0,4-12 261,7-7 0,5-19 0,2-11 0</inkml:trace>
  <inkml:trace contextRef="#ctx0" brushRef="#br0">26531 8189 8055,'8'14'0,"-2"2"429,-6 3 0,0 0-4,0 9 1,0-3-21,0 8 0,0-1-180,0 1 1,-2-3-30,-2 3 1,2-3-164,-3-1 0,-1-2-45,1-4 1,1 3-121,4-7 0,0-5 98,0-5-985,0-6 740,0-15 0,6-6 37,3-15 1,2 2-148,-1-2 1,3 1-248,-4-6 1,2 11 175,-1-1 1,1 4 459,-7 0 0,6 9 75,-5 5 1,1 7-41,-1-2 0,-4 12 564,4 7 0,-4 6-82,-1 9 1,0 4 133,0 0 0,0 2-280,0-2 0,0-3 46,0 3 0,0-8-215,0-1 1,5-11-27,0 1 0,6-9-175,-1-1 0,-3-5 49,3-9 0,-1-2-299,6-17 0,-1 2-91,0-10 0,2 5-249,3-1 1,-8 0 183,3 4 1,-4-6-214,-1 12 0,2-6 166,-6 10 0,0 0 17,-5 5 1,0 5 434,0-1 0,-7 1 0,-1-5 0</inkml:trace>
  <inkml:trace contextRef="#ctx0" brushRef="#br0">26886 8118 8055,'0'14'-13,"0"5"176,0 0 0,0 6 133,0-1 1,0 4 142,0 5 1,-1-3-79,-4 3 1,2 2-116,-7-2 1,5 2-229,-4-2 1,6-3 113,-2 3 1,-1-2-707,1-3 1,0-1-381,5-4-344,0-2 936,0-13 1,0-10-109,0-12 0,2-13 470,3-11 0,3-3 0,6-1 0</inkml:trace>
  <inkml:trace contextRef="#ctx0" brushRef="#br0">27071 8046 8055,'8'16'0,"-3"3"0,-4-1 315,-1 5 0,0 3-9,0 7 1,0-2 242,0 7 1,-1 0-116,-4 5 0,2-1-170,-7 1 0,6-3-125,-6 2 1,2-1-138,-1 11 1,-2-7-791,6-3 0,-5-5 506,6-9 0,-1-1-761,5-3 0,-2-10 1043,-2-9 0,2-10 0,-4-3 0</inkml:trace>
  <inkml:trace contextRef="#ctx0" brushRef="#br0">27327 7876 7992,'5'9'75,"-1"1"1,3-5 730,-3 4 0,-2-4-234,3 4 0,-4 1-155,-1 4 0,0 0-234,0 0 0,-1 5-57,-4 0 1,-3 7-9,-6-3 0,0-1-148,0 2 0,-5-2-415,0 2 1,1-4 152,9-5-74,2-7 191,7-2 0,7-6-21,2 0 1,4-2 121,1-2 1,2 2 109,3-3 0,-2 4-62,7 1 0,-5 0 109,5 0 0,-5 0-270,4 0 0,-4 0 124,5 0 0,-7 0-185,2 0 0,-3 4 106,-2 1 1,-6 1 141,-3-1 0,3-3 0,0 4 0</inkml:trace>
  <inkml:trace contextRef="#ctx0" brushRef="#br0">25678 9141 8677,'36'0'789,"7"0"1,12 0 0,13-1-579,6-4 1,-32 1 0,1 0-609,4-3 1,1 0 0,8-3 0,2-1 495,1 0 0,0-2 0,0 0 0,-1 0-30,-3-1 1,-1-1-1,-2 1 1,1 0-55,1-1 1,1 1-1,-4 1 1,0-1 22,2 3 1,-1-1 0,-9 0 0,-1 0-187,29-2 0,-9-2-104,-20 11 0,-2 1-526,-12 4 0,-10 1-76,-4 4 0,-10 0 854,1 9 0,-3-3 0,-2 9 0</inkml:trace>
  <inkml:trace contextRef="#ctx0" brushRef="#br0">26687 9184 7932,'0'-14'-182,"0"6"645,0 1 710,0 7 1359,0 0-2517,0-6 109,0 4-88,0-4 8,0 6-304,0 0-206,0 6 137,0-4-272,0 4 102,0-6 1091,0 0-522,6 0 0,1 2 139,2 3 1,4-2-38,-4 6 0,4-4-110,1 5 0,0-1-31,1 5 0,-3 0-5,-2 1 1,1-1-69,-6 0 1,-1 5 71,-4 0 0,-1 2-25,-4-2 0,-3-2-10,-6 7 0,-5-1-11,0 6 1,-5-6 1,5 1 1,-6-2 25,1 2 1,4-4 166,1-5 1,3-1-94,2 0 1,0-1 589,-1-4-383,8 4 0,2-12-140,10 4 1,4-5-33,10-5 0,5-2 9,9-8 0,8-4-251,6 0 0,9 0 85,0 5 1,-3 2-300,3 2 1,-8 4-380,-1 6 0,-9 6-1660,-5 4 2374,-9 2 0,3 2 0,-5 1 0</inkml:trace>
  <inkml:trace contextRef="#ctx0" brushRef="#br0">28393 8402 7944,'-6'-14'0,"0"-1"175,-4 1-10,-9 0 1,8 5-37,-13-1 0,1 7-159,-6-2 1,-4 5 56,0 5 1,-5-2 168,5 7 1,1-1-47,9 5 0,4 5-28,9 0 0,4 5-104,6-5 1,3 5 49,6-6 1,4 6-231,16-5 1,-3 0-42,12-5 0,-1 1 120,1-1 0,-1-5-68,-8 1 0,1-6 13,-11 6 0,-2-5 89,-7 4 1,-4 1 4,-6 4 0,-6 6 27,-4 4 0,-12 3-80,-2 1 0,-12-1-103,3-3 1,-5 1-163,0-6 1,5 3 92,9-8 1,4 2 268,5-11 0,1 0 0,0-5 0</inkml:trace>
  <inkml:trace contextRef="#ctx0" brushRef="#br0">28479 8729 7944,'12'1'-611,"-2"4"349,-4 3 0,-6 6 147,0 1 1,0-1-36,0 0 1,-5 0 149,1 0 0,-14 1 0,2-1 0</inkml:trace>
  <inkml:trace contextRef="#ctx0" brushRef="#br0">28521 8644 7944,'24'-7'-230,"0"-2"1,1-1-109,8-4 0,2 3-81,3-8 1,1 8 418,-6 2 0,-1 4 0,-8-5 0,-4 7 0,-6-9 0,1 4 0</inkml:trace>
  <inkml:trace contextRef="#ctx0" brushRef="#br0">28777 8373 7944,'0'15'-121,"-1"0"121,-4 4 0,2 4 391,-7 5 0,1 7 105,-6 3 0,6 7 56,0 3 0,5-6-259,0-4 0,-3-6-160,3 1 1,0-9 28,9-5 1,5-3-117,9-2 0,-4-6-560,4-4 0,2-2 326,-2-2 0,5 0-1597,-5 0 1785,6-6 0,-3-2 0,6-6 0</inkml:trace>
  <inkml:trace contextRef="#ctx0" brushRef="#br0">29147 8800 7857,'0'14'0</inkml:trace>
  <inkml:trace contextRef="#ctx0" brushRef="#br0">29389 8217 7924,'-7'-20'0,"6"4"7,-4-3 0,3 3 164,2 2 1,7 4 8,2 1 0,5 6-50,5-2 0,-3 5-27,3 5-59,-3-4 0,-2 12 28,0-4 0,-6 4-212,-3 1 1,-4 2 136,-1 3 1,-1-2-70,-4 7 0,-4-5 46,-10 5 1,-3-1 76,-7 6 0,2-1 61,4 1 1,1 4-24,3 0 0,7 0 36,-2-4 1,10-7-33,-1-3 0,6-3 20,9-2 1,1-6-465,13-4 0,4-15-74,5-8 1,7-11 189,-2-3 1,3-11 99,1 1 1,-5-3 42,-4 4 1,-3-1-1,-2 1 0,-6 5 139,-3 4 1,-3 5-63,-2 4 48,-6 3 1,-1 15 99,-7 6 0,0 8-89,0 11 1,0 5 211,0 9 1,-5 3-77,0 7 0,-6 1 23,2 3 0,1-1-8,-2 6 1,2 5-32,-1 5 1,-4-1-42,4-4 1,1-6-124,-2-4 1,7-4 43,-2-5 0,2-5-156,-1-9 0,2 1-24,-3-6 0,2 0 109,-2-5 1,-1-5-112,-3 1 0,-4-7 103,3 2 0,3-4-20,-3-1 0,1 0-73,-6 0 1,6-1-121,-1-4 1,2 2-30,-1-7 1,-2-1-237,6-8 1,-4 2 512,4-7 0,0 1 0,5-6 0</inkml:trace>
  <inkml:trace contextRef="#ctx0" brushRef="#br0">29915 8445 7924,'22'1'-197,"-3"4"0,-5-2 138,-5 7 1,-2 1-133,-7 8 1,-7-2 221,-2 7 1,-5-1-78,-5 6 1,1-6-132,-5 1 0,5-7 121,-1 2 1,5-8 70,5-1-134,-4-7 59,11 3 1,-2-12 45,8-3 0,4 1 95,6-2 0,1 7-62,-1-2 0,0 4 139,0 1 0,1 3-21,-1 6 0,-6 2-65,-4 13 1,-2 0 133,-2 4 1,0 1 34,0-1 0,-6 1 50,-4-1 0,-1-1-100,2-3 0,-2-4 277,6-6-261,-6 1 0,9-6 142,-3 1-394,4-7 1,1 1 75,0-8 0,5-4-603,-1-6 0,7-1 40,-1 1 0,3-2-187,1-3 1,0 4 718,0-4 0,7-10 0,1-1 0</inkml:trace>
  <inkml:trace contextRef="#ctx0" brushRef="#br0">30341 8146 7924,'8'0'573,"-2"3"-508,-6 7 0,-4 1 154,-1 12 1,-6 7 69,1 8 0,-2 3-22,-3 2 1,1 6 54,0 3 1,0 5-407,0 5 1,6-6 126,3 1 0,3-6-43,2-8 0,7-7 0,1-1 0</inkml:trace>
  <inkml:trace contextRef="#ctx0" brushRef="#br0">30597 8246 8150,'-9'-5'0,"-1"0"0,5 0-150,-4 5 84,6 7 1,-4 1 453,7 6 1,-1 8-89,-4 6 1,3 5-175,-2 5 0,1 3 25,-2-3 1,3 3-137,-2 2 1,-3-5 5,2 0 0,1-8-113,4-2 1,0-6 123,0-7 1,0-1-19,0 0-257,0-6 155,0-2-161,0-6 138,0 0-70,6 0 0,2-3 105,6-6 0,2-4-97,3-15 0,3-4 55,6-11 1,1-4-168,-1 0 0,1-6 99,-1 6 0,-1 0 65,-3 4 1,-4 8 387,-5 7 1,-3 6-16,-2 8 335,2 6 1,-10 8-145,3 9 1,-4 15 3,-1 4 0,-5 9-65,1-4 0,-7 5 62,1-5 1,-1 5-201,2-5 0,-2 5-7,6-5 0,-2-6-270,3-8 1,2-3 48,-3-2-166,4-6 0,7-5 75,4-13 0,2-5-49,3-14 1,-1-4-78,0 0 1,0-5-171,0 5 1,5-5-258,0 5 0,-4-1 235,-6 6 0,-4 1-368,4 3 0,-4 6-247,4 8 1008,-5-3 0,2 12 0,-6-5 0</inkml:trace>
  <inkml:trace contextRef="#ctx0" brushRef="#br0">31009 8288 8116,'8'2'447,"-3"2"1,-3 0 271,-2 5-481,0 1 1,0 4 9,0 0 1,-5 0-11,0 0 0,-4 2-376,4 3 1,-6-1-126,1 5 0,2-4-223,-1 5 0,1-2 194,-1 2 0,-4-2-175,3-3 1,4-3 54,1 3 1,-1-8-216,1-2 285,1-6 181,4 4 0,1-7 342,4 0 0,-2 0 306,7 0 361,-1 0-546,5 6 1,-6 3 175,-3 10 0,-4-3-198,-1 3 1,0 3-48,0 2 1,0-2 233,0 2 1,0-7-132,0 2 1,-4-3-331,-1-2 0,0-4-382,5-1-423,0-6 68,-6 3 0,4-7 344,-2-4 0,2-9-118,2-10 0,0 2 505,0-2 0,-6-12 0,-2-8 0</inkml:trace>
  <inkml:trace contextRef="#ctx0" brushRef="#br0">30711 8160 8084,'0'-14'-370,"0"0"0,5 0 482,-1-1 0,9 3 346,1 2 1,0-1-75,5 6 0,2 1-178,-2 4 0,4 1-301,-4 4 0,5-3 78,-5 2 1,0 3-284,-5-3 0,5 1 4,0-5 1,-5 0-146,-4 0 1,-2 2-95,1 2 535,-2-2 0,-7 11 0,0-5 0</inkml:trace>
  <inkml:trace contextRef="#ctx0" brushRef="#br0">31009 7933 8084,'15'0'-1128,"-1"0"1645,0 6 1,0 0-92,0 4 1,-4 3-45,-1-4 1,-1-1-254,2 1 0,-2-5-224,-4 0-247,-2 4 327,4-6 0,-7 9-289,-4-6 0,-5 6-5,-8-2 0,0 8-186,-6 2 0,1 5 192,-6-5 0,2 5 5,4-5 1,-2 4 297,6-4 0,0 0 0,-2-4 0,-1-1 0</inkml:trace>
  <inkml:trace contextRef="#ctx0" brushRef="#br0">31422 8174 7912,'-10'0'-45,"1"0"45,6 0 264,-10 0 1,11 7-95,-2 2 0,4 5 126,4 5 0,4-1-103,6 5 1,5-4-10,0 5 0,2-5-85,-2 5 0,-3-5-95,3 4 0,-4-5-59,0 1 1,4-3-280,0-2 0,-2 0-274,-8 0 0,2-4-13,-6-1-151,0-6 413,-5 4 1,0-14 358,0-2 0,0-5 0,0-5 0,-6-2 0,-4-3 0,2-4 0,-1 0 0,6-2 0,-2-8 0,3 1 0,2-1 0,0 4 0,0 5 0,0 7 157,0 3 1,0 3 356,0 2 89,0 6 0,-1 8-197,-4 10 0,2 7-53,-7 2 0,1 8-136,-5 1 0,-1 1-43,1 4 0,-2 3-109,-3 2 0,4-3 54,-4-2 0,-2 2-383,2-2 0,0 0-70,5-4 0,0-3-302,0-2 1,6-3-343,3-7 978,3-6 0,2-8 0,0-8 0</inkml:trace>
  <inkml:trace contextRef="#ctx0" brushRef="#br0">31663 8189 7916,'10'0'0,"-1"0"0,-6 1-144,2 4 0,2 3-36,-3 6 0,1 5 488,-5 0 1,-6 6-135,-4-1 1,-2-2-29,-3 2 1,1-5-112,0 4 0,1-5 51,4 1-160,-4-3-6,5-2-525,0-6 401,2-2 0,11-8 111,0-2 1,6 2 80,-2-3 0,-1 4 146,1 1 1,-5 1-79,0 4 0,-2 8 212,-2 6 0,0 6-128,0-1 1,0 7 97,0 2 0,-5-1 483,0-8-420,-6 3 0,10-12-438,-4 4-45,-3-9 1,7-5-175,-4-10 1,3-3 112,2-6 0,0-7-88,0-3 1,0-4-49,0-5 379,-6 3 0,-2-11 0,-6 4 0</inkml:trace>
  <inkml:trace contextRef="#ctx0" brushRef="#br0">31265 7947 7917,'2'-8'0,"3"3"0,4 4-242,10 1 0,3-5 97,7 0 1,-1-1 221,0 1 0,2 2-126,4-6 0,-4 4-15,3-5 1,-5 6-56,-4-6 0,1 7-529,-6-2 648,0 4 0,-5-6 0,1-1 0</inkml:trace>
  <inkml:trace contextRef="#ctx0" brushRef="#br0">31535 7890 7957,'-4'-14'0,"-1"0"0,0-1 100,5 1 0,6 0 166,4 0 1,9 4-226,5 1 1,2 6 103,3-2 1,1 3-129,3 2 1,-3 5 159,3 0 1,-3 1 34,-1-1 0,-2 3-108,-4 6 1,-7 0-147,-6 0 1,-9 2-83,-1 3 0,-6-1 96,-8 5 1,-12-4-233,-2 5 0,-4-2 125,4 2 1,-1 1-173,1-6 0,1 0-29,3-5 336,4 0 0,6-6 0,-1-1 0</inkml:trace>
  <inkml:trace contextRef="#ctx0" brushRef="#br0">32246 8359 8167,'-14'5'-17,"0"0"1,4 4-340,1-4 174,6 0 1,-4-4-300,7 4-23,0-3 504,0 4 0,0-6 0,0 0 0</inkml:trace>
  <inkml:trace contextRef="#ctx0" brushRef="#br0">32076 8246 8110,'-15'-8'-174,"1"3"-109,6-3 1,2 5 253,6-7 31,0 7 0,2-5 607,2 4-350,11 2 0,2-4-62,7 6 0,-1 0 51,6 0 0,-1 0-254,1 0 0,1 0 112,3 0 0,-2 0-497,7 0 1,-11 0 232,2 0 0,-10 0-1084,0 0 1242,-10 0 0,-3 6 0,-6 2 0</inkml:trace>
  <inkml:trace contextRef="#ctx0" brushRef="#br0">32175 8075 8081,'0'-14'-91,"0"-1"0,0 6-363,0 0 486,0 5 173,0 17 1,0 4 212,0 17 1,0-3-92,0 2 1,-1-1-25,-4 6 0,2-2-160,-7 2 1,7 2-180,-2-7 1,-1-2 151,1-7 0,1 1-185,4-6-338,0 0 0,1-11 209,4-3 1,-2-4-373,6-1 0,-4-6 219,5-3 1,-2-6-616,1-4 966,-3 4 0,1-19 0,1 4 0</inkml:trace>
  <inkml:trace contextRef="#ctx0" brushRef="#br0">32460 7833 8081,'7'21'0,"-2"2"0,-3 6-39,-2 4 0,-5 3-39,0 7 0,-11 0 480,2-1 0,-3-1-113,3-3 0,4-4-136,1-11 1,6 2-55,-2-6 0,-2 0 129,3-4-296,-1-1-191,5-6 1,2 3-179,2-6 0,4-1 220,6-4 1,1-4-47,-1-1 1,2 0 68,3 5 0,-4 0 140,4 0 0,-1 0 3,1 0 291,-3 6 0,2 2-3,-8 6 0,1 1 163,-6-1 1,0 0 128,-5 0 0,0-4-171,0-1 0,-5-4-111,0 5 0,-4-6-32,4 6 1,-6-7-215,1 2 0,-2-4-157,-3-1 1,-5 0-344,-4 0 1,2 0 29,-2 0 0,2-1-443,-1-4 1,-3-3 911,7-6 0,-6-7 0,3-1 0</inkml:trace>
  <inkml:trace contextRef="#ctx0" brushRef="#br0">32673 7919 8092,'28'6'8,"-7"3"-7,-7 10 0,-1 0 149,-9 10 1,6-4 148,-5 8 1,4-3 450,-4-1 1,0 4-386,-5 0 1,0 0-163,0-4 1,0-1-161,0 0 0,0 1 108,0-1 1,-7 1-165,-2-1 1,-10 7 160,-5 3 1,-3 1-714,-1-1 0,-7 3 74,-3-3 0,-3-5-209,-2-4 1,9-7 287,5-8 1,7-6-175,8-3 1,1-5 585,4-5 0,2-9 0,7-8 0</inkml:trace>
  <inkml:trace contextRef="#ctx0" brushRef="#br0">32815 8416 7993,'-14'0'1116,"6"0"1,3 0-936,10 0 1,4-1-79,10-4 1,-1 2-21,5-7 0,1 5-635,5-4 1,-1 6 36,0-2 0,-4-1-166,0 1 0,-2 0 145,2 5 536,-10-6 0,-2 4 0,-4-4 0</inkml:trace>
  <inkml:trace contextRef="#ctx0" brushRef="#br0">33071 8132 7993,'5'-14'0,"-1"-1"0,3 7 383,-3 4-247,-2 2 0,6 8 331,-3 4 1,-4 9-78,4 5 0,-8 9-236,-2 5 0,-6 1 34,2-1 0,-4 3-7,-1-3 0,1 3-178,4 2 0,2-1-286,7 1 1,0-7-452,0-2 0,2-6 407,3-4 0,-2-4-1249,6-6 1576,1-6 0,4-8 0,0-8 0</inkml:trace>
  <inkml:trace contextRef="#ctx0" brushRef="#br0">33170 8132 7993,'15'-7'-170,"-1"6"0,0-4 163,0 10 0,-4-2-3,-1 7 0,1-3 473,4 3 1,0 3 153,0-4-187,1-3 1,-1 5-114,0-6 1,-1 1 79,-4-1-286,4-3 1,-7 10-133,4-2 1,-4 3 6,-6 1 0,-3 6-279,-7 4 1,-1 3-330,-12 1 0,-1 7 311,-5 3 0,-4-2-5,0 2 1,1-6 7,9 1 0,-3-5-409,8-4 175,5-3 542,7-7 0,6-6 0,0-2 0</inkml:trace>
  <inkml:trace contextRef="#ctx0" brushRef="#br0">33441 8373 8357,'0'15'589,"0"-1"1,-7 0-565,-2 0 0,-1 5-14,-4 0 1,3 7 110,-8-3 0,-1 2-257,1-1 0,0 1-126,4-6 0,6 4-599,-1-9 578,7 3 282,-3-15 0,12 4 0,2-6 0</inkml:trace>
  <inkml:trace contextRef="#ctx0" brushRef="#br0">33526 8373 7993,'8'0'0,"-2"0"0,-6 7 0,0 2 0,-5 9 0,1 1 0,-7 6 315,1-1 1,2 2 470,-1 3 1,6 4-346,-2 0 0,-2 0-171,3-4 0,-1-7-364,5-3 1,6-3 99,4-2 0,2-6-228,3-3 0,0-10 222,4-5 0,4-9 0,5-3 0</inkml:trace>
  <inkml:trace contextRef="#ctx0" brushRef="#br0">33739 8430 7993,'0'-28'0,"-6"6"0,-4 3 0,-9 8 87,-4 1 0,-3 7-127,3-2 1,-4 10-849,3 5 888,-3 2 0,-1 2 0,-1 1 0</inkml:trace>
  <inkml:trace contextRef="#ctx0" brushRef="#br0">28678 10833 8309,'0'-14'-263,"0"-1"-66,0 1 0,6 5 408,3-1 1,-1 7 344,2-2 1,4 4 148,5 1-340,13 6 0,-7 4-22,13 9 1,-5-2 35,5 7 0,-5-5-67,5 4 0,-6 1 17,1 4 1,-5 2-225,-4 4 1,-2-4-125,-3 3 1,-5-3-183,0-2 0,-1 1 131,-8-1 0,4-4-72,-4-1 1,-2-4-126,-8 5 0,1-6-270,-11 0 1,4-3 668,-8-6 0,4 4 0,0-5 0</inkml:trace>
  <inkml:trace contextRef="#ctx0" brushRef="#br0">29275 10762 8341,'-8'0'-569,"-5"0"727,4 0 0,-5 6 0,-5 5 181,-5 7 1,-3 5-176,-1 10 0,-12 5-200,-3 10 0,-13 4-435,27-22 1,1 1-1,-26 30 471,30-28 0,1 0 0,-28 27 0,26-29 0,-1 1 0</inkml:trace>
  <inkml:trace contextRef="#ctx0" brushRef="#br0">29971 10961 8233,'2'-8'101,"3"3"0,7 4-89,7 1-10,13 0 1,-2 0-13,13 0 1,-1-2 9,1-3 1,-7 4-216,-3-4 1,-3-1 130,-1 1 0,-7 0-798,-3 5 117,-10 0 765,-2 7 0,-18 0 0,-4 8 0,-8-6 0,-1 1 0,-3-1 0,-1 5 0,-1-4 0,1-1 0,1 1 0,3 4 0,4-6 0,6-3 42,-1 2 282,8-5 0,7 4 61,9-6 1,10-4-78,5-1 1,4-5-81,5 6 0,-1-6-129,6 5 0,-7-1 21,3 1 1,-6 4-324,-4-4 0,-4 4-37,-6 1-820,1 0 271,-7 0 457,-2 6 1,-12-5 331,-4 4 0,-3-10 0,-1-2 0</inkml:trace>
  <inkml:trace contextRef="#ctx0" brushRef="#br0">30455 10819 8233,'20'0'-668,"4"0"0,3 0 514,1 0 0,1 0 154,-1 0 0,1 0 87,-1 0 1,1 0 192,-1 0 1,-6 0-17,-3 0 0,-3 0-105,-2 0 0,-6 1 118,-3 4 0,-4-2-146,-1 7 1,-8-1-134,-6 5 0,-8 2 73,-11 3 1,1 3-15,-6 7 0,0-6-86,-4 1 1,7-2-223,7 2 0,6-5-730,7-10 716,7 4 0,8-12 265,10 4 0,15-3 0,5-2 0</inkml:trace>
  <inkml:trace contextRef="#ctx0" brushRef="#br0">31308 10677 8116,'0'-15'-103,"1"7"27,4 4 1,5 2 220,9 2-63,3 0 1,6 6 5,1 4 0,-1 1-1,1-2 1,-1 4 107,0-3 0,1 1-75,-1-2 1,-1 4 23,-3-4 0,3 4-129,-4 1 1,-2 0-156,-2 0 1,-5 2-6,-4 3 0,-4-3-221,-6 3 0,0-3 66,0-2 1,-5 0-99,0 0 1,-4-4-219,4-1 616,-6-5 0,5 0 0,-4-8 0,4-11 0,6-7 0</inkml:trace>
  <inkml:trace contextRef="#ctx0" brushRef="#br0">31862 10520 8116,'8'-6'27,"-1"4"180,-14 9 1,-1 4 2,-6 12 0,-5-4-102,0 5 1,-6 4 49,1 6 0,-3-1-155,-1-5 1,0 1-257,-1-1 0,1 0 171,-1 1 1,7-1-164,3 1 0,3-7-96,2-3 1,6-3-448,4-2 788,2-6 0,2-2 0,0-6 0</inkml:trace>
  <inkml:trace contextRef="#ctx0" brushRef="#br0">32090 10350 7110,'14'0'373,"0"0"0,5 0-275,0 0 1,7 0-298,-3 0 0,9-7 81,1-2 0,5-4-197,-5-1 0,5 0 315,-5-1 0,-6 1 0,-6 0 0</inkml:trace>
  <inkml:trace contextRef="#ctx0" brushRef="#br0">32317 10222 8181,'8'0'384,"-1"6"-197,-7 3 1,-2 4-163,-3 1 0,-4 7-352,-10 2 0,1 4 251,-5 2 1,4-1-297,-5 1 0,5-1 155,-5 1 1,5-7-7,-4-3 1,5-4 222,-1 0 0,-3-1 0,0 0 0</inkml:trace>
  <inkml:trace contextRef="#ctx0" brushRef="#br0">32189 10179 8181,'8'0'-377,"-1"0"0,-7 2 524,0 2 1,0 10 24,0 10 1,0 3 275,0 1 0,6 1-350,3-1 0,6 6-228,4-1 1,9-2 270,10-7-141,3 3 0,8-5 0,2 6 0</inkml:trace>
  <inkml:trace contextRef="#ctx0" brushRef="#br0">28493 12354 8495,'-8'-6'-359,"2"4"1,12-4 320,3 6 1,4 0 321,1 0 1,7 5-155,2-1 0,11 6 120,4-5 0,3 6-363,1-2 1,-4 4 21,0 1 1,-6 2-194,1 3 1,-3-4-86,-2 4 0,-6-3 369,-3-2 0,-3 1 0,-2-1 0</inkml:trace>
  <inkml:trace contextRef="#ctx0" brushRef="#br0">28891 12155 8008,'8'0'44,"-3"2"-44,-10 2 0,-3 11 165,-6 8 1,-5 6-55,0 4 1,-7-2 146,3 7 0,-9-1-227,-1 1 1,0 1-122,4-6 1,1 7 15,0-2 0,-1 3-229,1 1 1,1-1 36,3-3 0,4 0 15,5-9 251,7-4 0,-4-11 0,4 0 0</inkml:trace>
  <inkml:trace contextRef="#ctx0" brushRef="#br0">29019 11999 8140,'14'0'241,"0"0"1,-1 6-837,-4 3 0,-2 4 1184,-7 1 1,0 2-221,0 3 1,0 2-270,0 2 1,-2 3-115,-3-7 1,2-1-52,-6-3 167,6-1 0,-4-5 96,7 1-116,0-7 1,7 5 90,2-3 0,4-4-171,1 4 1,6 1 52,4-1 1,-2 5-554,2-6 1,0 3 497,4-3 0,1 4 0,-1 6 0</inkml:trace>
  <inkml:trace contextRef="#ctx0" brushRef="#br0">30085 12183 8082,'14'0'0,"1"0"0,0 0-495,4 0 1,-1 0 68,5 0 0,0 0 474,0 0 1,3 0-126,-8 0 1,6 0 76,-5 0 0,0 0 0,-5 0 0,-6 0 0,-1 0 0,-14 7 0,-1 1 0</inkml:trace>
  <inkml:trace contextRef="#ctx0" brushRef="#br0">30128 12383 8065,'-27'14'-4,"3"0"1,4-5 86,6 1 133,6-7 0,3 3-17,10-6 1,9-1 28,10-4 0,4-3-610,5-6 1,3 0 256,7 0 0,-7-1-74,-2 1 0,-4 5 24,-2-1 175,-6 7 0,5-3 0,-5 6 0</inkml:trace>
  <inkml:trace contextRef="#ctx0" brushRef="#br0">30597 12056 8080,'27'0'0,"-3"0"0,-2 1-189,-3 4 0,-4 3 207,4 6 1,0 2 316,-4 3 1,2 3-285,-8 6 1,-2 1-112,-3-1 1,-2 1-124,-2-1 1,-3 0 86,-7 1 0,-1-2-168,-12-4 0,5 3 129,-1-7 1,4-2-570,0-8 704,7 4 0,2-11 0,6 4 0</inkml:trace>
  <inkml:trace contextRef="#ctx0" brushRef="#br0">31578 11999 8055,'-8'0'98,"7"6"-51,5 3 112,7 4 1,2 3 21,6 3 1,6-3-18,-1 3 0,4 1-129,6-1 0,3 0 98,11-5 0,-4 0-413,3 1 0,-4-1-107,-5 0 0,0 0-314,-10 1 0,-2-1 351,-12 0 350,-6 0 0,4 0 0,-4 1 0</inkml:trace>
  <inkml:trace contextRef="#ctx0" brushRef="#br0">31990 11899 8004,'-6'14'-221,"-2"1"237,-6-1 0,-7 6 67,-2 4 1,-4 4 29,-2 6 0,-1-3 21,-3 7 0,3 0-278,-3 5 1,5-7 115,4-3 0,-1-3-148,6-1 1,4-7 116,6-3 1,6-8-937,-2-2 545,3-6 450,2-3 0,7-14 0,1-8 0</inkml:trace>
  <inkml:trace contextRef="#ctx0" brushRef="#br0">31962 11842 8004,'16'-4'-297,"3"-1"0,-4-5 0,4 6 0,4-3 101,0 3 1,4 0 153,2-5 0,1 4 269,3-4 0,1-1-315,4-4 1,2 1-271,-7 4 0,-6-2 358,-8 6 0,-10 0 0,-9 5 0,-9 0 0,-15 0 0,-4 0 0,2 7 0,-7 1 0,3 6 0</inkml:trace>
  <inkml:trace contextRef="#ctx0" brushRef="#br0">32189 11672 8004,'0'-8'-106,"7"-5"204,-6 12 1,6-4 7,-7 10 0,0 2 83,0 8 1,0 4-107,0 0 1,-7 6-17,-2-1 1,-4 2-217,-1 3 0,-5-5-139,0-1 1,-6-1 174,1 2 1,4-3-115,1-7 0,3 0 62,2 0 0,4-6 165,1-3 0,-1 3 0,-4 0 0</inkml:trace>
  <inkml:trace contextRef="#ctx0" brushRef="#br0">32061 11814 8004,'10'0'-112,"-1"0"-59,1 0 1,4 6 214,0 4 1,1 4 143,-1 5 0,6-2-284,4 7 1,9-7 95,5 2 0,9-3 0,4-2 0</inkml:trace>
  <inkml:trace contextRef="#ctx0" brushRef="#br0">23915 6355 7635,'-15'-8'-193,"1"3"0,5 4 260,-1 1 0,-1 6 150,-8 3 1,2 12-158,-7 7 1,-4 7 7,-5 8 1,-2 12 118,2 7 1,17-26 0,0 2-251,-3 2 0,0 0 1,3 2-1,1 0 181,-2 1 1,0-1 0,1 3-1,-1-1-70,3-1 0,0-1 0,-2 0 0,2-2 37,-5 31 1,6 0-150,8 1 0,4-8-330,1-2 0,5-7 64,-1-7 0,1-7-187,-5-13 0,0-6 4,0-3 0,-2-5 513,-2-4 0,2-4 0,-4-6 0</inkml:trace>
  <inkml:trace contextRef="#ctx0" brushRef="#br0">23019 7549 8261,'0'14'650,"0"7"-455,0 2 0,6 6-730,4 4 0,4 10 552,5 9 1,0 3 889,9 2 0,-1 5-887,11-1 1,3-6 68,11-7 1,5-6-133,10-4 1,-9-6 114,-6-13 0,-11-6 392,2-13 0,-10-7-121,0-2 1,-9-10 257,-5-5 0,-8-4-302,-2-6 0,-5 3-340,0-7 0,-2 2-142,-2-2 0,-5-2-299,0 7 1,-6-5-960,2 5 0,1-7 1441,-2 3 0,1-11 0,-5-2 0</inkml:trace>
  <inkml:trace contextRef="#ctx0" brushRef="#br1">23033 8743 8368,'0'-20'0,"0"2"-435,0-6 1,0 7 280,0-2 0,5 3 496,0 2 132,-1 0-313,-4 0 141,0 6-259,0 2 105,0 6 84,0 0-62,0 6 1,0 2 58,0 6 0,5 6-134,0 4 0,1 3 218,-1 1 0,-3 1-97,2-1 1,3 5-47,-3 1 1,6 4-49,-5-5 0,1 5-3,-1-5 1,-2 6 4,6-1 1,-4 3-14,4 2 0,-5 3-48,0-4 1,3 9 45,-3-8 0,6 2-49,-5-2 1,-1-5 50,-4 0 1,5-2-135,0 2 1,4-2 44,-4-2 0,5 7-171,-6 6 1,3-1 234,-3-8 0,-1 0-15,7-10 0,-5 4-92,4-9 1,-6-2-5,2-2 0,-3-8 136,-2-2-89,6-5 0,-4 4-79,2-4 111,-2-2-20,-2 4 0,1-6-18,4 0 1,-2-5-15,7 1-18,-1-7 0,6 7 17,-1-5 0,0 6 23,0-2 0,0 3-14,1 2 1,-1 0-10,0 0 1,5 0 20,0 0 0,6 0-4,-1 0 1,3 0-15,1 0 1,1 0 9,-1 0 0,2-4-59,3-1 1,4-1 53,5 1 0,7-1-168,3-4 0,4-1 149,1 6 1,-1-4-256,1 4 1,-1-1 205,-4 1 1,-6 4-9,-4-4 0,-2 3 54,7 2 1,4 0 6,1 0 0,-2 0 185,2 0 0,1 0-67,3 0 1,0 0 91,-4 0 1,-2 5-94,-2 0 0,9 1-361,9-1 0,5-4 281,5 4 0,-3 3-9,2 1 0,-7 2-102,-1-1 1,1-4-249,7-6 1,-2 0 261,3 0 0,-3 0 69,-2 0 1,-11 0 35,-3 0 0,-10 5-80,0 0 0,-2 1 60,-3-1 0,3-4 3,2 4 0,5-3 14,10-2 0,-9 4-24,4 1 1,-3 0-39,3-5 0,0 0-118,0 0 1,4-2 123,1-2 1,6 2-13,-2-3 0,-3-1 1,-1 1 0,-5 0 31,-5 5 0,-3 0 12,-6 0 0,-6 0 101,1 0 0,0 0-77,5 0 1,-5 5 277,0 0 0,0 4-299,4-4 0,6 5-11,-1-6 0,0 1 17,-4-5 0,0 5 0,-1 0 0,7-1 26,4-4 0,3 0-192,6 0 0,0-4 135,9-1 1,-7-5 1,3 6 1,1-6 1,-11 5 0,4-4-16,1 4 0,-2 0 28,6 5 0,-1-4-22,1-1 1,-2 0 9,-8 5 1,-5 0-11,-4 0 0,4 0 33,1 0 0,10 0 1,4 0 1,4 0-31,1 0 1,-2 0 2,-3 0 0,4 0-219,-4 0 0,5 0 171,5 0 0,2 0 27,2 0 0,-39 0 0,0 0 11,35 0 0,-2 0-13,-7 0 0,2 0 23,-2 0 0,7 0-2,2 0 0,4 0 4,-4 0 1,-6 0 10,-9 0 1,4 0 4,1 0 0,5 0 7,5 0 0,-1 0-6,5 0 0,-7 0-8,-2 0 1,0 0-107,-5 0 1,5-4 53,5-1 0,-2-5 10,-33 8 0,-1 0 1,28-8 33,-2 5 1,-6-1-158,-3 1 0,5 4 209,-1-4 1,6 3-74,-6 2 1,1 0 16,-5 0 0,0 0 3,0 0 0,-12 0-245,-2 0 0,-10 2-76,0 3 0,-3 3 43,-1 6 1,-1-6 210,1-4 1,4-2 611,0-2 1,0 0-294,-4 0 1,-1-5-5,1 1 1,-1-6 99,0 5 0,-4-6-124,0 2 1,-5 3 55,4 1 0,-5-2-198,1 3 1,-3-3-112,-2 3 0,0 2 152,0-3-264,0 4 0,-4-4 45,-1 0 0,-5-1-223,0 1 1,-2 2-133,-2-6 323,0-1 1,0-4-710,0 0 844,0 6 0,-13-11 0,-3 3 0</inkml:trace>
  <inkml:trace contextRef="#ctx0" brushRef="#br1">22934 8516 8551,'-37'-11'-614,"4"-4"384,9 4 0,-1 0 759,6 7 0,0-1 484,5 5-1104,0 0 176,6 0-1153,2 0 736,18-7 0,4 4 45,12-6 1,6 1 224,-1-2 0,9-4 45,-4 0 0,7 0 231,-7-5 0,4 3-200,6 2 1,7 1 153,6 4 1,7-2-228,-1 6 0,1-5 415,-2 6 0,4-6-28,-4 5 0,10-4-399,-36 7 0,0-1 1,4-2-1,1-1 116,0 2 0,0-1 0,2-1 0,-1-1-58,-3 0 0,-1 0 1,6-2-1,-1-1 39,-2 1 0,0-1 0,4-2 0,0-1-15,3 1 0,0 0 0,-2-1 0,0-1-288,0 0 0,-1 0 0,-1 0 0,-1-1 217,-2 1 0,0 0 0,2 0 0,1 1-1,4 1 0,0 0 0,-2-1 0,-2-1 77,0 2 1,-1 1 0,-1 0 0,0 1-1,-6 1 1,0-1 0,2 2 0,0 0 5,0 1 0,1 0 1,2 0-1,0 0 55,1 0 1,-2 0 0,-1 0 0,-2 1-105,35-3 1,-3-4 77,-2 4 1,4 1 20,1-2 0,-35 8 1,-1-1 7,36-6 1,3 0-83,-8-6 1,8 3-141,-8 2 1,-29 4 0,1 0 126,0 1 0,-1 0 0,4 0 0,0-1-2,-3 1 0,-1 1 0,1-3 0,-2 1-31,35-4 0,-2 3 19,-34 2 1,1 0 0,1 3 0,1-1 24,2-2 0,0 1 0,0 2 0,-1 1-19,-4-1 0,0-1 1,38-3 86,-7 1 0,1 0-46,4 5 0,2-5-21,-38 3 0,0 0 0,1-1 0,0-1 2,35 0 0,0 2 4,-5-3 1,-30 2-1,0 0 2,2 1 1,-1-1-1,3 0 1,1 0 4,-1 0 0,0 1 0,-4 1 1,0 1-6,1-3 0,1 1 0,36-1-2,-37 0 0,1 1 1,-1 1-1,0 0-12,5-1 0,1 0 0,-4 0 0,0 0-6,2 0 0,-2 0 0,37 0 5,-5-3 1,3 2 2,-39 1 1,0 0 0,3 1 0,0 0-70,2-1 1,0-1 0,-3 0-1,1 0 72,0 1 0,-1-1 0,-1 0 0,-1 0 8,36-2 1,-1 2-9,-32-2 0,0 0 0,-3 4 0,0-1 4,3 0 0,0 0 1,-2 0-1,0 2-5,30 0 0,-2 0 144,-7 0 1,3 0-135,6 0 0,5 0 0,0 0 0,-1 0-5,-4 0 1,-4 0-1,-1 0 1,2 0-163,8 0 0,-2 0 94,7 0 1,-2 0-184,1 0 0,-9 5 102,-9-1 0,-4 1 97,-1-5 0,5 2 5,0 3 1,-1-2-22,-4 6 0,-2-4 230,-3 4 1,-4-4-26,-10 5 1,1-1 450,-6 5 0,1-4-522,-6-1 0,0-1 409,1 2 1,1 1-366,3-7 1,2 6 188,3-5 1,1-1-246,-6-4 1,1 0 2,-6 0 1,0 0-22,1 0 1,-7 0-14,-3 0 1,-3 0 40,-2 0 1,0 0-25,0 0 1,-4 0 1,-1 0 0,-4 0 51,5 0-70,-7 0 0,5 0 3,-4 0-4,-2 0-59,11 0-23,-12 0-112,12 0 175,-12 0 1,7 0-94,-3 0 71,-3 0 2,4 0 7,-6 0 7,0 0 125,6 0-49,-4 7 0,4-4 56,-6 6 0,2-4-101,2 5 0,-2-6-57,3 6 66,3-7 0,-5 8-87,6-6 1,-4 4 15,5-4 0,-7 1-19,1-1 0,0-3 12,0 2 14,-2 4 0,6-1 338,-3 2-203,-4 4-49,12-5 1,-7 6-43,4 0 1,2-5 3,-2 1 1,-2-2-15,1 1 1,1 2-104,4-6 1,0 5 42,0-6 1,0 6-174,1-5 1,-6 4-49,1-4 212,-1 6 1,4-8 29,-4 6 1,-1-4 36,-3 5 0,-4-6 23,4 6 0,-3-5-2,-2 4 0,0 1 182,0 4 1,0 2-139,0 3 0,0-2-1,0 7 0,-5-5-70,0 4 0,0-4 40,5 5 0,-4-7-44,-1 2 1,0 2-17,5-2 1,2 0-128,3-5 1,-2 0 93,6 0 0,-4 1-20,4-1 0,-1 2 77,2 2 1,-2-2-1,-4 3 0,0-3 76,5-2 1,-6 5-100,2 0 0,-3 5 105,-2-5 1,0 5-76,0-6 1,0 6 12,0-5 0,0 6-54,0-1 0,0-2-11,0 2 0,0 0 29,0 4 1,0-4-14,0-1 1,0-4 13,0 5 0,0-5-8,0 5 0,0-5 33,0 4 1,0-4-25,0 5 0,0-2-14,0 2 0,0 3 13,0-4 0,-5-1 1,0 2 0,-4 0 16,4 4 1,-1 1-4,1-1 1,3 1 59,-2-1 1,2 0-65,2 1 0,0-1-57,0 1 1,5-6-27,-1 1 1,6 9-175,-5 5 0,1 0 198,-1-9 1,-4-1-15,4 0 1,-3-1 41,-2-3 0,0 1-25,0-6 1,0 2 223,0-2 0,-2-4-69,-3 4 0,2-3 17,-6-2 0,4 4-62,-5-4 0,3 3 18,-3-7 0,-1-2 14,6 1 1,-6-6 107,2 2 1,1-3-71,-2-2 1,1 5 0,-5-1 1,-1 1 103,1-5 1,-2 0-71,-3 0 1,2 5-163,-7-1 0,1 1-124,-6-5 0,-1 5-225,-3 0 0,-10 6 153,-9-2 201,-16 4 0,24-3 0,-3 0 0,-8 1 0,1 0 0</inkml:trace>
  <inkml:trace contextRef="#ctx0" brushRef="#br1">23972 3796 17875,'0'-10'-5160,"0"1"4793,0 6 1,7-5 1317,8 3-546,-1 3 0,13-4-112,-4 6 0,9 0-86,1 0 0,7 0-34,-2 0 1,4 0-200,6 0 0,9 0 437,9 0 0,8 0-388,2 0 0,-34 0 0,1 0 56,38 0 1,-34 0 0,2-1-75,0-2 1,2 1 0,4-1 0,2-1-298,6 0 0,2-1 0,5-1 0,0-1 311,3 3 0,1-1 0,-20 0 0,0-1 0,-1 1 54,1 0 0,0 1 1,0-1-1,26-4 1,-1 1-66,-5 2 1,-1 2 0,-1 0 0,0 0 60,2-1 1,-1 1-1,-7 2 1,-1 1-32,-3-2 0,-1 1 0,-1 1 0,0 0-198,-3 1 1,0 0-1,1 0 1,-1 0 109,-4 0 0,-2 0 0,-3 0 1,-2 0-101,-3 0 0,-1 0 0,34 0-572,0 0 0,-5 5-130,-5 0 852,-3 6 0,-6-5 0,0 7 0,0 1 0,0 3 0</inkml:trace>
  <inkml:trace contextRef="#ctx0" brushRef="#br0">30242 15169 24575,'-53'-32'0,"0"0"0,0 0 0,0 0 0,-6 0 0,-2 1 0,-2 0 0,-2 3-1967,5 6 1,-2 0 0,-2 3 0,-1 0 0,0 0 1863,-4 1 0,-1 0 0,-1 1 1,0 1-1,0 2-426,-1 1 1,1 2 0,-1 1 0,-1 1-1,-3 1 529,3 1 0,-3 2 0,-1 0 0,-1 1 0,-1 0 0,1 1-175,-1-1 0,0 1 0,0 1 0,-1 0 0,-1 1 0,-1 0 175,13 0 0,-2 1 0,0 0 0,-1 1 0,0 0 0,-1 0 0,1 1 0,0 0-267,0 1 0,0 1 0,1 0 1,-1 1-1,0 0 0,0 1 1,-1 0-1,0 1 267,-3 0 0,0 0 0,-1 1 0,-1 0 0,1 2 0,-1-1 0,0 2 0,1 1 0,5 1 0,1 0 0,-1 1 0,0 1 0,0 1 0,0 0 0</inkml:trace>
  <inkml:trace contextRef="#ctx0" brushRef="#br0">7721 8288 8187,'-15'0'-1060,"8"-6"1263,0-2 0,7-2 5,0 1 1,0 0-24,0-6 0,0 6-73,0-1 1,7 1-6,2-5 1,-1 1 34,1 4-19,1-4-108,4 5 1,-1-1 29,-4-1 0,4 1 30,-4-6 0,4 1-25,1 0 1,-4 0-23,-1-1 0,1 0-12,4-4 0,5-2 32,0-2-4,0-4-40,1 5 1,-2-5 12,5 3 0,1-3-20,4 3 1,1-2-10,-1-3 1,1 2 32,-1 4 0,-4-3-6,0 7 1,-2-4-4,1 4 1,3-7 5,-7 3 0,4 1-52,-4-2 51,7 0-5,-11-4 1,6 4 8,-7 0 0,0 1 1,1-6 1,4 6 3,-1-1 1,1 5 3,-4-5 0,-1 5-3,0-4 1,0 5 25,1-1 0,-1 4 6,0 0 1,0 6 197,0-1-222,1 1-39,-1-5 1,5-2-13,0-3 55,6 3-31,3-11 1,4 5 8,6-6 1,-6-1-21,1 1 1,1-1-17,0 1 1,-6 0 0,-4-1 0,-5 1-6,4-1 0,-5 1-28,1-1 56,3 1-9,-6 6 1,4-5 2,-6 3 1,5-3 47,0-1 0,0 4 6,-4 1 0,-3 5 4,-2-1 1,2-1 19,-2 1 1,-2 0-50,1 5 0,-4 4 0,4 1 0,-5 4-103,0-5 103,4 7-9,-6-3-11,10 0 1,-4 4-21,6-3 0,-4 4-8,-1 1 1,-4-5 33,5 0 4,-7 1 53,9 4 1,-10-2 96,3-3 124,-4 4-263,-1-6 42,0 7-1479,0 0 1183,-6 0-87,4 0 0,-10 8 313,2 6 0,-9 7 0,-3 7 0</inkml:trace>
  <inkml:trace contextRef="#ctx0" brushRef="#br0">6526 7393 8305,'0'-15'0,"0"6"-707,0-1 338,-6 7 522,4-9 767,-4 4-760,6 0 1,0 3-55,0 10 1,-5-2 36,1 6 20,-1 1-38,5-2-134,0 4 116,0-4-305,0 0 160,0-1 0,2-9-172,2-3 228,-2-3 1,6-4-28,-4 2 1,-2 2 88,3 4-87,-4 2 139,-1-4 27,0 6-143,0 0-2,-6 0 0,3 0-9,-7 0-20,7 0 26,-3 0-13,6 0-154,0 0-28,6-7 142,2 6 1,2-10-110,-1 6 0,1-5 113,4 6 0,-5-1-6,1 5 0,-5 0 30,4 0 13,-6 0 0,3 0 1,-6 2 94,0 2 0,0 4 234,0 6-128,-6-6 48,-2 5 32,-6-5-5,0 0-210,0-2 1,4-6 37,1 0 0,1-1-86,-2-4 0,4 2-151,6-7 1,0 1 69,0-6-69,6 1 1,2 2-80,6 2-40,-6 4 191,5 6-24,-5 0 0,6 0 122,-6 0 0,0 5-10,-3-1 0,-4 7-18,4-1 253,-4-4-170,-1 7 0,0-10 197,0 6 0,-1-5-145,-4 0-55,4-2-139,-12-2 1,11-6-121,-2-4 0,-3-3 67,3-1 0,-1-5-148,5 0 1,0 0-1,0 5 129,6 0 1,-3 1-1,7 4-3,-7 3 236,10 6 74,-12 0-224,5 6 0,-6 2 398,0 6-142,0-6-58,0 4 0,0-4-75,0 7 1,0-6-109,0 1-253,-6-1-955,-2 5 1232,0-6 0,-4-2 0,4-6 0</inkml:trace>
  <inkml:trace contextRef="#ctx0" brushRef="#br0">6612 3867 10457,'-8'6'-1606,"-5"2"2008,12 0-536,-6 5 226,7-12-31,0 12-76,0-12 177,0 6-42,0-7-23,0 0 0,-1 6-153,-4 4 1,-1 7 53,-4 2 1,-3 5-33,4-5 0,1-2-209,-1-8 207,5 4 28,-8-11-5,10 4 1,-4-12-40,6-4 1,0-4-131,0-5 1,2-3 117,2-7 1,3 6-79,2-1 123,4 7 0,-10-2-39,6 9 222,-6 4-195,4 12 63,-7 2 0,0 8 99,0 3 0,0-3-99,0 3 0,0-4 82,0 0 20,0-1 1,0-6-55,0-2 1,0-8-40,0-2 0,0-9-171,0-6-17,0 0 88,0-1-12,0 4 107,0-5-23,0 13 1,-7 8-84,-2 10 1,-2 9 69,1 5 0,-2 2 0,4 3 0</inkml:trace>
  <inkml:trace contextRef="#ctx0" brushRef="#br0">7209 16406 8231,'-13'-14'0,"4"-1"730,-4 1-183,5 6-322,0 2-530,2 6 1,12 0 236,4 0 1,2 0-91,3 0 1,5-5 194,4 0 1,3 1-10,1 4 0,1-5 60,-1 0 0,7-1-108,3 1 0,1 4 64,-1-4 0,6-2 2,-6 3 1,6-3 25,-6 3 1,3 1-24,2-7 1,0 7-72,-1-2 1,3-1 69,2 1 0,4-4-2,5 4 0,6 0-172,0 5 0,-1 0 161,-4 0 0,-2 0-1,-2 0 0,0 0-3,-5 0 0,5 0 76,0 0 1,7 0 8,1 0 1,1-1 55,-5-4 1,0 3-105,-1-2 1,-5 2 0,-4 2 1,-1 0 5,2 0 1,2-5 2,7 0 0,0 1-21,0 4 1,0-5-21,-1 0 1,0-4-11,-4 4 0,-3-4-107,-6 4 1,4-5-8,0 6 0,7-7 66,-2 1 1,2 2 1,-2-1 1,2 1 0,-7-3 134,-1 1 1,-7 6-117,-1-6 37,-6 7 1,3-3 22,-7 6 1,1-5-52,-1 0 1,-1 0 155,-3 5 1,2-4-192,-2-1 1,1 0 84,-1 5 1,3 0-78,-3 0 0,-4-1-19,-1-4 1,2 3-2,-2-3 0,0 4 12,-5 1 1,0-2 9,0-2 1,0 2-4,1-3 0,-6 4-2,1 1 17,-1-7 0,5 6-8,0-4 1,-4-1 119,-1 1 0,-4 0-26,5 5 197,-7 0-293,9 0 1,-8 0 5,5 0-110,-6 0-323,4 0 118,-7 0 33,0 0 210,-7 0 1,4 0-131,-6 0 30,5 0 1,-3 0-199,2 0-386,3 0 495,-4 0 269,6 0 0,0 7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3299 7265 8563,'0'-15'341,"0"1"-11,0 6 0,-2 2 444,-2 6-500,2 0 126,-4 0-131,6 6 0,0-3-43,0 7 0,1-7 48,4 2 1,3-4 29,6-1 1,2-1-236,3-4 0,-2-1 77,7-4 1,-2-2-133,2 2 0,1 4 12,-6 1 1,5 4-86,-5 1 0,0 0 119,-5 0 0,5 0-92,0 0 0,-5 0 11,-5 0 1,1 4-107,4 1 1,0 4-213,1-4 375,-1 0-34,6-5 0,-4 0 177,3 0 0,3 0-63,2 0 1,-2 0-33,2 0 1,-5 0-17,4 0 0,0 0 11,0 0 1,-1 0-30,-3 0 1,-3 0-18,3 0 0,-2 0-266,2 0 263,-3 0-8,5 0 1,-2 0-123,0 0 0,4 0 89,-4 0 1,7 0 1,-3 0 1,4 0 70,2 0 0,-1-5 8,0 0 0,7-4 18,3 4 1,-2-1 171,2 1 1,-1 4-113,1-4 0,1-1-84,-6 1 1,5 0-246,-5 5 224,1 0-40,-6 0 1,0 0 18,1 0 0,-1-2-42,1-2 1,4 2-36,0-3 0,11-1 80,-1 1 0,3 1 9,-4 4 0,-4-5 65,0 0 0,-1 0-89,0 5 0,-2 0 104,-6 0-95,-1 0-6,1 0 1,-1 2 10,0 3 0,1-4-4,-1 4 1,2-2-15,3 2 0,-1-3-19,6 2 1,-6 3-10,1-3 0,1 1 21,0-5 18,5 0-7,-9 6 1,5-4 150,-7 3 0,-1-4-145,-3-1 0,1 2-2,-6 3 1,5-4 23,-5 4 1,6-3 1,-1-2 0,3 0-86,1 0 1,2 0-6,3 0 0,-3 0-160,3 0 214,4-7-2,-7 6 1,9-6-87,-6 7 38,1 0 41,0 0 1,-4-1-33,4-4 1,-4 3 20,-2-2 1,0 2 17,1 2 0,-1 0-18,1 0 208,-1 0-191,1 0 1,1 0 43,3 0 0,-3 0-30,3 0 1,2 0-122,-2 0 126,0 0-72,-4 0 1,-1 2-19,0 2 0,1 0 118,-1 5 0,1-4 6,-1 4 1,-4-6-26,0 2 1,4-3 6,5-2 1,8 0-11,2 0 1,1 0-2,8 0 0,-1-5 49,1 0 0,3-1-61,-3 1 1,-4 4-14,-6-4 0,1 2-18,-5-2 1,3 3-9,2-2 0,4 2-18,1 2 1,0 0-17,0 0 1,-2 0 31,6 0 0,-11 0-3,2 0 0,-10 0 197,0 0 1,-3 0-33,-2 0 0,-1 2 110,-3 2 0,3-2-141,-4 3 1,3-4 124,-3-1 0,4 0-154,-3 0 0,9 2-1,5 3 0,-2-4 249,2 4 0,-5-3-126,5-2 0,-6-5-503,1 0 0,-3-6-292,-1 1 0,-7 4-368,-3 1 0,-8 4 968,-2 1 0,-6 6 0,4 2 0</inkml:trace>
  <inkml:trace contextRef="#ctx0" brushRef="#br0">19166 2388 8125,'-8'0'220,"-5"0"0,12 8-17,-4 6 0,4 7 246,1 7 1,0 6 69,0-1-351,0 13 26,6-2 0,-5 8 159,4 0 0,-3 0-143,-2 5 1,4-6 21,1-4 1,0-3-131,-5-1 1,5-7-272,-1-3 1,1-4-252,-5-5-587,0 2 389,0-10 283,0-2-21,-6-7 1,3-9-329,-7-3 1,7-9 127,-2-10 556,-3-9 0,1-9 0,-8-9 0</inkml:trace>
  <inkml:trace contextRef="#ctx0" brushRef="#br0">19095 2374 8125,'0'-14'238,"6"4"60,4 1 0,-1 1-82,5-1 0,-3-2-1,8 6 1,2 0 120,-2 5 1,5 0-197,-5 0 1,1 6-171,-1 4 0,-3 2 39,3 3 0,-3-1-345,-2 0 295,0 0 0,-1 1-92,-4-1 0,-3 0 12,-6 0 1,-1 5 91,-4 0 1,-3 2 242,-6-2-209,-7 3 13,-1 0 1,-6 5 15,-1-4 1,1 0-100,0 0 0,1-5-152,3 1 0,-1-8-128,6-2 1,6-4-936,8 4 1280,4-6 0,1 4 0,0-7 0</inkml:trace>
  <inkml:trace contextRef="#ctx0" brushRef="#br0">19820 2260 7942,'-10'0'8,"1"0"1,4 2 71,-4 3 1,-1-2 179,-4 6 0,-2 2 30,-3 8 0,2 2-73,-7 3 0,7 4 4,-2 0 1,-2 6 430,2 4-414,7 3-61,-1 1 0,7 9 220,-4 6-1153,4 0 848,6-1 0,0-3-131,0-1 0,11-13 28,3-1 0,12-6-181,2-4 1,4-7 191,10-7 0,4 0 0,11-6 0</inkml:trace>
  <inkml:trace contextRef="#ctx0" brushRef="#br0">19891 2587 8000,'-16'2'-103,"-3"3"103,4-4 251,-6 12 0,8-10 413,4 7 0,-2-6-289,6 6 1,0-5-147,5 4 1,7-4 24,2 4 1,12-6 13,7 2 1,1-3-132,4-2-141,3 0 174,0 0 0,7-5-1100,0 0 521,-7 0-176,5 5 1,-12 0-1474,-1 0 2058,0 0 0,-12 0 0,5 0 0</inkml:trace>
  <inkml:trace contextRef="#ctx0" brushRef="#br0">20047 2417 7951,'0'14'622,"0"0"1,0 7-357,0 2 0,0 6-29,0 4 1,0 5-88,0 9 0,0-4-87,0 0 1,0-1-349,0-4 1,0-8 250,0-1 0,0-10-1165,0 0 331,7-10 110,-6-3 758,12-6 0,-11-12 0,4-4 0</inkml:trace>
  <inkml:trace contextRef="#ctx0" brushRef="#br0">20559 2147 7909,'0'-8'604,"0"1"703,0 7-712,7 0-377,1 0 0,4 2 37,-2 3-37,2 9-120,-10 8 0,9 7-83,-6-1 0,-1 7 139,-4 3 1,0 9-37,0 5 1,0 8-66,0 11 1,0 4-263,0-31 0,0 2 0,0-4 0,-1 1-178,-2-3 0,1 0-1003,0 38 1267,-4-13 1,6-10 108,0-13-133,0-5-332,0-9-370,0-6 849,0-7 0,6-9 0,2-6 0</inkml:trace>
  <inkml:trace contextRef="#ctx0" brushRef="#br0">20858 2474 8081,'8'-7'0,"4"-1"-841,-2-6 366,3 6 475,7-4 0,-3 9 404,7-7 0,0 2-498,4-1 1,1-4-755,-1 4 848,1 2 0,-1-12 0,0 3 0</inkml:trace>
  <inkml:trace contextRef="#ctx0" brushRef="#br0">21171 2204 8081,'0'14'303,"0"0"0,0 0 117,0 0 1,0 5-178,0 0 0,-5 2-15,0-2 0,-6 3-41,2 6 0,-10 2-125,-5 4 1,-4-1-375,-6 9-747,4-2 1108,-11 9 0,11-8-839,-3-3 1,3 3 634,8-17 1,6 2-1097,7-11 613,6-1 638,-4-6 0,7-8 0,0-8 0</inkml:trace>
  <inkml:trace contextRef="#ctx0" brushRef="#br0">21057 2516 8081,'9'0'0,"1"0"0,-7 7 142,2 2 0,-4 10 176,-1 5 0,0 4 138,0 5-222,0 4-43,-6 12 0,3-7-122,-7 1 9,7 0-84,-9-13 1,10 4-23,-3-5 1,4-2-264,1-4-781,0-2 230,6-7 241,-4-6 1,4-13 600,-6-9 0,6-16 0,2 0 0</inkml:trace>
  <inkml:trace contextRef="#ctx0" brushRef="#br0">21114 2644 8064,'14'-27'-170,"0"4"0,-4 2-202,-1 7 0,1 0 527,4 0 1,0 4 72,0 1 0,1 1-110,-1-2 0,-5 4-62,1 6 1,-6 0-103,6 0 1,-7 6 76,2 4 1,-4 9-127,-1 4 0,0 10 226,0 5 1,-1 3-10,-4 2 0,4 0-108,-4-1 50,3-5-14,2 4 0,0-11-180,0 3-31,0-3-15,0-8 1,0 3-817,0-6 701,0 0 291,0-11 0,-6 5 0,-2-5 0</inkml:trace>
  <inkml:trace contextRef="#ctx0" brushRef="#br0">21114 2843 8060,'0'-14'-2,"1"5"2,4-1 0,-2 5 0,7-4 0,-1 4 0,5-4 0,2-1 0,3-4 0,-3 0-8,3 0 0,-3 4-176,-2 1-264,-6 5 331,-2-2 1,-7 8-63,-4 2 1,-3 11 165,-6 8 0,-7-1-9,-2 2 0,0 0 220,0 4 28,5 1-277,-2-1 0,7-6 545,4-3 1,2-3 70,7-2-398,0-6 0,11-2-238,4-6 0,8-7-272,1-8 1,-2 0 342,2-9 0,0-6 0,4-6 0</inkml:trace>
  <inkml:trace contextRef="#ctx0" brushRef="#br0">21555 2275 8058,'14'0'189,"0"0"1,0 6 18,0 3 1,5-1 13,0 2 1,5-1 13,-5 5 0,5 5-15,-5 0 1,4 2 22,-4-2 1,0-2-1,-5 7 1,-4 1-190,-1 8 0,-5-1-55,0 6 0,-8 0-214,-6 4 1,-9 1 98,-5 0 115,4-7 0,-13 5 0,3-4 0</inkml:trace>
  <inkml:trace contextRef="#ctx0" brushRef="#br0">22066 2431 7991,'15'0'421,"5"0"-270,2 0 0,7 0 57,-1 0 0,1 0-218,-1 0 0,0 0-329,1 0 0,-7 5-255,-3-1 444,-10 1 1,2 2 9,-6 2 140,0-3 0,-5 7 0,0-5 0</inkml:trace>
  <inkml:trace contextRef="#ctx0" brushRef="#br0">22166 2559 7991,'-8'0'242,"3"0"206,10 0 1,4 0-259,10 0 92,4 0-113,5 0 1,2 2-897,3 2 0,-1-2 727,6 3 0,0-4 0,4-1 0</inkml:trace>
  <inkml:trace contextRef="#ctx0" brushRef="#br0">23147 2275 7979,'-8'0'551,"-5"8"-430,4 6 1,1 6 55,-1 9 0,-1 1-80,-4 3 0,4 2 127,1 3 0,6 1-12,-2-6 0,3 4-134,2-9-58,0 4 36,7-23 1,1 8-124,6-12 1,0-2 81,0-7 1,7-11-93,3-8 1,2-6 63,3-4 1,-6 1-183,1-5 0,-6 3 4,1-4 150,-4 7 34,0-4 1,-3 2 217,-2 0 0,-4 1-72,-6 9 1,-2-3-128,-2 7 1,-4 0 63,-6 5 0,-2 6 156,-3 3 1,3 4-268,-3 1 1,-2 1-221,3 4 0,-1 3-756,4 6 488,1 7 242,0 1 281,0 0 0,-1 5 0,1-5 0</inkml:trace>
  <inkml:trace contextRef="#ctx0" brushRef="#br0">23246 2445 7966,'7'8'191,"-1"0"151,4-3 1,2 1-82,-2 4 0,-4 7 103,-1-3 1,-2 5-267,2 0 1,-4-2 124,4 7 0,3-6-223,1 0 0,10-2 0,3-2 0</inkml:trace>
  <inkml:trace contextRef="#ctx0" brushRef="#br0">23858 2218 7958,'0'-21'0,"0"-2"0,-7 2 21,6-6 1,-5 5 173,6-6 1,0 4 39,0 0 0,-5 5 73,0-4-257,-6 5 35,3-2 1,-6 12-114,0 3 1,0 5 37,-1 5 0,-1 3 81,-2 6 1,2 6-64,-3 4 71,3 3-27,2 8 0,0-4-58,-1 7 0,7-6 87,4 1 1,-3-8-7,3-1 1,-1-7-75,5 2 0,1-5-129,4-4 0,-2-4-7,7-6 0,-1 0-40,6 0 1,-1-1-102,0-4 63,0-3 63,0-6 0,5 4-128,0 1 0,0-1 22,-4-4 0,-1 0-33,0 0 1,-5 6 193,1 3 0,-5 4 28,4 1 17,-6 0 0,4 1 171,-7 4 0,0 3 6,0 6 0,-2 7 1,-3 2 0,-1 4 176,-4 1 0,-1 1-32,7-1 1,-7 1 78,1-1 1,2 2-189,-1 3 1,4-1-74,-4 6 1,1-6-475,-2 1 192,4-3 145,0-2 0,4-4-260,-3 0 1,4-12-157,1 2 0,0-7 442,0 2 0,0-6 0,0 4 0</inkml:trace>
  <inkml:trace contextRef="#ctx0" brushRef="#br0">24284 2246 7895,'0'-22'0,"0"0"4,0 3 1,-1 3 29,-4-3 1,2-1 78,-7 1 0,1 0 149,-5 5 1,-1 1-46,1 3 1,0 4-99,0 6 1,0 0 2,-1 0 1,-4 11-46,0 3 0,2 10-85,8 0 1,-2-2 55,6 2 1,0-1-158,5 6 0,2-1 144,2 1 1,0-1-106,5 0 1,1 1-56,4-1 1,0 1 66,0-1 1,-4 1-62,-1-1 0,-6 1 110,2-1 0,-3 0-3,-2 1 1,0-1 37,0 1 1,-5-2 110,0-4 1,-11 3-74,2-8 1,-5 6 18,0-5 1,2-2 69,-7-7-98,0 3-14,2-12 0,-3 6 42,6-7 1,2-8 35,7-7 0,4-5 135,6-9 0,1-1-131,4-3 1,11-3 5,12-7 0,4 1-73,11-1 0,-9 0 6,9 1 0,-3-1-427,2 0 0,-4 5 96,0 1 188,-6 5 0,2-3 0,-5 7 0</inkml:trace>
  <inkml:trace contextRef="#ctx0" brushRef="#br0">18995 3895 8187,'8'7'988,"-3"2"1,1 10-693,-1 5 0,5 4-98,-6 5 0,3 5-15,-3 10 1,-2-4 17,3 3 1,1-3-118,-1-1 1,6 0-238,-2-1 0,-1 6 13,2-1 1,-7-4-95,2-5 1,-4-8-153,-1-2 1,0-1-272,0-8 1,0-5 177,0-4 0,-1-7-191,-4 2 1,2-12 669,-7-7 0,-6-13 0,-6-9 0</inkml:trace>
  <inkml:trace contextRef="#ctx0" brushRef="#br0">19052 3853 8134,'14'-18'0,"1"4"0,4-3-347,0 7 154,6 4 327,-3-7 0,2 12 461,-1-4 0,-5 3-378,1 2 1,-4 7-304,0 2 1,-1 4 134,0 1 0,-6 2-14,-3 3 1,-4 1 59,-1 4-4,0 3-23,0-5 0,-6 6 21,-3 1-2,-10-1-119,-4 7 1,0-5 16,-1 3 1,0-8 26,-4-1 0,1-2-2,3 2 1,-1-5-205,6-10 0,5 2-823,4-6 1017,7 0 0,3-5 0,8 0 0</inkml:trace>
  <inkml:trace contextRef="#ctx0" brushRef="#br0">19592 3739 8240,'-6'14'359,"-3"0"0,-9 8 255,-1 7 1,-4 6-181,4 7 1,0 6 20,5-1 1,1 2 75,3-2 0,-1-5-218,7 5 1,0-6-233,9 6 1,3-2-244,6-3 0,2-5-467,3-4 1,10-10 56,8-4 1,6-9-696,4-5 0,-2-12 1267,2-7 0,-3-6 0,-1-9 0</inkml:trace>
  <inkml:trace contextRef="#ctx0" brushRef="#br0">19834 4109 7975,'0'-8'484,"0"1"1,2 7 9,3 0 0,-2 5 559,6 0 0,2 1-609,8-1 1,-1-4-368,5 4 0,-4-3-302,5-2 1,0-2-239,4-3 0,-4 4-1457,-1-4 1920,1-3 0,-2 7 0,-1-6 0</inkml:trace>
  <inkml:trace contextRef="#ctx0" brushRef="#br0">20588 3696 8973,'1'16'479,"4"3"0,-3 6 186,2 13-438,-2 0 0,-2 17 157,0-2 0,0 2-95,0 2 1,0-5-30,0 0 0,0-11-129,0 2 0,0-9-132,0 4 0,0-11-443,0 2 0,0-10 116,0 0-374,0-4-300,6 0 163,-4-8 0,4-8 839,-6-13 0,6-7 0,2-7 0</inkml:trace>
  <inkml:trace contextRef="#ctx0" brushRef="#br0">21014 3824 8154,'14'-8'11,"1"2"0,-1 6 416,0 0 0,0 0-73,1 0 1,4 0-164,-1 0 0,1 0-451,-4 0 1,-1 0-683,0 0 0,0 0 23,1 0 87,-8 0 832,0 6 0,-7 9 0,0 7 0</inkml:trace>
  <inkml:trace contextRef="#ctx0" brushRef="#br0">21000 4123 8112,'-20'8'356,"4"4"677,-5-10-644,13 4 1,15-11-138,12 1 1,6-7-255,3 1 0,5 2-126,1-1 0,4 1-143,-5-2 0,3-1-30,-8 7 0,7-1-309,-11 5 1,4 0 149,-9 0 0,-4 1 460,-6 4 0,-6 3 0,3 6 0</inkml:trace>
  <inkml:trace contextRef="#ctx0" brushRef="#br0">21228 3910 8108,'-2'20'-253,"-3"4"1,2 3 482,-6 1 1,-2 2 392,-8 3 0,3 2-316,-3 3 1,5-3-279,4-7 0,-3 0-334,4 1 1,3-7 201,1-3 1,3-8-1325,2-1 945,0-7 0,2 0 482,3-13 0,3 1 0,6-12 0</inkml:trace>
  <inkml:trace contextRef="#ctx0" brushRef="#br0">21228 4151 8108,'7'-8'184,"0"8"114,-7 10 0,0 2 294,0 3 1,0 5-181,0 4 1,0 3 10,0 1 1,0 1 228,0-1-192,0 0-253,0 1 1,6-7-228,4-3 1,2-5-46,2-4 0,7-4-13,3-6 1,-1-13 54,6-6 0,-6-6-64,6-3 1,-2-1-147,-8 1 0,-2 1-164,-7 3 0,-4-1-850,-6 6 623,0 0 296,0-1 0,-5 4-1336,0-3 1664,-6 3 0,-3-5 0,-8-1 0</inkml:trace>
  <inkml:trace contextRef="#ctx0" brushRef="#br0">21810 3597 8420,'15'6'810,"-6"0"-387,1 4 0,-1 3-189,5-4 0,5 5-37,0 5 1,5-1-12,-5 5 1,6 2-67,-1 9 0,-4-3 71,-1 7 0,2 0-116,-2 5 1,-7 4-19,-7 1 1,-3 0 16,-2 0 1,-13-2-290,-6 6 1,-12 2-258,-7 7 1,1-2-427,-1 2 530,1 4 1,-6-7-1,0 6 1</inkml:trace>
  <inkml:trace contextRef="#ctx0" brushRef="#br0">22578 3838 8157,'-8'0'591,"2"0"1097,6 0-1111,0 7 0,11-6-421,3 4 1,10-3-102,0-2 0,7 0-193,2 0 1,1 0 107,-6 0 0,-1 0-177,-3 0 1,-4 0-163,-6 0 1,-6 1-1391,-3 4 1759,-3 3 0,-9 6 0,-1 0 0</inkml:trace>
  <inkml:trace contextRef="#ctx0" brushRef="#br0">22450 4165 8146,'-8'0'1739,"4"0"-1155,8 0 0,11-1-131,8-4 1,12 2-211,8-7 1,7 1-174,12-5 0,-8 4-184,2 1 1,-8 6 113,-1-2 0,-9 10 0,-3 3 0</inkml:trace>
  <inkml:trace contextRef="#ctx0" brushRef="#br0">23502 3782 8000,'-8'-2'-411,"4"-3"0,1 4 1281,-2-4-683,3 3 1,-9 4-33,6 3 0,-4 3-78,4 6 0,-4 2 58,4 3 0,-4 3 73,4 6 1,-5 2-72,6 3 0,-6-1 69,5 6 0,-4-2-12,4 2 1,0 2-33,5-7 1,0 5-66,0-5 1,2-6 25,3-8 1,4-8-102,10-2 1,3-7 112,7-2 1,1-13-201,3-11 1,-6-4 37,6-5 1,-11-8-99,6-7 1,-9 1-52,0 4 0,-3-1-23,-2-3 1,-6 7 78,-3-3 0,-3 10 45,-2 0 1,-2 8-194,-3 1 1,-3 8 45,-6 2 1,-5 6-24,0 8 0,-1 0 140,1 0 1,-2 11-117,-2 4 1,2 2-80,7-3 0,0 2-521,-1 3 821,7-3 0,-4 11 0,4-5 0</inkml:trace>
  <inkml:trace contextRef="#ctx0" brushRef="#br0">23758 4094 7998,'8'-6'-359,"-1"4"1416,-7-4-645,0 12 1,0 2-20,0 7 1,0 4-220,0-1 1,0 1-135,0-4 1,0-1-50,0 0 1,1 0 257,4 0-890,-4-6 0,12-1 641,-3-7 0,2-7 0,2-1 0</inkml:trace>
  <inkml:trace contextRef="#ctx0" brushRef="#br0">24227 3639 8019,'-7'-14'0,"-4"5"77,6-1 0,-6 5 70,1-4 0,-2 6-46,-3-2 1,-4 4-36,0 1 1,-6 1-279,1 4 0,2 3 336,-1 6 1,1 2-3,-2 3 0,3-3 203,7 2 1,6-2-74,3-2 0,4 1-190,1-1 1,1-5 44,4 1 1,3-7 0,6 2 0,7-4-11,3-1 0,-2-1-241,1-4 0,1-3-279,5-6 1,-3 0 215,-2-1 0,-2 6-207,-3 0 0,-3-1 144,3-4 0,-8 4-133,-2 1 213,-5 6 90,2-4 0,-6 9 73,0 3 1,-2 4 272,-2 10 0,0 3 307,-5 7 0,-1 1-253,-4 3 0,-2 3 205,-2 7 0,6 4-152,-2 1 0,3-3-19,-3-7 1,4 3-218,1-3 1,6-3-256,-2-2 1,4-4-56,1-6 1,0 3-1127,0-7 375,0 0 1,1-7 41,4-2 902,-4-4 0,12-12 0,-5-2 0</inkml:trace>
  <inkml:trace contextRef="#ctx0" brushRef="#br0">24384 3767 8011,'14'0'0,"-3"0"3,3 0 1,-3 0 52,8 0 1,2 5 469,-2 0 0,6 4-90,-1-4 0,3 1-403,1-1 1,1-3 116,-1 2 0,0-2-140,1-2 0,-5 0 38,-1 0 1,-5 0 51,1 0 0,-5-2 116,-5-2-60,4 2-210,-11-4 0,4 7 90,-6 4 1,0-2 77,0 7 0,-2 4 33,-2 5 1,-4 8 102,-7 1 1,1 7-164,0 8 0,-2 1 18,-3 3 0,2 7-150,-7 12 1,0 2-288,10-28 0,0 1 0,0-2 0,0 1-371,-1 0 1,1 0-1,-10 31-152,1-9 855,12-10 0,-7-5 0,14-9 0,0-4 0,3-4 0</inkml:trace>
  <inkml:trace contextRef="#ctx0" brushRef="#br0">26289 1919 8006,'0'-8'-590,"0"2"0,0 8 1014,0 2 0,0 4-175,0 6 1,-5 7-142,1 3 0,-1 3 65,5 1 1,0 2-110,0 3 0,1-1 41,4 6 0,-3-5-137,2 5 1,-2-7-170,-2 2 1,0-3-27,0-1 1,0-5-304,0-1 0,-5-5 53,1 1 0,-7-8 477,1-2 0,-3-6 0,-1 4 0</inkml:trace>
  <inkml:trace contextRef="#ctx0" brushRef="#br0">26317 1834 8006,'16'-8'-172,"3"3"0,2-1-17,2 1 0,4 0-190,-3 5 0,-2-4 280,2-1 0,-5 0 243,4 5 0,-5 0 68,1 0 1,-3 5-165,-2 0 0,-5 4 193,1-4 1,-7 11-82,2-2 1,-4 5 67,-1 0 0,-6-2-94,-4 7 1,-4 0-26,-5 4 1,-4 5-102,-11 0 0,3 1-187,-7-6 1,0-1-18,-5-3 1,7 1 88,3-6 0,4-5-573,6-5 680,2-5 0,1 2 0,-2-6 0</inkml:trace>
  <inkml:trace contextRef="#ctx0" brushRef="#br0">26886 1791 8090,'-14'5'0,"0"0"0,0 6-3,-1-2 0,-4 4 137,0 1 1,0 5 430,5 0 0,0 6-87,0-1 0,4 3-174,1 1 1,6 7-115,-2 3 0,3-2-15,2 2 0,0-6-461,0 1 1,7-8 251,2-1 1,5-8-911,5-2 0,2-1 209,3-9 1,-2 1-662,-3-5 1396,-4 0 0,6 0 0,-7 0 0</inkml:trace>
  <inkml:trace contextRef="#ctx0" brushRef="#br0">26929 1962 8090,'19'-10'0,"0"1"0,6 1 248,-1-1 0,-2-4 2,2 3 1,-1 3-222,6-3 1,-1 1 97,1-6 0,-1 1-638,0 0 1,1 1 150,-1 4 0,-6-4-288,-3 4 648,-9 2 0,2-5 0,-4 4 0</inkml:trace>
  <inkml:trace contextRef="#ctx0" brushRef="#br0">27270 1734 8090,'0'-7'-323,"0"0"1073,6 7-390,-4 7 1,4 5-164,-6 7 0,0 5 40,0-5 0,-8 8-147,-6 1 0,-3 2 36,-12 8 0,4 0-127,-8 5 0,-2-6 49,2 1 0,0-1-163,4 1 0,3-4-324,2-5 1,3-6 228,7 1 1,6-11-1406,3 1 839,4-9 776,1 1 0,6-19 0,2-2 0</inkml:trace>
  <inkml:trace contextRef="#ctx0" brushRef="#br0">27156 1976 8090,'8'0'176,"5"0"1,-7 6 375,4 4 0,-4 4-303,-6 5 0,0 3-56,0 7 0,0-1-110,0 0 0,0 6 113,0-1 0,-2 5-134,-2-5 1,1 0 101,-7-5 0,7 1-335,-2-1 0,4-4-104,1 0 0,0-12-819,0 3 736,0-11 1,0 1-158,0-10 0,0-3 9,0-6 1,1-6 132,4-4 0,-2-9 373,7-5 0,-6-2 0,6 3 0,-1-5 0,5 5 0,-4-3-31,-1 2 0,-1 0 31,2 10 0,1 3 177,-6 10 0,4 1 685,-4 0-369,6 6 1,-3 3-230,6 10 1,-6 8 267,-3 6 0,1 7-34,-1 3 0,-1 1-399,-4 8 0,0-5-82,0 5 1,0-7-168,0 3 1,0-4-410,0-2 1,0-4 319,0-1 1,0-5-117,0 1 1,0-3 115,0-2 1,-6-5-899,-3 1 1137,-4-7 0,-8 3 0,-1-6 0</inkml:trace>
  <inkml:trace contextRef="#ctx0" brushRef="#br0">27128 2289 8078,'9'-10'-2,"1"1"1,-1 1-314,6-1 0,-1 1 144,0 3 0,2 2 195,3-7 0,-3 6-53,2-6-6,-2 7-304,-1-3 195,-8 6 96,0 0 1,-9 4 14,-3 1 0,-2 6 199,-8-1 1,1 7 52,0 2 1,0 0 100,-1-5 0,3 0-169,2 0 0,4 1 343,6-1-494,0-6 1,2 3 144,2-6 1,4-2-539,6-8 0,1 2 97,-1-7 296,0-5 0,7-8 0,1-5 0</inkml:trace>
  <inkml:trace contextRef="#ctx0" brushRef="#br0">27469 1791 8075,'10'0'55,"-1"0"1,1 0 178,4 0 1,0 2-89,0 3 0,0 2 64,1 8 1,4 4-91,0 0 1,0 6 110,-5-1 0,5 2 0,0 3 1,0 1-96,-5 3 0,-5-1-145,1 6 1,-7-7-146,2 2 0,-10 2 98,-5-2 0,-8 5-135,-6-5 0,-3 0-12,-1-4 1,-3-2-39,-2-4 0,5 3 24,-1-7 217,7 0 0,2-11 0,-2-2 0</inkml:trace>
  <inkml:trace contextRef="#ctx0" brushRef="#br0">27967 2005 7960,'14'4'-86,"0"1"0,2 0 0,5-5-9,7 0 0,2 0 91,8 0 0,-2 0-873,2 0 877,-3 0 0,-7-7 0,1 0 0</inkml:trace>
  <inkml:trace contextRef="#ctx0" brushRef="#br0">28080 2232 7960,'-7'6'123,"0"-4"1,10 4 240,7-6 1,6-5-204,12 1 1,2-7-170,3 1 1,2-2-139,3-3 1,1 6-818,-5-1 963,-7 7 0,6-3 0,-3 6 0</inkml:trace>
  <inkml:trace contextRef="#ctx0" brushRef="#br0">28905 1919 7993,'-13'2'0,"4"3"0,-4-2 564,4 6-395,3 1 1,-5 4 171,6 0 1,-5 5-63,6 0 0,-6 6-38,5-1 1,1 3-16,4 1 0,6-4-202,3 0 1,6-7-66,4 2 0,3-10-89,6-4 1,1-3 113,-1-2 1,-1-8-86,-3-6 0,2-7-203,-2-7 0,-3-7 134,-2-3 1,-4 2-58,0-2 0,-6 5 102,1-5 0,-7 5 47,1-5 0,-2 8 79,-2 1 1,-6 2 12,-4 8 1,-2 2-8,-3 8 1,-5 2 125,-4 7 1,-3 7-108,-1 2 0,-1 10-12,1 5 1,0 2-419,-1 3 0,7-1 43,3 1 361,10-7 0,2 5 0,7-5 0</inkml:trace>
  <inkml:trace contextRef="#ctx0" brushRef="#br0">29189 2061 7993,'0'15'0,"0"-1"0,0 0 139,0 0 1,0 0-135,0 1 0,0-6-5,0 1 0,13-1 0,3 5 0</inkml:trace>
  <inkml:trace contextRef="#ctx0" brushRef="#br0">29545 1862 8720,'-8'16'394,"3"3"1,-1 3-274,1 7 0,-1-2-168,1-4 1,4 9-78,-4-4 0,10-1 117,4-3 1,4-7-226,1 2 1,2-9 70,3-6 1,-4-2-2,4-2 1,2-3 101,-2-7 0,-2 1 11,-7-10 1,2-3-18,-2-2 1,-4-3 1,-1-1 1,-3 4 84,-2 0 0,0 5 27,0-4 0,0 5 144,0-1 1,0 4-53,0 0 1,-7 6 15,-2-1 1,-4 7-115,-1-2 0,-2 9 8,-3 0 1,-1 9 45,-4 1 0,-1 0 2,6 5 0,0-3-504,4-2 1,8 1 405,2-1 0,-3 0 0,0 0 0</inkml:trace>
  <inkml:trace contextRef="#ctx0" brushRef="#br0">30071 1635 7828,'8'0'-549,"-2"1"534,-6 4 0,0 3 517,0 6 1,-1 7-159,-4 3 0,2 2-162,-7 3 0,5-1 1,-4 1 0,4 7 18,-4 7 0,4 6-112,-4 8 0,-1 6-144,-4 3 1,4-6-16,1 2 1,-1-13 33,-4 3 1,2-3-226,2-7 1,-3 3 79,4-12 0,1 0-18,-1-5 0,4-5-5,-5-5 0,6 1 204,-6-4 0,1 2 0,-6-9 0</inkml:trace>
  <inkml:trace contextRef="#ctx0" brushRef="#br0">8332 11700 8017,'0'-9'377,"0"-1"-40,0 7-242,0-3 0,0 18 1,0 4 58,0 13 1,0-1 15,0 0 0,0 2 40,0 4 1,0-3 177,0 7 0,0 0-57,0 5 1,0 1 91,0 3 0,5 2-206,0 3 0,-1 2 11,-4-7 0,2 6-189,3-6 0,-4-4 58,4-5 1,-4-2-331,-1 2 1,0 1 197,0-6 1,0 1-1229,0-6 282,0-6 479,0-1 1,0-20-359,0-5 0,0-15 285,0-10 0,0-6 174,0-7 0,-4-6 401,-1 1 0,-6-13 0,3 2 0</inkml:trace>
  <inkml:trace contextRef="#ctx0" brushRef="#br0">8318 11601 8017,'14'-15'0,"0"3"425,0 2 1,1 4-80,-1 6 0,0 2-153,0 2 1,2 6-45,3 9 0,-3-2-106,3 7 1,-2-7-114,2 2 1,-1 2 115,5-2 1,-5 0-156,1-5 0,-4 2 96,0 3 0,-7-4-99,-4 4 0,-2-3 30,-2-2 1,-6 5 38,-4 0 1,-9 6-59,-5-1 1,-2 3 64,-3 1 0,1 1-157,-1-1 1,-4-4 54,0 0 0,0-7-170,4 2 0,7-9-181,3-6-14,10-2 503,2-8 0,14-9 0,1-7 0</inkml:trace>
  <inkml:trace contextRef="#ctx0" brushRef="#br0">9114 11657 8117,'-9'-4'0,"-1"-1"760,7 0-386,-10 5 1,10 2-75,-6 3 0,1 2-36,-2 8 1,-2 0-92,2 4 1,-3 5 64,-1 9 1,0-1 39,0 6 0,4 0-40,1 4 1,4 3 112,-4 2 0,5 5-79,0 10 1,2-9-31,2 4 1,6-9-162,4-1 0,7-9-185,2-5 0,7-3-340,-3-1 0,9-3 185,1-2 259,7-3 0,2-7 0,9 0 0</inkml:trace>
  <inkml:trace contextRef="#ctx0" brushRef="#br0">10365 11416 8083,'0'14'72,"0"-6"1,0 5 247,0-4 1,0 5-87,0 5 1,0-3-126,0 3 1,0 3 210,0 2 1,5 4-30,0 5 0,1 4 11,-1 5 1,-4 7 29,4 3 0,-3 5-96,-2 5 1,0 3-213,0 6 0,-2-6 65,-3-4 0,4-7 87,-4-2 1,2-13-154,-2-1 1,3-8-70,-2-6 0,-3-3-142,3-7 0,-1-5 31,5 1 1,-2-7-343,-2 2-655,2-4 0,-4-2 1259,6-4 0,6-3 1,2-6-1</inkml:trace>
  <inkml:trace contextRef="#ctx0" brushRef="#br0">10635 11871 7918,'-9'0'391,"-1"0"259,7 0 115,-3 6 0,6 2-286,0 6 0,11-6-193,3-3 0,5 1-62,0-1 1,3 0-7,7-5 1,-1-5 13,0 0 0,1-4-289,-1 4 1,1-6-395,-1 1 1,-4 2 49,0-1 0,-7 6-486,2-2 1,-3 3-1332,-2 2 2218,-6 0 0,-2 7 0,-6 1 0</inkml:trace>
  <inkml:trace contextRef="#ctx0" brushRef="#br0">10849 11615 7962,'-8'6'561,"3"4"1,3 2-133,2 2 0,0 5 46,0 0 1,0 8-125,0 2 0,0 1 72,0 8 0,0-1-126,0 6 0,0 5 109,0-1 0,0 8-229,0 2 0,0-2-116,0 2 1,0-6-667,0-9 0,0-5 411,0-4 0,0-9-1084,0-5 615,0-10 663,0-3 0,7-12 0,1-2 0</inkml:trace>
  <inkml:trace contextRef="#ctx0" brushRef="#br0">9441 11657 9049,'16'0'221,"3"0"1,3 0-65,6 0 0,1-6-75,-1-3 0,2-4-265,3-1 1,-3-5-64,4 0 1,0 0-303,0 5 0,-1 1-649,-5 4 1197,-6-4 0,-1 11 0,-7-4 0</inkml:trace>
  <inkml:trace contextRef="#ctx0" brushRef="#br0">9754 11544 8030,'0'-14'0,"-2"6"0,-3 3-368,4-3 436,-5 6 267,6-4 1,0 12-131,0 4 1,0 9-33,0 5 1,-2 4-87,-3 5 0,-3 2 61,-6 3 0,-2 3-19,-3-3 0,2 3-63,-7 1 0,5 1-123,-4 0 1,1-8-86,-2-7 1,3-1-253,7-8 0,-3-5-279,3-5 1,-2-7 272,11-2 0,-5-8 400,6-11 0,5-3 0,7-6 0</inkml:trace>
  <inkml:trace contextRef="#ctx0" brushRef="#br0">9640 11842 8030,'8'-6'0,"5"4"71,-4-2 1,-1-3 416,1 3-368,-5-1 0,7 8 23,-7 6 0,1 3 56,-5 11 0,0 3-27,0 7 0,-1 3-27,-4 7 1,2 4-170,-7 0 0,7 6 83,-2-6 1,4-1-269,1-8 0,0-5 123,0-9 1,4-9-694,1-5 1,5-9 207,-6-1 1,3-12 570,-3-12 0,-2-9 0,4-3 0</inkml:trace>
  <inkml:trace contextRef="#ctx0" brushRef="#br0">9725 11899 8030,'5'-22'-9,"0"3"0,6 3 17,-2 2 0,4 1 215,1 4 0,0-4 180,1 4 1,-1 3-376,0 1 0,-4 3 80,-1 2 0,1 0-275,4 0 1,0 8 102,0 6 1,-6 2 19,-3 8 0,-4 1 71,-1 8 0,0-1 161,0 6 0,0-5-233,0 5 0,-1-5 88,-4 5 1,4-6-81,-4 1 1,3-5-123,2-4 0,-5 1-372,1-6 1,-3 0 253,3-5 1,1-4-615,-7-1 891,1-6 0,-12 10 0,-1-5 0</inkml:trace>
  <inkml:trace contextRef="#ctx0" brushRef="#br0">9654 12155 8030,'10'-16'-107,"-1"-3"1,1 3-167,4-2 0,2-3 292,3 2 0,1 0 238,4 5 1,-4 1-215,-5 4 1,-1 1 28,0 3-438,-6 4 257,-2 1 1,-12 9-65,-3 10 1,-9-2 84,-1 7 1,-6 0 33,1 4 1,4 1 52,1-1 1,3-1-25,2-3 1,1 1 671,4-6-232,-4 0-101,11-11 0,4-2-76,12-6 1,2-8-317,8-6 1,6-2 77,8-8 0,3 1 0,1-6 0</inkml:trace>
  <inkml:trace contextRef="#ctx0" brushRef="#br0">11176 11416 8109,'14'6'0,"5"-3"-303,0 7 1,4-1 388,-4 5 1,7 7 0,-4 4 412,0 7 0,3 3-156,-6 2 0,0 3-128,-5-7 0,-4 5 52,-1-5 1,-6 5-112,2-5 0,-3 5-2,-2-5 0,-2 2-57,-3-2 1,-7 2-140,-7 3 1,-6-3-516,1-7 1,-1-1 308,1-3 1,-1 1-288,6-6 0,-5-6 535,5-9 0,0-2 0,5-2 0</inkml:trace>
  <inkml:trace contextRef="#ctx0" brushRef="#br0">11716 11757 7957,'-14'0'779,"6"0"-428,1 0 0,9 0 111,3 0 1,4 0-114,10 0 0,5 0-295,9 0 1,-1-2 45,6-2 0,-7 2-687,2-3 1,-3-1-5,-1 1 1,-7 1-1171,-3 4 1761,-10 6 0,4 8 0,-5 8 0</inkml:trace>
  <inkml:trace contextRef="#ctx0" brushRef="#br0">11759 11999 8037,'-23'6'80,"8"0"395,5 4 184,7-4 0,-2-6-294,10 0 1,9 0-144,10 0 0,9-1-586,5-4 0,-2-2 222,2-2 1,0-4 141,5 4 0,-1-4 0,1-1 0</inkml:trace>
  <inkml:trace contextRef="#ctx0" brushRef="#br0">22891 10321 7819,'0'-8'-978,"0"-4"2454,0 10-423,0-4-151,0 6-557,0 0 0,6 6 76,4 3 0,-2 17-63,1 7 0,-6 13-112,2 6 1,-3 9-98,-2 6 0,0-2-188,0 1 1,0 0-103,0 5 1,0-1 201,0-4 0,0-4-720,0-10 0,0-5 353,0-9 0,0-9-1222,0-10 639,0-10 0,0-6 403,0-12 0,0-9-356,0-15 842,0-9 0,6-3 0,2-4 0</inkml:trace>
  <inkml:trace contextRef="#ctx0" brushRef="#br0">22891 10307 7825,'9'0'423,"1"0"1,-1 0-50,6 0 0,0 0-216,4 0 0,-3 0 85,3 0 0,-1 5 2,1-1 1,-4 3-23,4-3 0,-3 0 13,-2 5 0,4 1-227,-4 4 1,3 6 71,-7 4 0,-4-2-307,-1 2 0,-5 0 112,-5 4 0,-3 0-259,-6 1 0,-7-1 118,-2 1 1,1-6-12,-2 1 1,2-7 23,-2 2 0,4-4-206,5-6-620,1-3 1068,6-6 0,2-6 0,6-2 0</inkml:trace>
  <inkml:trace contextRef="#ctx0" brushRef="#br0">23645 10335 7918,'-21'7'306,"-1"7"159,-7 10 0,6-2-126,-1 1 1,0 3 11,-4 7 1,1-3 15,3 3 1,4-1 213,6 1 0,6-6 49,3 6-353,3-6 1,9 7-106,2-5 0,4-1-121,1 1 1,7-2-933,2-4 0,4-2 308,2-7 573,-1 0 0,7 0 0,1 1 0</inkml:trace>
  <inkml:trace contextRef="#ctx0" brushRef="#br0">24270 10293 7837,'0'-15'-847,"6"1"1911,-4 0-695,4 6 1,-6 3-30,0 10 1,-6 5-101,-3 9 1,-9 7-1,-1 8 1,-1 5 242,1-1-208,3 3 0,-9 2 26,6-1 1,0-4-27,5 0 0,-1-5-385,1 5 1,0-6 153,0 1 1,6-8-282,3-1 0,2-7 171,-2 2-1947,4-3 500,-6-2 607,7-6 0,5-8 906,0-9 0,6-17 0,-3-4 0</inkml:trace>
  <inkml:trace contextRef="#ctx0" brushRef="#br0">24213 10378 7837,'7'-14'168,"0"6"0,8 8 331,-1 9 1,-5 12-2,1 7 0,-5 5-145,4 5 1,-4 3-257,4-3 1,-6-1 88,2 1 0,2-7-510,-3 2 0,6-4-110,-6-5 0,6 1-345,-5-6 1,-1-5 333,-4-5 0,-1-1-775,-4 2 1220,-3-4 0,-12 0 0,-2 2 0</inkml:trace>
  <inkml:trace contextRef="#ctx0" brushRef="#br0">24000 10748 7837,'0'-15'57,"2"1"-23,2 0 1,9 4-5,6 1 0,6 6-17,-1-2 1,3 4 305,1 1 1,1 0-72,-1 0 0,-4 0-678,-1 0 1,-5 1 429,1 4 0,3 3 0,0 6 0</inkml:trace>
  <inkml:trace contextRef="#ctx0" brushRef="#br0">24569 10165 7939,'0'9'103,"0"1"0,4 1 988,1 8-654,0 3 0,-5 6 4,0 1 0,0 5-175,0 4 1,0 8-51,0 2 1,-2 1 31,-2-2 0,2-3-319,-3 4 1,4-4-212,1-2 1,0-1-269,0-3 0,0-3 252,0-6 1,1-9-799,4-6 63,3 1 0,6-20 119,0 0 914,-6-12 0,5-12 0,-5-7 0</inkml:trace>
  <inkml:trace contextRef="#ctx0" brushRef="#br0">24711 10307 7904,'13'-17'-46,"-4"2"1,4 11 113,-4-1 118,4 3 1,-1 4 70,-2 3 0,1 9 79,-6 9 0,-1 11-207,-4 4 1,0 3 87,0 1 1,0 1-211,0 0 0,0-2 103,0-3 1,0 1-590,0-6 0,0 2 111,0-2 0,0-4-41,0-1 0,0-6-384,0-8 793,0 1 0,-6-14 0,-2-2 0</inkml:trace>
  <inkml:trace contextRef="#ctx0" brushRef="#br0">24782 10378 7902,'8'-32'0,"-3"4"0,1 9 180,-1 0 1,6 10 35,-2 4 1,-1 3 195,2 2 0,-1 2-73,5 3 0,0-2-145,1 6 1,-3 2-35,-2 8 1,1-3-106,-6 3 1,4-2-17,-4 2 0,0-3-140,-5 3 1,0-2-88,0 2 1,-7-1 114,-2 5 1,-9-4-58,-1 5 0,-1-5 76,1 5 0,3-7 17,-3 2 0,5-8-21,5-1 44,-4-7-13,11 3 1,-2-6-17,8 0 1,4 0-34,6 0 0,1 0 56,-1 0 0,2 0 3,3 0 0,-4 0-14,4 0 1,-1 0 96,1 0 1,-4 0-30,4 0 1,-4 2 123,-6 2 0,2 0-41,-6 5 72,0 1 0,-5 4-137,0 0 0,-11 2 6,-4 3 1,-4-3-93,0 2 1,4-2-30,-4-2 0,-2 4-212,2-4 0,0 2-64,5-11 0,0-1-352,0-4 1,1-3 687,4-6 0,-4-13 0,5-15 0</inkml:trace>
  <inkml:trace contextRef="#ctx0" brushRef="#br0">25109 10165 7902,'28'0'0,"1"0"0,-5 6 45,-1 4 0,-5 2-120,1 2 0,-5 7 962,-5 3 1,2 2-370,-6 3 0,0 6-335,-5 3 0,0-2-67,0 2 1,-2 0-107,-3 4 0,-4 6-44,-10-1 0,2 1 130,-7-6 0,2-5-663,-2-4 0,-1 0 285,6-5 0,0-2-1245,5-12 1527,0 0 0,-7-6 0,-1-2 0</inkml:trace>
  <inkml:trace contextRef="#ctx0" brushRef="#br0">25393 10534 7902,'32'-6'-154,"-4"-3"0,-2 2 103,2 3 0,-4 2-576,-1 2 0,-10 5 627,1-1 0,-9 7 0,0-1 0,-4 3 0,-1 1 0,0 0 0</inkml:trace>
  <inkml:trace contextRef="#ctx0" brushRef="#br0">25436 10733 7880,'9'0'127,"1"0"0,-5 0 190,4 0 0,1 0-33,4 0 1,2 0-158,3 0 1,3 0-1682,6 0 1554,1 0 0,12 0 0,3 0 0</inkml:trace>
  <inkml:trace contextRef="#ctx0" brushRef="#br0">26744 9880 7915,'0'-9'0,"0"-1"-96,0 7 190,0-3 156,0 25 1,2-2-36,2 16 0,-2 9 81,3 0 0,-4 4-146,-1-3 0,0-1 6,0 1 0,0 0-369,0-1 0,0-5 130,0-4 0,0-3-128,0-2 1,0-6-11,0-3-1171,7-9 1392,-6-4 0,5-19 0,-6-2 0</inkml:trace>
  <inkml:trace contextRef="#ctx0" brushRef="#br0">26730 9767 7915,'20'0'-449,"4"0"1,3 0 384,1 0 0,1 0 64,-1 0 0,-4 0 315,0 0 1,-7 6-81,2 3 0,-8 3-231,-2-3 0,-5 8 58,0-2 0,-8 4-6,-6 0 0,-9-2-24,-5 7 1,-2-1-17,-3 6 0,-4-6-33,0 1 1,0 0 77,4 4 0,6-4-225,-1 0 0,6-7-438,0 2-170,2-3 772,8-8 0,-5 4 0,5-4 0</inkml:trace>
  <inkml:trace contextRef="#ctx0" brushRef="#br0">27256 9738 7915,'-6'11'-225,"-4"4"1,-4-3 89,-5 12 1,2 0 562,-7 4 0,0 2-89,-4 3 0,4-1 309,0 6 0,8-5-225,2 5 1,2-2-94,7 2 1,0 1-144,5-5 1,6-1-143,4-5 1,9-1-866,5-3 0,7-5 820,2-10 0,13-2 0,-2-7 0</inkml:trace>
  <inkml:trace contextRef="#ctx0" brushRef="#br0">27498 9767 7846,'-15'20'-121,"1"-4"-56,0 3 1,0 3 335,-1 2 1,-3 7 244,-1 3 0,0 3-115,4-3-181,1-1 1,0-2-36,0-2 1,1 6-151,4-12 1,-2 6-142,6-10 0,0-5 108,5-5 1,0-4-446,0 5 0,5-9 226,0-1 0,6-6-209,-2-8 538,-3-7 0,13-7 0,-3-9 0</inkml:trace>
  <inkml:trace contextRef="#ctx0" brushRef="#br0">27441 9809 7846,'9'0'0,"1"0"87,-1 0 1,5 8 254,1 6 1,-1 9-68,0 10 1,-5-2-1,1 7 0,-1-5-425,6 5 1,-6-6 163,1 1 0,-3-3-671,3-1 1,-4-3 412,-6-2 1,0 1-102,0-6 0,-6 0-19,-4-5 0,-8 1 364,-6-1 0,-9-6 0,-4-2 0</inkml:trace>
  <inkml:trace contextRef="#ctx0" brushRef="#br0">27270 10250 7846,'-13'-24'0,"4"1"0,-2 5 53,6-1 1,0 4 201,5 0 1,2 3 26,3 2 0,4 4-135,10 6 1,-1 0-128,5 0 0,1 0-655,4 0 0,2 0 381,4 0 1,-3 5 253,7-1 0,0 1 0,5-5 0</inkml:trace>
  <inkml:trace contextRef="#ctx0" brushRef="#br0">27796 9724 7780,'0'14'-324,"0"0"0,0 7 365,0 3 1,0 4 456,0 5 1,-5-1-210,1 6 0,-3-5 53,3 5 0,2-5-263,-3 5 1,4-8-193,1-2 0,0-1-353,0-8 394,0 0 1,1-6-444,4-4 0,-3-4 98,2-10 0,-2-3 417,-2-6 0,0-6 0,0-2 0</inkml:trace>
  <inkml:trace contextRef="#ctx0" brushRef="#br0">27753 9738 7781,'7'-8'-224,"2"4"0,4 2 180,1 2 0,0 6 326,1 4 1,-6 2-99,1 3 0,-1-1-68,5 0 0,-4 5-207,-1 0 1,-6 0 107,2-5 1,-3 0-89,-2 1 1,0 4 23,0 0 0,-7-1 30,-2-3 0,-4-1 15,-1 0 0,-2 0-211,-3 1 156,3-1 0,-3-5-71,10 1-48,3-7 170,6 3 1,6-6-6,3 0 0,6 0 10,4 0 0,-4 0 6,4 0 0,-3 0-12,-2 0 1,1 0 17,-1 0 79,0 7 63,0 0 0,-6 8 125,-3-1 1,-3 0-70,-2 0 1,-7-4-24,-2-1 0,-4 1-186,-1 4 1,-2 5-152,-3 0 1,2-2 80,-7-7 1,2 2-120,-2-2 1,4-4-800,5-1 988,1-4 0,0-1 0,0 0 0</inkml:trace>
  <inkml:trace contextRef="#ctx0" brushRef="#br0">28052 9738 7781,'14'14'17,"0"1"1,5 4 101,0 0 0,0 6 112,-4-1 0,-6 2 119,1 3 0,-6-1-235,6 1 1,-7-1-183,2 1 1,-5 4-192,-5 0 1,-9 2 155,-10-2 1,-4 2-161,-6 3 0,3 3 6,-7-4 1,0 5-1070,-5 0 1325,7-5 0,-11 4 0,2-5 0</inkml:trace>
  <inkml:trace contextRef="#ctx0" brushRef="#br0">26545 10890 7854,'0'-8'0,"2"-5"-59,2 4 0,6 1 106,9-2 0,9 6 465,10-6 0,6 5-105,8-4 0,13 6-190,-25 1 0,1-1 1,3 0-1,2 0-225,1 1 1,1-1-1,-5-2 1,0 1 101,0 1 0,0 1 0,1-3 0,0 0-240,3 3 1,1 0 0,0-3 0,-1 0 99,-2 3 1,0-1 0,0-1-1,-2-1-468,33 0 1,-6-6 249,-9 2 0,-2 1-45,-2-2 1,-7 7-208,-2-2 0,-17 4-1231,-7 1 1747,-13 0 0,2 0 0,-6 0 0</inkml:trace>
  <inkml:trace contextRef="#ctx0" brushRef="#br0">27313 11018 8042,'0'14'406,"0"6"-194,0 4 1,0 3-52,0 1 0,0 2 25,0 4 1,0 2-46,0 7 1,0-1 10,0 1 0,0 1-121,0 4 1,0-4-198,0 3 1,0-9-114,0-5 1,0-4 80,0-6-1216,0-2 1003,0-13 0,0-3-332,0-10 743,0-9 0,-7-9 0,0-5 0</inkml:trace>
  <inkml:trace contextRef="#ctx0" brushRef="#br0">27270 11075 7854,'19'-23'-334,"0"5"1,6 2 275,-1 2 0,1 1 43,-1 3 1,1 4 253,-6 6 0,0 2-67,-5 2 1,-1 0-56,-4 5 0,-2 1-31,-7 4 1,-2 5 2,-3 0 0,-4 4-59,-10-4 1,2 5-100,-7-5 1,7 1 71,-2-1 0,3-3-146,2 3 1,1-3 8,3-2 1,-1-4-267,7-1 0,-1-4-352,5 4 752,0-5 0,0 8 0,0-4 0</inkml:trace>
  <inkml:trace contextRef="#ctx0" brushRef="#br0">27725 10961 7854,'8'-8'-496,"-8"2"756,-10 6 1,-4 8-175,-5 6 1,-1 6-1,-4 9 1,-1-1 634,6 1 1,0 4-253,5 0 1,1 5-276,4-5 0,2 2 44,7-2 1,2-3-599,3 3 0,2-4 71,8-6 1,0-2-150,4-7 1,-1-6-70,5-3 1,-5-4 506,1-1 0,3-6 0,0-2 0</inkml:trace>
  <inkml:trace contextRef="#ctx0" brushRef="#br0">27753 11103 7838,'15'0'0,"-3"2"-25,-2 2 1,1 6 58,-6 9 1,-1 1-97,-4 4 0,0 3 197,0-3 0,0-2 25,0 1 1,0-5-296,0 1 1,0 1 72,0-1 1,0-5-349,0-4 1,0-5 202,0 4 0,-1-6-107,-4 2 1,3-5 313,-2-5 0,-4-3 0,0-6 0</inkml:trace>
  <inkml:trace contextRef="#ctx0" brushRef="#br0">27810 11060 7835,'15'-23'0,"-1"-1"0,0 8-55,0 2 0,0 1-156,1 9 378,-1-1 114,0 5-205,-6 6 0,-2 2 32,-6 6 0,-1 1-19,-4-1 1,-3 2 22,-6 2 1,1-2-136,4 3 0,-4-8 8,4-1 0,-2-5-70,1 4 1,-1-4 79,6 4-136,1-6 76,4 4 1,6-7 64,3 0 0,4 4-72,1 1 51,0 0 17,7-5 0,-5 0 39,3 0 1,-5 1 79,-5 4 0,-2-2-35,-7 7 0,0-1 10,0 6 1,0-1 33,0 0 1,-7 5-72,-2 0 0,-2 0-109,1-5 1,-2 0 193,2 0-815,-2 1 258,-3-7 1,3-4-719,2-8 1137,4-4 0,0-13 0,-2-1 0</inkml:trace>
  <inkml:trace contextRef="#ctx0" brushRef="#br0">28052 11032 7830,'19'0'-16,"0"0"0,5 0 81,-5 0 1,4 2 142,-4 2 1,5 6 0,-5 9 1,3 3-103,-8 6 1,2 2 59,-11 3 0,0-1 289,-5 6 0,-12-2-119,-2 2 1,-11 2-176,-3-7 1,-4 6-261,-11-1 1,4-3-384,-9-2 1,9-3-672,1-1 1152,6-7 0,-2-2 0,5-6 0</inkml:trace>
  <inkml:trace contextRef="#ctx0" brushRef="#br0">28777 10577 7767,'0'-8'314,"0"-5"0,6 12-14,4-4 0,9 4-256,5 1 1,7 0 45,2 0 1,5 0-98,-5 0 0,4 4-111,-9 1 1,2 6-432,-11-1 1,-5 1-20,-4-2 0,-7 4 293,2-4 1,-4 4 274,-1 1 0,-12 0 0,-4 1 0</inkml:trace>
  <inkml:trace contextRef="#ctx0" brushRef="#br0">28820 10776 7767,'-10'5'338,"1"0"-122,6-1 0,0-4-185,12 0 1,8 0 61,17 0 0,2 0 22,7 0 1,2-1-223,-2-4 1,3-1-807,-8-4 913,3-2 0,-5 4 0,-1-7 0</inkml:trace>
  <inkml:trace contextRef="#ctx0" brushRef="#br0">29644 9838 7780,'0'-14'0,"0"-1"-85,0 1-143,0 0 654,7 6 0,-1 8-75,4 9 1,-3 10-156,-2 5 1,-2 8-39,7 1 0,-7 8 24,2 2 0,1-4-104,-1 8 1,0-5-150,-5 5 1,0-8-77,0-1 1,0-6-403,0 1 0,0-3-140,0-1 1,0-7-91,0-3 230,0-10 549,-7-3 0,6-18 0,-6-4 0</inkml:trace>
  <inkml:trace contextRef="#ctx0" brushRef="#br0">29616 9809 7780,'14'0'0,"0"0"4,1 0 0,-1 0 153,0 0 1,0 0 43,1 0 0,-1 7-26,0 2 0,0-1-94,0 2 1,1-6 133,-1 6 1,-5-6-135,1 6 0,-5-2 93,4 1 0,-6 4-203,2-4 0,-7 4-163,-7 1 1,-2 5-186,-13 0 1,-1 6 205,-8-1 171,-4 3 0,-12 8 0,-1 1 0</inkml:trace>
  <inkml:trace contextRef="#ctx0" brushRef="#br0">30256 9710 7795,'-14'0'-398,"-1"0"0,1 1 415,0 4 1,0 3 212,-1 6 1,0 7 106,-4 2-159,3 11 1,-9 2 14,6 7 0,0 4 136,5 0 0,6 6-80,3-6 1,3-1 105,2-8 0,8 1-637,6-6 0,7-6 149,7-8 133,1-3 0,12-8 0,3-2 0</inkml:trace>
  <inkml:trace contextRef="#ctx0" brushRef="#br0">30370 9738 7837,'0'14'0,"0"1"2,0-1 0,0 8 69,0 6 1,0 6 71,0 4 1,0 3-152,0-3 1,0-2 11,0 2 45,0-7 0,0-1-43,0-6 0,0-7-436,0 2 43,0-3 1,-2-8 230,-3-3 0,4-5 156,-4-5 0,3-15 0,2-10 0</inkml:trace>
  <inkml:trace contextRef="#ctx0" brushRef="#br0">30412 9710 7837,'19'5'199,"0"-1"0,6 6-78,-1-5 0,5-1-154,4-4 0,-5 5 120,1 0 1,-3 4-92,-7-4 0,-6 6-112,-8-2 1,-4 4 75,-1 1 0,-8 2-47,-6 3 1,-6-2 108,-9 7 1,1-6-50,-1 0 1,1 3-82,0-2 1,5-2 112,4-7 0,4 2-54,0-2-18,8-4 42,0 1 1,9-7 25,3 0 1,4-2 107,10-3 1,-2 4-69,7-4 0,3 3 104,1 2 0,2 0-69,-11 0 0,3 7 97,-7 2 0,0 4-87,-10 1 0,0 2 8,-5 3 1,-2-2-125,-2 7 1,-11-5 69,-8 4 0,-4-5-259,-2 1 0,3 0 72,2-5 1,-3 3-47,3-7 0,2-4-511,-2-1-100,7-4 804,-3-13 0,5-4 0,1-12 0</inkml:trace>
  <inkml:trace contextRef="#ctx0" brushRef="#br0">30896 9667 7837,'14'0'0,"0"2"17,0 2 0,-6 6-17,-3 9 0,1 3-288,-1 6 1,0 7 249,-5 3 0,0 3 449,0 2 1,-5-5-283,0 0 0,-4-2-116,4 2 1,-1-3-151,1-7 0,3-4 61,-2-1 1,0-10 129,0 1 81,2-3-201,-4-3 66,6-8 0,-7-8 0,0-6 0</inkml:trace>
  <inkml:trace contextRef="#ctx0" brushRef="#br0">31265 9568 7837,'14'1'126,"1"4"0,-7 3-85,-4 6 1,-2 7-338,-2 2 0,-6 6 210,-4 4 0,-3-1 429,-1 5 0,-6 1-217,-4 5 0,-3 0-51,-1-1 1,4-1 216,0-3 1,2 2-82,-1-7 0,-3 0-185,7-4 0,0-7 89,5-3 1,5-5-918,-1-5 411,7-2 1,-8-11-162,6-5 1,0-2 200,5-13 1,5-1 90,0-8 0,6 1 260,-2-6 0,9 2 0,1-2 0,6-3 0,-3 5 0</inkml:trace>
  <inkml:trace contextRef="#ctx0" brushRef="#br0">31137 9838 7837,'29'-16'0,"-2"-1"-24,-4 12 0,4 0 42,-3 5 1,-4 11 175,-1 3 0,-3 9 38,-2-5 0,1 8 67,-1-3 0,0 0-76,0 0 1,-4-4 45,-1 5 0,1-7-59,4 2 1,-6-3-675,-3-2 161,-4 0 0,-2 1-311,-4-1 0,-9 0 347,-10 0 1,-3-4-100,-1-1 0,-6 1-468,1 4 834,-6-6 0,-4 4 0,-7-4 0</inkml:trace>
  <inkml:trace contextRef="#ctx0" brushRef="#br0">30981 10207 7837,'6'-9'0,"4"-1"0,9 6 0,4-6 0,4 1 0,2-5 0,4-1 246,0 1 1,5 0-262,-5 0 0,3 4-408,-7 1 1,1 6 422,-11-2 0,0 3 0,-5 2 0</inkml:trace>
  <inkml:trace contextRef="#ctx0" brushRef="#br0">31564 9582 7844,'0'-8'0,"0"0"129,0 3 239,6 4-157,2-6 0,6 15-14,0 7 1,-4 0-80,-1 9 17,1 6 1,3 2 20,-4 6 0,-3 4-15,-6 6 0,0-1-177,0-4 0,-1 2 68,-4-2 0,-4 8-661,-10-9 1,-5 4 628,-9-3 0,-10 6 0,-7 1 0</inkml:trace>
  <inkml:trace contextRef="#ctx0" brushRef="#br0">31990 9610 8182,'0'-9'52,"0"-1"0,2 6 240,3-6 0,-4 5-272,4-4-17,-3 6 500,4-4-236,-5 7 0,11 8-10,-8 7 1,1 5-37,-5 9 0,0 7-18,0 6 1,-5 7 0,1 8 1,-6-1-199,5-4 0,-4 1-148,4-5 1,-4-1-227,4-4 0,0-12 114,5-2 1,0-10-509,0 0 321,0-10-65,0-2-10,0-20 0,0-3 103,0-12 0,0-2 89,0-3 0,0-4 324,0-5 0,0-9 0,0-6-258,0 7 0,0-18 0,0 9 1</inkml:trace>
  <inkml:trace contextRef="#ctx0" brushRef="#br0">31990 9639 7992,'10'-22'0,"-1"3"0,-1 8 61,2 1 1,2 7 318,-2-2-284,2 4 0,3 1 239,-1 0-140,-6 0 1,3 1 4,-6 4 1,-1-2-2,-4 7 1,-6-1-37,-3 5 0,-4 5 9,-1 0 1,-7 2-210,-3-2 1,-1 3 53,1 6 1,-2-4-232,2 0 0,2-5-89,-2 4 0,7-5-226,-2 1 1,8-8-189,1-2 322,7 1 0,-2 2 395,10-2 0,3 2 0,6-4 0</inkml:trace>
  <inkml:trace contextRef="#ctx0" brushRef="#br0">32175 9696 7992,'14'-23'0,"-6"-2"0,-3 6 0,1 0 178,-1 5-127,0 6 44,-5 2 18,-6 25 1,-2-2 149,-7 16 0,1 4-79,0 1 1,0 7 103,0 3 0,1-1-36,3-4 0,3-2-44,2-3 0,3-3-405,-3-7 1,4-6 134,1-3 1,5-3-721,-1-2 452,7-6 0,-3-2-425,7-6 316,-1 0 0,0-1-208,0-4 0,-1-3 647,-4-6 0,10-7 0,-3-1 0</inkml:trace>
  <inkml:trace contextRef="#ctx0" brushRef="#br0">32388 9610 7991,'7'-22'268,"1"2"627,6 5-1049,-6 8 1,-2 7 58,-6 9 1,-1 8 49,-4 2 1,-3 7 143,-6-3 0,-2 6 0,-3 4 1,3 2 25,-3 3 0,-1 1 78,1-6 1,0 2-220,4-2 1,1-4 95,0-1 0,0-1-344,0-8 0,1 0-27,4-5-212,-4 0-238,11-6-333,-4-2 1074,6-12 0,6-8 0,2-8 0</inkml:trace>
  <inkml:trace contextRef="#ctx0" brushRef="#br0">32374 9724 7991,'24'0'139,"0"0"0,-7 2 307,2 2 0,-3 9-230,-2 6 0,0 6-185,0-1 0,1 3-366,-1 1 1,-5-1 244,1-3 1,-7 1-463,2-6 0,-4 2 295,-1-3 0,0-2-6,0 3 1,-11-5 76,-3-4 0,-11 3 186,-4-4 0,-5 4 0,-9 1 0</inkml:trace>
  <inkml:trace contextRef="#ctx0" brushRef="#br0">32175 10037 7991,'-9'-14'28,"-1"-1"1,7 6 116,-2-1 0,10 3 279,5-3 0,4 2-406,5 3 0,3 2-353,6-6 1,5 1-276,1-2 1,4-1 259,-5 7 0,3-3 350,-8 3 0,4 2 0,-10-4 0</inkml:trace>
  <inkml:trace contextRef="#ctx0" brushRef="#br0">32602 9582 7991,'9'0'-40,"1"0"-30,-1 0 1,5 6 136,1 4 1,-6 7-101,1 2 1,-1 6 540,5-1 0,-4 4-178,-1 6 1,-6 0-272,2 4 1,-3 3-178,-2-3 1,0-3-303,0-2 0,-7 2 170,-2-2 250,-4 0 0,-14 2 0,-3 1 0</inkml:trace>
  <inkml:trace contextRef="#ctx0" brushRef="#br0">29801 10691 7880,'-14'4'6,"-1"1"30,-5 6 1,4-4 76,-3 2-441,10-3 312,2-6 0,9 0 132,3 0 1,4 0 119,10 0 0,5-1-66,9-4 1,11 3 94,13-2 1,8 2-58,11 2 0,3 0-342,-37 0 0,1 0 0,-2 0 0,0-1 209,1-2 1,1 1 0,6 1 0,0 0-6,5-1 0,1 0 1,2 0-1,-2 2-79,-4 0 1,-2 0 0,3-2 0,-1-1 47,-4 1 1,0-1 0,7 0 0,1 0 51,2 1 1,0-1 0,0 1 0,0-2-35,-5 0 1,0-1-1,3-1 1,-1 1-97,-4 2 1,0 1 0,1-3-1,0 0 4,0 3 1,-2 0 0,-5-1 0,-1 1-17,37 2 1,-12 0-143,-6 0 1,-5 5-79,-5-1 0,-8 6-323,-6-5 1,-6 4 253,1-4 1,-5 0-1418,-4-5 1757,-10 0 0,-1 6 0,-5 2 0</inkml:trace>
  <inkml:trace contextRef="#ctx0" brushRef="#br0">31223 10876 7945,'-8'6'-318,"1"-5"-191,7 6 0,0-1 926,0 4 0,0 9-166,0 4 0,0 10 45,0 5 1,0 0 15,0 5 0,0 1 116,0 8 0,0 4-194,0-4 0,0 1-56,0-1 0,0 4-191,0-4 0,0 2-169,0-2 1,0-10-147,0-8 0,0-6-17,0-4-870,0-4 834,0-12 1,0-8-137,0-9 0,-1-17 517,-4-7 0,3-6 0,-10-10 0,4-2 0</inkml:trace>
  <inkml:trace contextRef="#ctx0" brushRef="#br0">31308 10932 7945,'22'0'-284,"-3"0"0,-3 0 338,-2 0 0,0 5 514,0 0-232,1 0 1,-6-1 54,1 1-74,-7 6 0,2-5-168,-10 4 1,-3 7-182,-6-2 0,-5 2 102,0-3 1,-7 5-190,3 0 0,-4 6 83,-2-1 1,1-2-138,0 2 1,1-2-431,3 2 0,4-2 268,5-3 0,7-3 335,4 2 0,-4-2 0,0-2 0</inkml:trace>
  <inkml:trace contextRef="#ctx0" brushRef="#br0">31621 10947 7939,'6'-15'127,"-4"8"1,2 0-596,-8 7 1,0 7 74,-5 2 0,-2 12 728,-8 7 0,2 2-208,-7 8 1,6-5 188,0 5 0,-3 0-149,2 5 0,0-6 377,5 1 1,1-4-223,4 3 1,2-5-137,7 1 1,7-8-171,2-1 0,9-6-233,1 1 1,6-10-472,-1-4 1,2-4 347,3-1 0,-5-6-342,-1-3 1,-5-4-7,1-1 688,-4-1 0,0-5 0,-1-2 0</inkml:trace>
  <inkml:trace contextRef="#ctx0" brushRef="#br0">31720 10975 7939,'14'-6'0,"-4"4"91,-1-3 1,-5 10 202,0 5 1,-2 9-136,-2 4 1,0 4 9,0 2 1,0 4-554,0 0 1,-5 6 319,0-1 0,-1-1 336,1 1 1,4-8-205,-4-2 1,3-1-250,2-8 65,0 6 1,0-9-711,0 3-433,7-10 954,-6-2 0,-1-9 305,-9-3 0,-4-9 0,-1-8 0,0-6 0</inkml:trace>
  <inkml:trace contextRef="#ctx0" brushRef="#br0">31635 11075 7939,'14'-27'-19,"0"3"1,1 4 126,-1 5 1,5 1 6,0 0 0,11 6-133,-2 3 0,4-1 516,-4 1-238,1 0 1,-6 5-265,1 0 0,-11 5 92,1 0 0,-5 6-113,1-2 0,-5 9 109,-10 1 0,-3 6-77,-6-1 0,-5 3 37,0 1 0,-8-4-169,-1-1 0,4-4-56,-5 5 1,10-7 19,0 2 0,5-8 25,5-1-198,2-7 227,7 3 0,11-6 42,4 0 1,8-6 60,1-3 0,8 1-19,1-2 1,-2 2 85,-7-1 1,1 3-17,-6 6 0,0 0 317,-4 0-246,-8 0 0,0 6 69,-7 3 0,-3 9-10,-7 1 1,-1 1-98,-13-1 1,1-1-9,-6 5 0,1-5-22,-1 1 0,1-4-91,0 0 0,4-6-180,0 1-124,7-7 0,-4 3-415,7-6 0,6-2 343,3-2 1,-1-4-129,1-6 545,1-1 0,10-5 0,2-2 0</inkml:trace>
  <inkml:trace contextRef="#ctx0" brushRef="#br0">32033 11103 7937,'21'0'0,"-6"0"0,4 0 0,-3 2 636,-2 2 1,2 3-141,3 2 1,-2 4-79,7-4 1,1 2-210,9-1 0,-3 2-121,7-2 0,-6 4 127,1 5 0,-5-2-14,-4 7 0,-3 0-277,-7 4 0,-6 1 73,-4-1 0,-15 7-230,-8 3 0,-14 8-172,-9 1 0,-1 4-558,-4-9 1,2 2 495,3-10 240,-1-1 1,-6-5-1,-2 1 1</inkml:trace>
  <inkml:trace contextRef="#ctx0" brushRef="#br0">7664 13435 8330,'-8'-23'-376,"2"3"250,6 6 613,6 6 1,7 1-99,5 7 0,3 0-514,-2 0 1,3 0 91,7 0 0,1 2-42,3 3 1,3-4 46,7 4 0,7-3-46,7-2 1,5 0 57,4 0 1,4 0-225,-4 0 1,3-7 324,3-2 1,7-4-83,-37 6 1,1 0 0,2 0 0,1 0-67,4 0 1,0 0 0,-3 0-1,-1 1 214,-1 1 1,0 0 0,2 0 0,1-1 21,1 4 0,2 0 0,3-3 1,1 0-55,1 3 1,1-1 0,-1 1-1,-1 0 1,-5 1 0,-1 2 0,2-1 0,1 0-13,2 0 0,1 0 0,2 0 0,0 0-277,4 0 1,1 0 0,-3-1 0,-1 0 155,-1-1 0,0-1 0,2 3 0,2-1 28,2-1 0,2-1 0,-1 2 0,0-1-70,-7-1 1,-1 1 0,4 1 0,0 1 29,0-2 1,-1-1-1,-2 0 1,0 0 56,2 0 0,0 1 0,-4-1 0,-1-1 19,-4 2 1,0 0 0,-1 1 0,1 0-132,0-1 1,0-1 0,-1 2-1,0 1 181,-2 0 0,0 0 0,-1 0 0,-1 0-8,35 0 1,-4 0-103,-10 0 1,2 1 170,-6 4 1,4-2-254,-4 7 0,-5-5-3,-5 4 1,-11-4 189,2 4 0,-10-1-196,0 2 0,-8 1 473,-1-7 0,-5 3-676,4-3 1,-4-2 386,5 3 1,-5-4-84,5-1 0,-7 7 0,4 1 0</inkml:trace>
  <inkml:trace contextRef="#ctx0" brushRef="#br0">22564 11956 8272,'-27'0'0,"3"0"0,-1 0-437,6 0 0,0 0 385,5 0 928,0 0-684,0 0 0,4 0 90,1 0-132,5 0 123,-2 0-383,19 0 1,1 0 40,10 0 1,3 2-3,-4 2 1,10-2 100,5 3 1,5 1-131,4-1 0,2 1 281,4-1 1,2-4-106,-3 4 0,2-3 117,-2-2 1,1 0-78,-5 0 0,12 0 168,2 0 0,10-2-317,4-3 1,-36 4 0,1-1 179,34-7 0,0 6-82,-9-2 1,10-2 9,0 3 0,3-3-97,-37 5 1,1 0-1,33-1 84,-36-2 1,0 0-1,35 0-165,-4-4 0,0 4 83,0-4 0,5 1 39,0-2 1,-36 4-1,0 0 33,36-4 1,-5-1-4,-5 2 1,2-4-55,8 3 0,3 3 6,-36 2 1,-1 0 0,37 2-7,-3-2 1,-8 2 42,-1-2 1,-6 4-146,5-4 1,1 3 116,4 2 0,0 0-110,0 0 1,-6 0 80,-4 0 0,-2 0-5,-2 0 1,1 0 20,4 0 1,4 0 1,10 0 1,-3-4 3,3-1 1,-4-5-13,-1 6 1,-4-1 28,-1 5 0,5 0-20,5 0 1,4 0-13,-4 0 1,-6 0 10,-9 0 0,-2 2-55,-2 2 0,0-1-34,-1 7 1,6-7 80,0 2 0,4 1 17,-4-1 0,-1 1-21,-4-1 1,0-3 140,0 2 1,6-2-78,3-2 0,9 5-95,0-1 0,4 1 127,-7-5 1,5 0-34,-11 0 1,9 0-26,-4 0 1,4 5-8,-34-3 0,-1 1 1,37 1-40,-5-4 1,-6 0-178,0 0 0,-6 5 37,2 0 1,1 4 122,-1-4 1,6 1-23,-2-1 0,2-3 6,-2 2 1,-3-2-2,-6-2 1,0 5 65,0-1 1,6 1 24,4-5 0,2 0 142,2 0 1,-6 0-110,-3 0 1,-6 0-147,-3 0 1,2 0 94,-3 0 1,3 0-69,2 0 0,3 0 54,-3 0 1,8 0-7,-8 0 1,-4 0 39,-5 0 0,-4 0 5,-1 0 1,6 0 103,3 0 0,5 0-71,4 0 1,-2 0 74,2 0 1,-2 0-94,-2 0 1,-5 0-78,0 0 1,-5 2 52,5 2 0,2-2-9,8 3 0,-2-2-36,6 2 1,-6-4-25,2 4 0,-9 1-64,0-1 0,-8 0 100,3-5 0,-4 0-20,-1 0 0,6 0 12,3 0 0,2 0 208,-2 0 1,1 0 169,-5 0 0,-2 0-279,-9 0 1,0-2 71,-4-3 1,-8 4-72,4-4 0,-10-1 151,0 1 1,-4 0-224,0 5 0,-3-1 102,-2-4-29,2 3 50,-10-4-31,4 6 40,-6 0-1267,0 0-230,7 0 705,1 0 639,6 6 0,0-4 0,0 4 0</inkml:trace>
  <inkml:trace contextRef="#ctx0" brushRef="#br0">10109 10165 8116,'-6'-8'0,"4"0"-340,-2 3 298,2 4 1046,2-12-614,0 11 109,0-4-156,0 6-155,0 0 1,2 8-30,2 6 1,-2 7-96,3 7 1,-4 2-96,-1 3 29,0 10 23,0 1 1,0 12-126,0-4 0,0-2 2,0 2 1,0-11-8,0 2 1,0-5-71,0 0 1,0-5-280,0-9 1,0-4 137,0-6 320,0-6 0,-6 5 0,-2-5 0</inkml:trace>
  <inkml:trace contextRef="#ctx0" brushRef="#br0">9825 10563 8116,'0'-14'-412,"0"4"356,0 1 1,1 5 505,4 0-161,3 2 1,6 10 301,1 6 0,4 8-275,-1 12 0,1 2-103,-4 7 1,-1 1 2,0 3 1,0-1 10,1 6 0,-1-6-71,0 1 1,0-10 5,0-9 0,1-1-172,-1-8 1,0-2 145,0-7 1,-4-4-172,-1-6 0,1-8 107,4-6 0,0-13-100,0-11 0,1-5-303,-1-4 1,5 1 165,0-6 1,-2 5-255,-7-5 0,2 6 0,-2-2 419,2 4 0,3 2 0,-1-1 0</inkml:trace>
  <inkml:trace contextRef="#ctx0" brushRef="#br0">19976 825 8128,'-8'-23'372,"4"4"1,2 4 60,2 0 0,0 1-140,0 0 1,2 1 230,2 4-60,-2 3-279,11 6 1,-5 1 59,6 4 1,0 9-35,0 10 0,0 4-88,1 5 1,-1 10-85,0 9 0,0 2-269,1-2 0,-3 2 82,-2-7 0,1 1-113,-7-6 0,6-4-455,-5 0 1,-1-6 115,-4 1 0,0-3-132,0-2 1,0-1 64,0-3 667,0 3 0,-6-12 0,-2 6 0</inkml:trace>
  <inkml:trace contextRef="#ctx0" brushRef="#br0">20019 1351 8128,'0'-8'320,"0"1"-47,0 7 0,0 2 209,0 3 0,2 3-191,2 6 1,0 6 105,5 4 0,-4 9 291,4 5-179,-6 3-320,10 2 1,-5-2 59,6-3 0,-3 1-43,3-6 1,-3-4-155,8-5 0,-1-9 144,1 0 0,3-8-57,6-7 0,-4 0-40,0 0 1,-1-7-240,6-8 0,-1-10-186,1-8 0,-7-7 157,-3 3 0,-3-9-1378,-2-2 21,0 1 1030,0-2 496,-6 11 0,8-11 0,-7 10 0,-2-2 0,-4 4 0,-3 6 0</inkml:trace>
  <inkml:trace contextRef="#ctx0" brushRef="#br0">8545 13918 8250,'0'-8'-189,"0"2"1,0 7 675,0 4 1,7 11-250,2 12 0,-1 9 29,1 10 1,-1 5-129,2 10 1,-4-2-160,-6 6 0,0 0 248,0 5 1,0 10-182,0 0 0,0-2-122,0-13 1,5-5-148,0-8 0,1-11-957,-1-9 457,-4-9-68,12-10 790,-11-14 0,10-20 0,-4-10 0</inkml:trace>
  <inkml:trace contextRef="#ctx0" brushRef="#br0">8560 13989 8250,'15'-13'-356,"4"4"1,3-2 319,7 6 1,1-4 580,3 4 1,2-5-283,3 6 0,1-1-141,-6 5 1,1 0-7,-6 0 1,-4 1 136,-1 4 1,-5 3-308,1 6 0,-10 5 86,-4 0 1,-4 11-102,-1-1 1,0 4 125,0 0 1,-12 3-273,-7 7 1,-6 4-53,-4 1 0,-1-1-1,-3-4 0,5-7-64,-1-3 1,9-9 331,10-5 0,-3-3 0,6-2 0</inkml:trace>
  <inkml:trace contextRef="#ctx0" brushRef="#br0">9427 13847 8250,'-14'6'99,"-2"2"-50,-3 6 1,1 8 250,-5 7 1,-1 7 500,-4 11 1,-4-1-305,4 6 1,-2-1-255,11 1 0,0 3 72,4-2 0,8-5-10,2 0 1,5-4-316,5-1 1,6-7-563,12-3 1,4-9 571,16-5 0,-4-3 0,10-2 0</inkml:trace>
  <inkml:trace contextRef="#ctx0" brushRef="#br0">9811 13889 8294,'-7'15'1059,"6"-6"-518,-4 1 127,3-7-210,2 3-57,0-6-57,0-6-44,0 4-15,0-4-232,0 6 0,0 1-95,0 4 1,0 0 32,0 9 1,0-6-52,0 11 0,0-6 29,0 6 0,-4-4-81,-1 0 0,0 5 114,5 4 0,-6-2-15,-4 2 1,3 4 18,-3 5 0,1 8-8,-6 2 0,-4 1-193,0 8 0,1-6-33,3 2 1,1-1-412,0-4 0,6-2-642,3-8-263,4-10 1544,1 4 0,6-19 0,2-1 0</inkml:trace>
  <inkml:trace contextRef="#ctx0" brushRef="#br0">9839 14017 8250,'14'0'238,"1"0"1,-1 13 387,0 6 1,0 13-126,0 5 0,-4 6-164,-1 5 0,-4-4-528,5 3 142,-7 4-247,3-7 0,-1 3-712,0-9 896,-1 3-113,3-4 1,-6-1-77,4-3 0,-3-4-55,-2-6 0,-2-2-488,-3-7 0,-4-6 844,-10-3 0,1-5 0,-5-5 0,-1-5 0,-4-9 0,1-3-92,3-6 0,-1-5-69,6 0 1,0-1 266,5 6 1,6 1 171,3 3 1,3 4 163,2 6 0,2 1 291,3 4 0,4 2-325,10 7 0,5 0-76,9 0 1,3 0-1429,7 0 561,0 0 408,-1 0 0,1-6 0,0-2 0</inkml:trace>
  <inkml:trace contextRef="#ctx0" brushRef="#br0">10280 13833 7979,'0'15'1254,"0"4"0,1 5-816,4 9 1,-3 4-96,3 5 1,-4 6-16,-1-1 0,0 0-152,0-4 0,0 0-138,0-1 0,5-1-675,0-3 0,1 2 487,-1-7 0,-2-6-518,6-8 0,-4-3-42,4-2 710,-5-6 0,8-8 0,-4-8 0</inkml:trace>
  <inkml:trace contextRef="#ctx0" brushRef="#br0">10450 13790 8250,'15'-8'-554,"-1"2"843,0 6 0,-4 1 503,-1 4 1,-4 5-298,4 8 1,-6 5-143,2 5 0,-3 8-32,-2 7 1,0 6-167,0 8 1,0-5-145,0 0 1,0 0-162,0 5 1,0-11-507,0-3 0,6-6-15,4 1 1,2-9-695,2-10 375,1-3 0,-3-10 990,-2-6 0,-4-13 0,-6-9 0</inkml:trace>
  <inkml:trace contextRef="#ctx0" brushRef="#br0">10564 14145 8250,'-14'-57'0,"5"4"0,-1 5 0,7 3 0,-2 11 0,5 3 0,5 7 0,3 5 0,6 10 0,2-2 327,3 6 0,-2 0 489,7 5 0,-5 5-528,4 0 0,0 6-113,0-2 1,-2 2-194,-7-1 1,-1 4 13,-4 0 0,2 2 92,-6 8 1,-2-5-275,-8 4 0,-9 6-4,-10 4 1,-4 5 10,-5-5 0,1 0 150,-6-4 0,10-3-39,-5-2 46,12-3 0,-6-13-22,13-4-115,6-2 0,8-2 140,10 0 1,4 0 22,5 0 0,3 0-19,6 0 0,6 0-1,-1 0 1,5 0-55,-5 0 0,0 0-96,-5 0 1,-1 5 118,-3-1 0,1 6 0,-6-5 1,0 6 129,-5-2-141,-6 4 19,-1 1 1,-7 0 204,0 0 1,-7 1-160,-2-1 0,-4 5-260,-1 0 1,-7 0-33,-2-5 1,1-6-269,-2-3 1,5-4 552,-5-1 0,7-6 0,-4-2 0</inkml:trace>
  <inkml:trace contextRef="#ctx0" brushRef="#br0">10920 13690 8250,'22'-7'-381,"5"0"317,-4 7 1,3 0 1105,-3 0 1,3 2-196,-7 3 1,4 2-45,-4 8 0,0 5-274,-5 4 1,1 4-16,-1 5 1,-5 10-80,1 9 0,-7 18-162,-1-30 1,1 0-1,-2 2 1,-1 0-426,1 3 0,-2 0 0,-1-1 0,-2-1 176,0 0 0,-2-1 1,-2 3-1,-1 0-575,0 1 1,-1-2 0,-2-1-1,-1 0 45,1-3 0,0 0 0,-15 33-751,-1-2 0,-5-6 414,-1-8 843,-5-7 0,6 7 0,-7-7 0,1-1 0,1 0 0</inkml:trace>
  <inkml:trace contextRef="#ctx0" brushRef="#br0">21327 1038 8157,'0'-14'-499,"0"-1"1,0 1 988,0 0-307,0 0 1,0 4 751,0 1-290,0 6-533,0-4 35,0 26 1,5 0-13,0 19 1,-1 0 44,-4 5 0,5 6-27,0 3 1,1 3-190,-1 2 0,-4 5 6,4-1 0,3 1-312,2-5 0,-3-12-2,3-2 1,-5-11-223,4-4 1,-6-6-208,2-8 364,-3-6 1,-2-9 141,0-13 0,-7-9 267,-2-10 0,-10-9 0,-3-9 0</inkml:trace>
  <inkml:trace contextRef="#ctx0" brushRef="#br0">21284 839 8157,'15'-5'0,"-1"0"0,0 1-170,0 4 0,5-2 237,0-3 1,6 4 324,-1-4 0,3 3-185,1 2 0,-4 0-20,0 0 1,-12 0-53,3 0 1,-4 5-101,3 0 0,-6 7 77,-3 3-121,-4-1 118,-7 13 1,-8-4-88,-10 11-97,-3-4 163,-8 17 0,4-12-196,-7 12 0,6-7 45,-1 2 0,5-4-96,4-5 1,5-9-65,10 0-331,2-7 554,7-9 0,7-8 0,0-8 0</inkml:trace>
  <inkml:trace contextRef="#ctx0" brushRef="#br0">21839 853 7996,'-14'16'-67,"-1"3"0,0 3 566,-4 6 0,1 5-217,-5 1 0,5 5-33,-1-1 0,3 3 3,2 2 0,2 1 122,2 3 1,4-1-421,6 6 1,5-6 90,-1 1 0,12-9-768,-2-4 1,10-11 181,0-4 1,1-9 540,-1-6 0,9-8 0,-3-4 0</inkml:trace>
  <inkml:trace contextRef="#ctx0" brushRef="#br0">21938 910 7849,'0'14'-160,"0"2"270,0 3 0,0 5 197,0 9 1,2 1 384,3 4 1,-4 8-451,4-3 1,-3 1-378,-2-6 0,0 1-310,0-5 1,1-1 278,4-5 0,-3-6-846,2-3 423,4-3 254,-6-8 1,4-8 334,-6-10 0,-6-15 0,-2-5 0</inkml:trace>
  <inkml:trace contextRef="#ctx0" brushRef="#br0">21953 995 8153,'14'-28'-238,"2"6"-60,3 3 1,-2 4 507,7 6 1,-1-2 502,6 6 0,-5 0-418,-1 5 1,-5 7-312,1 2 1,-4 4-60,0 1 0,-8 0 156,-2 0 0,-3 5-79,-2 0 1,-2 7 35,-3-3 1,-2-2-143,-8-2 0,-4 1-32,0-1 1,-4 0-163,4-4 0,0-1 132,5 0 1,1-5-77,3 1 76,4-7 1,8 3 83,2-6 0,4 0 48,7 0 1,5-4-7,4-1 0,-4 0 115,-1 5 1,2 0-31,-2 0 0,0 0 163,-5 0 1,-5 5-24,1 0 80,-7 6 1,3-3-42,-6 6 0,0 0-87,0 0 1,-6 0-63,-3 1 1,-9 4 45,-1 0 0,-11 6-287,2-1 1,-4 1-18,4-1 1,4 1-50,0-6 0,7-2-357,-2-7-445,10-4 1034,2-19 0,1-9 0,-2-14 0</inkml:trace>
  <inkml:trace contextRef="#ctx0" brushRef="#br0">22379 739 8135,'8'7'0,"-3"2"0,1 5-177,-1 5 0,0 8 309,-5 6 0,0 11 406,0-1 1,0 5-311,0-1 1,0-3-78,0 4 0,0 0-207,0 0 0,0-1 132,0-4 0,1-7-510,4-3 1,-2-4-485,7-5-282,-7-4 1200,9-12 0,-10-8 0,4-8 0</inkml:trace>
  <inkml:trace contextRef="#ctx0" brushRef="#br0">22763 711 8036,'0'14'-290,"-2"0"329,-2 0 0,1 7 17,-7 3 1,1 4 749,-6 5 1,0 4-250,-4 5 0,3 3-138,-3 2 0,-2-3-165,2 4 1,0-4-190,5-2 1,2 4-331,2-3 0,-1 1-410,6-11 0,1-1-14,4-8-399,0-10 1088,0-8 0,0-19 0,0-2 0</inkml:trace>
  <inkml:trace contextRef="#ctx0" brushRef="#br0">22635 796 8133,'14'6'-22,"1"4"134,-1 9 109,0 3 1,0 8 241,0 3 1,1 2-247,-1 3 0,0 1-142,0-6 0,5 5-70,0-4 0,0-1-287,-5-5 1,-4-4-390,-1 0 0,-6-5 351,2 4 0,-3-5-705,-2 1 1025,-13-4 0,-3 6 0,-12 1 0</inkml:trace>
  <inkml:trace contextRef="#ctx0" brushRef="#br0">22507 1336 8082,'0'-22'-201,"6"2"201,4 5 0,4 3 828,5 2-306,-3-2-357,11 4 1,-4-2 23,11 1-7,-4-1-232,11-4 0,-7 2-230,4 2 0,0-3-76,-9 4 0,1 1 356,-11-1 0,0 5 0,-5-2 0</inkml:trace>
  <inkml:trace contextRef="#ctx0" brushRef="#br0">22877 711 8061,'8'-8'-169,"4"2"-42,-2 6 1,7 0 426,2 0 0,0 1 466,-5 4 1,5 3-158,0 6 0,0 5-165,-5 0 1,5 6 173,0-1-58,7 9-302,-11-3 1,11 6-81,-7-2 0,4-3 40,-4 7 0,-5-5-169,-4 5 0,-7-5-34,2 5 0,-11 0-294,-9 5 1,-5 1-41,-9 3 1,-5 4-314,-4 6 0,-3 0-1910,-2 0 2626,-6-1 0,-2 6 0,23-32 0,0-1 0,-29 21 0,0-7 0</inkml:trace>
  <inkml:trace contextRef="#ctx0" brushRef="#br0">13081 10293 8049,'0'-8'-363,"0"1"165,0 7 0,0 12 415,0 2 0,0 9 499,0 1 0,1 5-309,4 4 0,-2-2-65,7 7 0,-6 0-74,6 5 0,-2-1-73,1 1 0,-2 0 0,-7-1 1,4 6-86,1-1 0,0 1-113,-5-6 0,0 1-170,0 0 0,0-12-948,0-2 302,0-4-642,0-3 133,-6-8 666,4-14 662,-4-14 0,-1-15 0,-1-7 0</inkml:trace>
  <inkml:trace contextRef="#ctx0" brushRef="#br0">13180 10321 8049,'22'-22'-38,"-3"3"1,-3 5-39,-2 4 0,1 4 586,-1 6 29,6 0 1,-4 2-275,3 2 1,-8 6-98,-1 9 1,-7-2-150,2 7 181,-4 0-75,-1-2 1,-6 5-121,-4-4 172,-2 4-123,-3 2 0,-5-1-77,-4 0 0,2-1-230,-2-3 1,2 0-356,-1-10 0,-3 2-454,7-12 1062,0 1 0,5-5 0,0 0 0</inkml:trace>
  <inkml:trace contextRef="#ctx0" brushRef="#br0">13649 10392 7945,'-6'-8'-508,"-2"2"557,-6 6 1,5 2 22,-1 2 0,1 11 992,-6 8-373,1 4-330,0 2 0,0 8 89,0 1 1,-1 11-207,1-6 1,1 7-47,4-2 1,-2 4-47,6-5 0,0-1-124,5-8 0,7-3-173,2-7 1,10-7-563,5-7 1,7-6-468,3-8 1,-1-3 140,-5-7 1033,1 1 0,5-24 0,3 3 0</inkml:trace>
  <inkml:trace contextRef="#ctx0" brushRef="#br0">13806 10492 7897,'0'-8'-188,"1"2"-68,4 6 1,3 0 803,6 0 1,1 0-359,-1 0 0,6-7-347,4-2 0,-2-6 34,2-3 0,-2-3-142,2-3 0,1 4 89,-6 6 176,-7-1 0,1 1 0,-5 0 0</inkml:trace>
  <inkml:trace contextRef="#ctx0" brushRef="#br0">13976 10278 7957,'8'-6'-781,"5"5"1381,-11-12-256,10 11-134,-10-4 0,6 6 94,-4 0 0,-2 2-18,3 2 0,-4 4 119,-1 6 1,0 2-117,0 3 0,0 3-8,0 7 0,-8 4-13,-6 0-248,0 7 73,-7-4 1,3 2-241,-1 0 1,-5-2 23,5 2 1,-5-3-83,5-7 1,0-1-403,5-3-789,0-4 845,0-6 1,6-7-286,3-7 0,3-8 836,2-11 0,13-3 0,3-7 0</inkml:trace>
  <inkml:trace contextRef="#ctx0" brushRef="#br0">14019 10421 7957,'10'-5'-239,"-1"0"0,1 0 191,-3 12 1,1 2 884,-3 10-350,-3-3-253,4 11 1,-6-3-53,0 9 1,-5-2 87,1 7 1,-3-5 174,2 5 1,4 0-239,-4 5 0,-1-1-107,1 1 1,0-5-152,5 0 0,0-3-331,0-2 0,0-2-519,0-12 497,0 0-537,0-11 117,7-1 0,-6-20 25,4-6 799,-3-6 0,4-10 0,2-1 0</inkml:trace>
  <inkml:trace contextRef="#ctx0" brushRef="#br0">14048 10733 7957,'4'-28'-1079,"1"0"540,0 5 704,-5-3 0,6 8 620,4-6 1,-3 7-364,3-2 1,4-1-197,5 1 0,0 1-58,-5 9 1,5-4-1,0 4 0,0 2-282,-5 3 99,1 2 69,-7 2 1,3 11 10,-7 3-123,7 10 80,-9-2 0,4 7-158,-6-1 0,0 2 109,0 3 1,0-3-80,0 3 1,-4 2 24,-1-2 1,-2-1-181,3-8 1,2 2 73,-3-2 1,2-3-431,-1-2-529,2-4 1146,-11 0 0,5-7 0,-6-2 0</inkml:trace>
  <inkml:trace contextRef="#ctx0" brushRef="#br0">14033 10762 7957,'10'-14'-62,"-1"-1"0,1 1-124,4 0 0,0 4 309,0 1 0,1 4 226,-1-4 1,0 6-169,0-2-402,-6 3 114,5 2-36,-12 0 181,6 7 0,-14 1-391,-2 6 165,-4 0 41,-1 0 0,-6 5-35,-4 0 1,-1 6 179,1-1 1,-1-3-10,6-2 1,4-4 18,6 0 277,6-1-122,-4 0 0,9-6 210,3-3 0,4-5-8,10-5-35,3-3-430,7-6 0,-1-2-441,1-3 479,-1 3-233,1-4 1,-6 7-733,1 4 1027,-7-4 0,10 5 0,-5-6 0</inkml:trace>
  <inkml:trace contextRef="#ctx0" brushRef="#br0">14389 10819 7957,'8'0'-168,"4"0"-42,-2 0 0,-2 0 431,1 0 1,-4 0 106,4 0 480,-5 6-320,2-4-312,-6 10 1,-2 1-258,-2 6 0,-6 8 51,-9 1 0,2 7 30,-7 8 0,7-7 0,-4-1 0</inkml:trace>
  <inkml:trace contextRef="#ctx0" brushRef="#br0">14801 10677 7879,'-14'0'-398,"6"-2"331,3-3 1,2 4 1093,-2-4-599,4 3 1,-4 2-61,10 0 0,7-1-168,7-4 1,8 2-31,2-7 0,1 6-1,8-6 1,-5 2-161,5-1 0,-7-2-221,2 6 1,-7-5-417,-3 6 1,-5-1-388,1 5 1015,-3-6 0,-9 4 0,0-4 0</inkml:trace>
  <inkml:trace contextRef="#ctx0" brushRef="#br0">15000 10478 7882,'8'1'194,"-3"4"0,1 4 79,-1 10 1,0 3 89,-5 7 1,0-1-188,0 1 0,0 4 13,0 0 0,-2 2-41,-3-2 1,4-3-135,-4 3 1,-1-4-60,1-6 0,0 3-560,5-8-142,0 1 0,2-11 747,2-3 0,4-16 0,7-5 0</inkml:trace>
  <inkml:trace contextRef="#ctx0" brushRef="#br0">15242 10307 7897,'14'6'11,"0"1"-119,1 2 0,-1 8 5,0-2 1,0 7 1176,0-3 1,-4 6-389,-1-1 0,1-2-270,4 1 1,-1-4-302,-4 5 0,4-5-127,-4 5 1,-2-5 24,-3 4 1,-2 1-158,-2 5 1,-13 5-758,-6 4 0,-8 3 901,-6 2 0,-9 6 0,-9 1 0</inkml:trace>
  <inkml:trace contextRef="#ctx0" brushRef="#br0">12796 11501 8093,'-6'8'0,"5"0"333,-4-3-215,3-4 135,2 12 0,0-10 701,0 6-652,7-5 0,7 4-77,9-4 1,12-2 80,8 3 0,6-9 0,8 0 1,6-7-137,3 1 1,-3 2-127,-1-1 1,3 6-71,1-2 1,5 3-228,5 2 1,-3 0 248,3 0 1,-5 0 20,-5 0 0,3 0-70,-2 0 0,9 0 85,4 0 1,-2 0 6,-3 0 0,0 0 42,-9 0 0,5 0 156,-14 0 1,3 0-208,-3 0 1,-5 0 80,0 0 1,-12 0-126,-2 0 0,-8 0-53,-7 0 1,-2 2-339,-7 3-58,-6-4 484,-2 6 1,-6-9-757,0-3 275,-6 4 0,-2-10-1743,-6 6 2203,0 0 0,-7-1 0,-1-2 0</inkml:trace>
  <inkml:trace contextRef="#ctx0" brushRef="#br0">13834 12027 7926,'0'19'304,"0"0"1,2 8 283,3 1 1,-4 7-415,4 8 1,1 4-47,-1 0 0,0 7-131,-5-2 1,0 4 97,0 0 1,0-3-185,0-1 1,0-6 64,0 1 1,1-4-205,4-6 1,-3-3-380,2-11 287,-2-2-186,-2-7 80,0-6 0,0-5 73,0-12 1,-5-9 27,0-15 0,-1-3 325,1-7 0,-2-6 0,-8-1 0</inkml:trace>
  <inkml:trace contextRef="#ctx0" brushRef="#br0">13863 12041 7926,'14'-6'-164,"0"4"-42,0-2 1,5-3 685,0 3-252,0-1 0,-5 6-47,1 4-68,-1-3-21,-6 10 1,-2-4 11,-6 7 0,0 5-45,0 4 0,-1 3 0,-4 1 1,-5 5-13,-9 0 1,2 7-139,-7-2 1,1 1 170,-6-1 1,1-3-81,-1-7 0,-5 1 0,-3-1 0</inkml:trace>
  <inkml:trace contextRef="#ctx0" brushRef="#br0">14446 12013 7916,'-10'1'-727,"1"4"706,-1-3 0,-4 10 370,0-2 1,0 4 92,-1 5-324,1 3 0,-5 13 103,0 3 1,0 4-11,5 6 0,1-2 49,4 6 1,3-5 179,6 5 1,0-6-507,0 2 0,8-6 74,6-4 1,6-6-843,9-13 0,1-2 270,3-12 0,-3-7 564,3-7 0,-3-10 0,-1-3 0</inkml:trace>
  <inkml:trace contextRef="#ctx0" brushRef="#br0">14503 12368 8629,'14'0'704,"0"-1"-876,0-4 1,5 3 122,0-2 0,6-3 52,-1 3 1,8-7-72,1 1 0,5-1-154,-5 2 1,0-3 11,-4 8 1,-7-6-635,-3 6 844,-4-1 0,0 5 0,-1 0 0</inkml:trace>
  <inkml:trace contextRef="#ctx0" brushRef="#br0">14645 12070 7802,'9'0'-54,"1"0"1,-6 8 409,6 6 0,-7 3-71,2 12 0,-4-2 139,-1 10 1,0 1-322,0 5 0,0 0 52,0-1 0,0-1-275,0-3 1,0 0-152,0-9 1,5 1-588,0-11 467,6 0 1,-3-12-738,6-2 1128,-6-3 0,5-9 0,-6 0 0</inkml:trace>
  <inkml:trace contextRef="#ctx0" brushRef="#br0">15085 11984 7921,'15'0'102,"-3"2"140,-2 3 1,1 3 4,-6 6 0,6-3-1,-2 3 1,-1-3-1,2 8 0,-3 3-28,3 2 0,1 4 28,-6 6 0,-1 2 0,-4 7 1,0-1-205,0 1 0,-3 6-99,-6 3 1,-2 8-334,-13 2 1,-1 7-75,-8 2 0,1 0-1165,14-32 0,-2-2 1629,-24 29 0,17-33 0,-3-2 0,-2-3 0,-1 0 0</inkml:trace>
  <inkml:trace contextRef="#ctx0" brushRef="#br0">16052 11288 7944,'-8'0'3283,"2"0"-2895,19 0 1,1 5-212,10-1 0,7 1-14,-2-5 0,2 0-59,-2 0 0,-1 0-165,1 0 1,-3 0-287,-2 0 1,-3 0-517,-7 0-110,0 0 1,-6 6 271,-3 4 701,-4 2 0,-7 9 0,-2 1 0</inkml:trace>
  <inkml:trace contextRef="#ctx0" brushRef="#br0">16081 11629 7944,'-8'0'518,"3"0"174,10 0 1,4-2-449,10-2 0,3 1-23,7-7 0,1 7 267,3-2-56,3 4-565,1 1 1,-1 0-730,-3 0 862,-3 0 0,5 6 0,-7 2 0</inkml:trace>
  <inkml:trace contextRef="#ctx0" brushRef="#br0">16948 10222 8116,'-6'-15'-472,"4"7"315,-4 2 617,6 6-148,0 0-49,0 13 1,0 3 108,0 12 1,5 8-95,-1 7 0,3 1-28,-3 8 0,-2 1-92,3 3 0,1 1 53,-1 0 1,1-6-496,-1-4-520,-4 4 785,6-7 0,-7 0-1045,0-6 643,6-6 69,-4 2 1,4-12-895,-6-3 889,0-9 0,0-5-285,0-10 807,-6-9 0,4-15 0,-4-7 0</inkml:trace>
  <inkml:trace contextRef="#ctx0" brushRef="#br0">16934 10165 8116,'14'-14'144,"0"-1"72,0 1 1,1 1-1028,-1 4 304,6-4 469,3 12 1,0-6 370,1 7 0,-5 2-244,5 3 1,-7 3-59,2 6 0,-5 0 19,-4 0 1,1 5 129,-7 0 1,-5 6-102,-9-1 1,-4 8 134,-5 1 0,-3 6-222,-6-1 73,-1 3-13,1 2 1,-1-2-152,1-3 0,6-5 16,3-9 1,3 1-259,2-6-248,0 0 589,6-11 0,1-2 0,7-6 0</inkml:trace>
  <inkml:trace contextRef="#ctx0" brushRef="#br0">17460 10122 7755,'-6'14'-1142,"-2"8"1325,-7 7 1,0 6 813,-4 7 1,1 9-412,-5 6 1,5 0 182,-1 4 0,5-2-400,5-3 0,2-5-240,7-4 1,8-10-990,6-9 1,8-3 268,12-10 1,2-4 590,7-11 0,-7-13 0,-1-3 0</inkml:trace>
  <inkml:trace contextRef="#ctx0" brushRef="#br0">17588 10478 10006,'14'0'561,"7"0"-306,2 0 0,4-7-132,2-2 0,5-4-100,4-1 1,3 0-159,2-1 0,-7 6-183,-3-1 0,-4 7-537,-5-1 1,-5 8 854,-10 6 0,-3 2 0,-6 3 0</inkml:trace>
  <inkml:trace contextRef="#ctx0" brushRef="#br0">17758 10207 8178,'10'16'481,"-1"3"1,-5 0-240,0 10 1,-2 2 157,-2 12-102,0-1-120,0-5 1,0 4 114,0-3 0,0 1-132,0-1 1,1 2-190,4-7 0,-3-2-106,2-7 0,0 1-387,0-6 0,-2 0 207,3-5 1,-2-4-698,2-1 1011,-4-5 0,12-11 0,-5-9 0</inkml:trace>
  <inkml:trace contextRef="#ctx0" brushRef="#br0">18228 10051 8056,'0'14'-583,"0"7"675,0 2 0,0 4 586,0 2 1,0 5 163,0 4-514,0 10 0,0 2-59,0 7 0,0 0-80,0 0 0,0-7 3,0-2 0,0-5-52,0-6 1,0-3-345,0-11 0,0-2 135,0-7-1519,0-6 1423,0-2 1,6-18-1,2-4 1</inkml:trace>
  <inkml:trace contextRef="#ctx0" brushRef="#br0">18370 10250 8114,'19'0'-327,"0"0"0,6-6-328,-1-4 0,3 1 655,1-5 0,-1 2 0,-4-6 0,8 2 0,-8 2 0,1-1 0,-10 1 0,0 0 0,1 0 0,-1-1 0</inkml:trace>
  <inkml:trace contextRef="#ctx0" brushRef="#br0">18640 10065 8059,'6'-14'-581,"-3"6"-727,7 3 1291,-7 4 1,3 7 157,-6 4 0,0 4 407,0 5-263,0 3-120,0 6 0,-6 5 10,-3 1-43,-10 5-61,3 4 1,-11 1 47,3 3 0,-3-1-59,-1 2 1,-5-9-128,0 4 1,1-5-77,8 0 0,-1-8-987,6-7 487,0-5 383,5 2 260,6-12 0,2-8 0,6-8 0</inkml:trace>
  <inkml:trace contextRef="#ctx0" brushRef="#br0">18626 10278 8059,'8'7'-291,"-4"2"1,-2 10-364,-2 5 0,0 4 651,0 6 0,0-1 189,0 9 0,-2-2-60,-2 7 1,2-3-27,-3-1 1,-1-5-168,1 0 1,0-5-26,5 5 0,0-13-555,0-1 545,0-13 0,2-5 102,3-6 0,-4-12 0,6-10 0,-7-15 0</inkml:trace>
  <inkml:trace contextRef="#ctx0" brushRef="#br0">18697 10364 8024,'8'-14'0,"4"-1"-287,-2 1 1,2 6-358,3 3 0,-6 4 534,1 1 1,-3 8 129,3 6 1,-2 7 154,-3 7 1,-4 2-67,4 3 1,-3-1-33,-2 6 0,0-7-115,0 2 1,0-3-150,0-1 1,0-2-97,0-4 56,0-2 232,0-1-5,0-4 0,-2 3 0,-3-9 0,-3 2 0,-6-10 0,0 4 0</inkml:trace>
  <inkml:trace contextRef="#ctx0" brushRef="#br0">18626 10605 8013,'6'-14'-570,"2"-2"-71,6-3 0,0 8 641,1-3 0,-1 3 0,0-3 0,0 0 0,0 1 0,1 4 0,-7 2 0,-2 7 0,-6 7 0,0 2 0,-6 4 0,-4 1 0,-7 6 0,-2 4 0,-5-2 0,5 2 0,0-7 0,5 2 0,1-3 0,4-2 0,2 1 0,7-8 0,8-2 0,7-10 0,0-4 0,9-10 0,-5-3 0,5-7 0,-2 3 0,2 2 0,2-9 0,-3 3 0</inkml:trace>
  <inkml:trace contextRef="#ctx0" brushRef="#br0">18910 10122 8013,'10'5'0,"-1"0"0,0 6-1140,6-2 571,5 4 426,-4 1 1,6 6 1337,-3 4-340,-3 3-442,4 1 0,-1 7 8,0 3 0,-4 3-283,-6 2 1,-6-1-197,2 1 1,-5-5-41,-5 0 1,-7-2-301,-7 2 1,-8-3-1135,-2-7 706,1-5 114,-7 3 712,7-10 0,-1 5 0,1-7 0</inkml:trace>
  <inkml:trace contextRef="#ctx0" brushRef="#br0">19393 10094 8072,'0'-8'-345,"0"1"-87,0 7 1,5 11 1180,0 4-436,0 15 0,-4-5 26,4 13 1,-3 1 4,2 9 1,-2 2-106,-2 7 1,1 0-12,4 0 1,-3-7-196,3-2 1,-2-4 160,1-1 1,-2-7-786,3-3 0,-2-4-526,2-6-400,-4-2 1157,6-13 1,-7-5 359,0-13 0,-7-5 0,-1-14 0</inkml:trace>
  <inkml:trace contextRef="#ctx0" brushRef="#br0">19393 10179 8072,'8'-21'0,"5"7"24,-4 0 0,4 1 190,1 9 1,2-6-320,3 5 0,-3 1-28,3 4 1,-3 0-146,-2 0 192,-6 0 218,4 0-53,-10 6 0,4 2 236,-6 6-152,0 0 0,-6 5-202,-4 0 41,-2 6 74,-9-9 1,6 11-171,-4-3 0,3 1-21,2-1-382,-1 3 313,1-5 1,5 5-31,-1-4 0,7 3-443,-2-7 657,4 0 0,1-5 0,0 0 0</inkml:trace>
  <inkml:trace contextRef="#ctx0" brushRef="#br0">19905 10051 8052,'-6'16'-195,"-4"3"1,-2 3 365,-2 6 1,-5 7 483,0 3 0,0 0-303,5 5 0,6-4-132,3 8 0,3-7-22,2-2 0,0-7-150,0 3 1,7-11-868,2-4 1,4-5 476,1-4 1,0 1-1069,0-6 1410,1-1 0,-1-10 0,0-2 0</inkml:trace>
  <inkml:trace contextRef="#ctx0" brushRef="#br0">19919 10122 7983,'10'-8'0,"-1"3"0,1 2 31,4-1 0,0 2 0,1-3 0,5-3 20,4-1 1,4-4 27,5-1 1,-1-5-984,6 0 396,-6 0 218,-4 5 1,-7 4 289,-7 1 0,0 6 0,0-4 0</inkml:trace>
  <inkml:trace contextRef="#ctx0" brushRef="#br0">20161 10008 7983,'8'-8'78,"5"2"337,-12 6-99,6 0 1,-7 8-64,0 6 0,-7 2-147,-2 8-113,-4-1 126,-7 12 0,-1-5-73,-3 3 1,-2 4 22,2 1 1,-1 4-215,1 6 0,-3-4 6,3 3 0,-1-4-73,1-5 0,4-3-667,6-7 474,6-12 5,-5 3-616,12-18 575,-6-1 441,14-8 0,0-12 0,8-2 0</inkml:trace>
  <inkml:trace contextRef="#ctx0" brushRef="#br0">20104 10193 7983,'7'-9'-313,"2"-1"-545,-3 7 928,7-3 0,-11 12 474,2 4 0,-2 7-255,-2 2 1,0 8-24,0 1 1,0 2-14,0 8 0,-5 0-70,1 5 0,-1-2-31,5-3 1,0 3-65,0-3 0,0 0-95,0-5 1,0 0 2,0-9 1,0-2-223,0 1 1,0-10 13,0 1 1,0-7-461,0 2-394,0-6 719,0 3 1,0-7-85,0-4 1,-2-7 430,-3-7 0,4-7 0,-12 4 0,5-6 0</inkml:trace>
  <inkml:trace contextRef="#ctx0" brushRef="#br0">20147 10350 7983,'9'-24'-418,"1"0"1,-1 12 357,6-3 1,-1 6 59,0-1 0,0 4 463,1 6 0,-1 0-143,0 0 0,0 0-35,0 0 1,-4 6-172,-1 4 1,1 4-13,4 5 0,-4 0-70,-1 9 0,-6-1 107,2 11 1,-4 0-227,-1 5 1,-1-2-38,-4-3 1,4 3-85,-4-3 1,-1-2-36,1 2 0,-5-11-151,6 1 1,-8-10 22,3-4 1,1-2-123,-1-7 0,-1 0 493,-4-5 0,0-6 0,-7-9 0,-1-7 0</inkml:trace>
  <inkml:trace contextRef="#ctx0" brushRef="#br0">20104 10549 7980,'5'-23'-448,"0"5"1,6 2 383,-2 2 0,-1 4 64,2 1 0,4 4 290,5-5 1,1 6-109,-1-6 1,-3 7-314,3-2 146,-3-3-230,-2 7 208,-6-6 0,-3 14-8,-10 2 1,-3 5-67,-6 5 1,-7-1 66,-2 5 0,1 1 108,-2 5 1,7-1-21,-2 0 0,4-4 385,6 0-448,3-7-169,6 4 1,7-13 144,8-4 0,0-8-127,9-6 0,-5-9-298,5-4 0,0-4 438,4-2 0,0-6 0,1-1 0</inkml:trace>
  <inkml:trace contextRef="#ctx0" brushRef="#br0">20574 10079 7979,'9'5'-144,"0"0"0,-4 4-284,5-4 1,-1 6 1249,5-1 0,1 4-305,-1 5 0,0-2-140,0 7 1,4 4-243,-4 6 0,2 10-259,-12-2 0,6 6 107,-5-1 1,-1-3-130,-4 4 1,-6 1-113,-3-2 1,-6 1-930,-4-6 1111,-3-5 1,-6 4 0,-1-5-1</inkml:trace>
  <inkml:trace contextRef="#ctx0" brushRef="#br0">17119 11444 8025,'-19'0'-111,"0"0"1,4 0 284,6 0 544,0 0-428,1 0 30,1 0 1,9 0-11,3 0 1,9 0-35,10 0 0,9 0 31,5 0 0,9 0-11,5 0 0,3 2-108,2 3 0,3-2-114,-3 6 0,11-6-84,-2 2 1,-25-4 0,1 0-178,5-1 1,0 0 0,2 0-1,0 0 192,1 0 0,0 0 0,-1-3 1,0-2-31,3-2 0,0 0 1,3-1-1,1 0-75,7-4 0,2 0 0,-4 3 0,-1 1-132,0-2 0,-1 1 0,-1-2 0,1 1 275,0 1 0,0-1 1,0 0-1,1 1-9,-1 1 0,0 2 1,-6 2-1,-2 0 11,-7 1 0,-2 1 0,38 2-312,-4 5 0,-5 3 311,0 6 1,-8 0-102,-10 1 1,-6-3-122,-9-2 1,-5 2 245,-9-2 0,-8-4-733,-7-1 785,-6-3 0,2-2-652,-10 0 0,-4-2-263,-10-3 795,-3 4 0,-13-12 0,-1 5 0</inkml:trace>
  <inkml:trace contextRef="#ctx0" brushRef="#br0">18356 11800 7955,'0'-8'-647,"-7"1"754,6 7 1,-4 7 367,10 2 0,1 10-126,3 5 1,4 6-91,-3 8 1,1 0-55,-2 9 0,2 8-71,-6 2 0,1 8 12,-1-3 0,-3-1-75,2-4 1,-2-3-123,-2-7 0,1-1 52,4-13 0,-3-1-151,2-9 0,-2-2-1050,-2-7 598,0-6-766,0-2 681,0-25 687,0 2 0,-13-18 0,-2 7 0</inkml:trace>
  <inkml:trace contextRef="#ctx0" brushRef="#br0">18341 11828 7955,'19'-22'214,"0"3"0,7 3-47,-3 2 0,-1 1-153,2 4 0,-5 3 157,5 6 0,-9 1-131,0 4 0,-3 3-119,-7 6 0,5 7 90,-6 2 0,1 4 145,-5 1 1,-8 1-57,-6-1 1,-2 7-8,-8 3 0,-1 3-160,-8 2 1,3-2 112,-3-3 0,4 0-37,6-10 0,2 2-338,7-11-612,0-6 503,-1-7 233,8-6 1,3-3 204,14-7 0,-1-5 0,12-14 0</inkml:trace>
  <inkml:trace contextRef="#ctx0" brushRef="#br0">18924 11714 7906,'-14'7'-92,"0"2"-46,0 10 0,-1 3 393,1 7 1,-2 5 413,-3 4 1,4 5-152,-4 4 1,3-1-124,2 6 0,6 0-66,3 5 0,3-1-110,2-4 1,0-10-275,0-9 0,7-4-272,2-5 1,4-4-359,1-6 0,5-6 217,0-3 1,0-5-449,-5-5 0,-4-4 916,-1-10 0,1 3 0,4-4 0</inkml:trace>
  <inkml:trace contextRef="#ctx0" brushRef="#br0">18853 12198 7906,'14'0'-42,"1"0"1,5 0-451,4 0 213,3 0 410,1 0 1,7-7 348,3-2 0,0-4-483,4-1 1,-8-2-432,3-3 0,-7 8 82,-6-3 0,-3 5 352,-7-1 0,0-3 0,0 6 0</inkml:trace>
  <inkml:trace contextRef="#ctx0" brushRef="#br0">19138 11871 7955,'0'14'49,"0"6"118,0 4 1,-7 5 323,-2 4 1,1 2-287,-2 2 1,6 9-148,-6-3 1,5 7-75,-4-2 0,4-6 98,-4-4 1,6-6-642,-2 1 0,3-9 110,2-5 449,0-3 0,7-2 0,0 0 0</inkml:trace>
  <inkml:trace contextRef="#ctx0" brushRef="#br0">19408 11672 7906,'14'0'0,"0"0"0,0 1 201,1 4 1,0 3 275,4 6 0,-1 5 419,5 0 0,3 6-555,7-1 1,-5 8-230,1 1 0,-2 5 99,-9-5 1,1 6 13,-4-1 1,-7 8-55,-4 1 0,-5 7-14,-9-2 1,-6 4-584,-12 0 0,-11 1 128,-4 0 1,-9-2-3240,0-2 3537,-4 2 0,-1-9 0,1 6 0,-1 1 0,0 3 0</inkml:trace>
  <inkml:trace contextRef="#ctx0" brushRef="#br1">16550 9909 8361,'0'-14'-48,"0"6"126,0-5 70,0 12 1,6 2 52,4 13 0,-2 7-256,1 7 0,-1 7 146,1 3 1,3 3 282,-8 2 1,6 6-70,-6 3 1,6 9 73,-5 6 1,-1 2-373,-4 2 0,0-4 46,0-1 0,0-6 133,0 2 0,0-9 44,0-1 1,5-6-140,0 2 0,4-6-245,-4-4 0,1-3-241,-1-7 0,-3-6-308,2-3 186,4-3 1,-4-3 188,5-4 1,-6-9 40,2-9 1,-3-10 286,-2-5 0,0-15 0,0-5 0</inkml:trace>
  <inkml:trace contextRef="#ctx0" brushRef="#br1">16749 10023 8361,'20'-29'0,"3"5"0,5 1 0,2 5 0,3-1 0,-3 10 0,3 4 0,-1 4 0,1 1 0,5 0 0,9 0 0,-1 4 0,6 1 0,1 5 0,3-6 0,1 1 514,0-5 0,0-2-121,0-2 1,6-6-511,3-9 1,-26 11-1,1-1 191,1-3 1,1 0 0,3 3 0,0 1-45,-3-1 1,-1-1-1,0 0 1,0-1 15,34-8 1,-35 10 0,2-1-2,1 3 0,2 0 0,0 2 1,1 1-10,-4-1 0,-1 0 0,1 3 0,-1 1-109,29-4 1,-1 5-51,-8 5 0,2-3 166,7 2 0,5 3-18,0-2 1,3 1 0,-8-1 0,-3-4-15,-11 4 0,6-4-17,4-1 0,2 0 96,2 0 1,3-1 139,-3-4 0,2 4-27,-11-4 0,4 3-117,-4 2 1,-1 0-208,-4 0 1,0 5 87,0 0 0,-3-1 32,-7-4 0,-1 2 15,-13 3 1,5-4-36,-5 4 0,-4-3-11,-6-2 0,-5 0 1,1 0 1,-4 0 379,0 0 0,-1 4-338,0 1 1,0 5 196,0-6 0,1 3-129,-1-3 0,-5-2 18,1 3 0,-1-2-123,6 2 1,-1 1-93,0 3 1,-5-1 59,1-3-80,-1-3 0,1 9 92,-1-7 1,-5 3-12,0-2-59,-2 2 0,-2 8 83,0-1 0,5 2 41,-1 3 1,1-4-13,-5 4 1,0-3 16,0-2 0,0 1-34,0-1 1,0 0 27,0 0 0,0 0-26,0 1 1,0 0 9,0 4 1,0-1 4,0 5 0,0 1-6,0 5 0,-5 10-93,1 4 1,-6 7 164,5-2 1,1 5 127,4 0 0,1-3-269,4 2 1,-2-4-203,7 4 1,-6-6 38,6 1 1,-7-3 137,2-1 0,-4 4 23,-1 1 81,-6 5 0,-2-9 0,-6 5 0</inkml:trace>
  <inkml:trace contextRef="#ctx0" brushRef="#br1">16991 11174 8236,'-8'0'-1289,"1"0"1519,7 0-111,0 0 1,0 6 22,0 4 0,2-2 47,3 1 0,3-4 147,6 4 1,6-5-29,4 0 1,11 3-140,7-3 1,7 1-148,8-5 0,5 0 89,0 0 0,-1 0-6,-4 0 1,5 0-301,-1 0 1,20-1 265,-39-2 1,1 1-1,3 1 1,1-1 33,1-3 1,-1 0 0,0 3-1,-1-1 2,-1-1 1,0-1 0,2 1-1,1-1 47,4-3 1,0 1 0,-1 2 0,0 1-45,1-1 1,0 0 0,-4 4-1,0-1-305,0 0 0,-1-1 0,1 0 1,2 0 254,4 1 0,1-1 0,-4 1 1,-1 0-90,2 2 1,0 0-1,1-3 1,0-1 65,-3 0 0,0-1 1,1 1-1,0 2-12,-1-1 1,0 1-1,1-1 1,1 0-129,-2 0 1,-1 1-1,-1-1 1,-1-1 180,-6 2 0,-2 0 0,39 0 24,-7-3 0,3 4 48,-3 1 0,2 0 94,-11 0 1,-2 0-86,-8 0 0,-5 0 158,-9 0 0,-3 0-397,-7 0 0,1-5 72,-1 0 1,0 1-387,1 4 1,-2-5-8,-4 0 1,-2 0-2045,-7 5 2549,0 0 0,-6 0 1,-1 0-1</inkml:trace>
  <inkml:trace contextRef="#ctx0" brushRef="#br1">18725 9738 8133,'-8'0'492,"2"0"-468,6 0 295,0 0-331,0-6 1,2-2 77,2-6 1,-1-2 32,7-3 0,-1-8 10,6-6 0,4-6-74,0 1 1,6-3 34,-1-2 1,10-1 94,9-4 1,7-4-360,-19 22 1,0-1 0,0 1-1,0 0 248,4-3 1,1-1 0,0 1 0,0 0-1126,4-2 0,1-1 1117,4-2 1,0-2-16,1-2 1,1-1 0,9-3-1,2-1 4,3-3 1,1 0 0,-2 1 0,-1 0-322,-2 1 1,-1 2 0,1 2 0,0 2 305,-2 4 0,-1 1 1,-1 3-1,-2 1-146,0 2 1,-2 1-1,-8 4 1,-3 1 3,24-18 1,-10 7 138,-10 8 0,-5 6-249,-4 3 1,-8 8 829,-1 1 0,-7 7-970,2-2 1,-5 2 657,-4-2-679,3-3 0,-7-11 592,3 0 0,-2-6 0,-7 3 0</inkml:trace>
  <inkml:trace contextRef="#ctx0" brushRef="#br1">20659 7734 8133,'-14'0'0,"4"1"-83,1 4-25,5-3 1,0 4 245,8-6 0,4 0 206,7 0 0,5 0-336,4 0-85,3 0 146,7-6 1,3 4 51,5-3-33,1-3 22,-7 7 182,5-5-197,-10 6-1,3 0-72,-12 0 1,-3 6-92,-9 3 1,-4 9 61,-6 1 1,-6 7-123,-4 3 1,-9-1 0,-4 6 168,-4 2-88,-2 0 1,-2 1 6,2-4 1,-1-5-179,11-4 0,5-8-196,5-7 1,6-4 52,-2 4 362,3-6 0,2 4 0,0-7 0</inkml:trace>
  <inkml:trace contextRef="#ctx0" brushRef="#br1">21128 7776 8133,'8'-8'92,"-2"2"-113,-6 6 5,0 0 1,-1 6 391,-4 4 0,-3 4-89,-6 5 0,0 3-189,-1 7 1,6-1 85,-1 1 0,7-1 173,-2 0 0,4 1-225,1-1 1,1-1 13,4-3 0,3-4-256,6-5-55,1-1 168,-1-6 1,0-4-121,0-8 0,2-11 90,3-8 0,-3-10-138,3-5 1,1-8 81,-1-1 1,0-1-177,-5 5 1,1 1 158,-1-1 0,-2 2 37,-2 3 0,1 0 198,-6 10-193,-1-4 18,-4 16 1,-6-3 32,-3 10-51,-4 3-82,-1 6 0,0 1-177,-1 4 0,1 9-45,0 10 0,4 3-750,1 1 1112,0 1 0,-6-1 0,1 1 0</inkml:trace>
  <inkml:trace contextRef="#ctx0" brushRef="#br1">21341 7805 8133,'0'14'142,"0"0"1,2 2 492,3 3-308,-4-3-206,5 11 0,-6-5 152,0 6 1,5 1-378,0-1 0,1-4-435,-1-1 0,1-5-1109,4 1 1648,2-10 0,3-2 0,7-7 0</inkml:trace>
  <inkml:trace contextRef="#ctx0" brushRef="#br1">21725 7705 8133,'0'-19'346,"0"0"1,0-4-148,0 4 1,0-7-2,0 3 1,0 2 451,0 2-60,0-3-401,-6 6 1,-2 2-71,-6 9 0,-1 5-217,1 5 104,0 16-12,-6 2 1,4 14-123,-3-4 139,9-9-84,-2 9 1,10-11-39,-3 6 1,5-7-78,5-7 0,-2-1-157,7-9 1,-1 1 137,5-5 0,5-1 53,0-4 0,2-3-115,-2-6 0,-3 0 79,3-1 1,-4 3 102,0 2 1,-1-1 26,0 6 0,-5 1 19,1 4 0,-7 1 86,2 4 1,-4 4 254,-1 10 0,-1-1 129,-4 5 0,2 3-199,-7 7 0,3-3-137,-3 3 0,2-3-78,3-1 0,4 2-314,-4-2 179,4 2-181,1-15 1,0 4-1181,0-5 1481,0-7 0,6 4 0,2-4 0</inkml:trace>
  <inkml:trace contextRef="#ctx0" brushRef="#br1">22180 7549 8108,'8'-29'-113,"-2"3"56,-6 2 1,0 3 253,0 7 1,-6 2 343,-3 2 0,-6 4-357,-4 6 1,4 1-350,-4 4 0,3 0 53,2 9 1,-1-1 149,1 10 1,6-4-76,4 5 0,-3-5 54,2 5 1,1-5-13,4 4 0,1-5-10,4 1 0,3 1-34,6-1 1,0 2 39,1-2 0,-1-4 14,0 4 0,0 2 5,0-2 1,-1 5-4,-3-5 0,-4 1 56,-6-1 0,0 2 15,0 2 0,-6 4 8,-4-3 0,-10 4-80,-9 5 0,1-3 10,-5 4 0,3-11-35,1-4 0,5-8-10,1-1 1,5-9 203,-1-1 1,5-8-94,5-11 0,2-4 84,7-10 1,2 1-162,3-6 0,4 5 8,10-5 0,3 5-90,7-5 1,1 6-200,3-1 1,-2 3 166,7 2 0,-1-2-119,1-3 1,-4 3 27,-5-4 1,-2 4 42,-4 2 1,-7 1-143,-6 3 0,-9-1-45,-1 6 1,-9 0-12,-15 5 1,-8 6 76,-15 3 0,-4 4 268,-5 1 0,-1 6 0,0 2 0</inkml:trace>
  <inkml:trace contextRef="#ctx0" brushRef="#br1">20773 9980 8313,'-8'0'-621,"3"5"1048,10-1 0,4 1-208,10-5 0,5 0 77,9 0-141,3-6 0,13-8 26,3-10 0,8-11-90,2-7 0,-27 18 0,0-1-302,0-3 1,1-1-1,5-3 1,3 0 252,5-1 0,1 0 0,0-1 1,0-1-288,2 0 0,0-1 1,-1-3-1,-2 0 223,-2-1 0,1 0 0,3-5 0,2 0 36,-1-3 0,0 1 1,2 1-1,1 0-102,0 1 0,-1 0 0,-5 1 0,-3 0-1,-3-1 0,-1 0 0,-3 2 0,0 0-5,1 0 1,0 1 0,-1 3 0,0 1-92,-1 4 1,-1 1 0,-2 2 0,-2 1-14,19-22 1,-4 9 165,-10 10 0,-10 9 11,-9 5 0,-8 5 851,-1 4-883,-7 4 1287,3 6-1514,-6 0-344,0 0 5,-6 6 619,4-4 0,-4 4 0,6-6 0</inkml:trace>
  <inkml:trace contextRef="#ctx0" brushRef="#br1">22962 8103 8292,'10'0'9,"-1"0"1,1-1 99,4-4 1,0 3-211,0-2 61,7 2-7,-5 2 0,10-1 8,-2-4 0,-2 3 103,2-2 0,-7 2-3,2 2-5,-3 0 0,-3 2-110,-4 2 1,-9 6-41,-9 9 1,-10 4 77,-5 11 1,-3-3-145,-1 7 1,-1 0 71,1 5 0,6-5 44,3-1 0,9-7-145,6-1 1,4-4-479,4-11 667,4 4 0,6-17 0,1 6 0</inkml:trace>
  <inkml:trace contextRef="#ctx0" brushRef="#br1">23645 7876 8292,'7'0'-399,"0"0"0,-7 3 291,0 7 1,-5 1 636,0 12 1,-6 6-139,2 4 0,2 5-30,3-5 1,2 0-170,2-4 1,0-3-35,0-2 0,2-8-58,2-7 1,6-5-112,9 0 1,-2-10 62,7-8-57,0-7-7,4-7 0,-1-5-166,-3-1 1,2-3 139,-2 3 1,-3 0-87,-2 0 0,-5 6 145,-5 0 1,-4 1 0,-10 8 0,1 0-28,-11 5 1,-2 1 4,-11 3 0,4 4-149,0 6 0,2 0-6,-2 0 0,-1 6-224,6 4 1,2 7-62,7 2 1,-1 5 440,7-5 0,-8 6 0,5-3 0</inkml:trace>
  <inkml:trace contextRef="#ctx0" brushRef="#br1">23900 8046 8284,'8'7'0,"0"1"198,-3 6 0,-2 0 424,7 0 0,-6-4-483,6-1 0,-5-1-325,4 2 0,-4 1-1099,4-7 884,1 8 1,4-11 400,0 4 0,0-10 0,1-3 0</inkml:trace>
  <inkml:trace contextRef="#ctx0" brushRef="#br1">24156 7890 8237,'8'-6'0,"0"3"0,-3-7-175,-3 7 194,10-3 309,-10 6 1,4 6-24,-6 3 1,0 6-18,0 4 0,0-4-162,0 4 0,-2 2 4,-2-2 0,2 5-3,-3-5 0,5-5-98,5-5 1,-2-1-166,7 2 79,-7-4 32,10-6 0,-7-2-280,3-2 177,4-11-105,-5 0 1,6-12-133,0 3 1,1-4 168,-1-6 1,0 6-42,0 0 0,-1 1 116,-4 8 0,-2 0 22,-7 5 1,-2 1 140,-3 3 1,-3 4-126,-6 6 0,-5 0 145,0 0 1,-6 6-85,1 4 1,-1 3-43,1 1 1,4 0 43,6 0 0,6 0-317,3 1 337,3-7 0,2 4 0,0-4 0</inkml:trace>
  <inkml:trace contextRef="#ctx0" brushRef="#br1">24569 7506 8237,'14'0'-134,"-5"0"-268,1 0 687,-1 0 1,6 7 482,-1 2 1,-5 4-263,1 1 0,-7 2-184,2 3 1,1 3 21,-1 6 1,-1 5 116,-4 1 1,0 7 38,0 1 0,0 9-266,0 10 0,-1-4-224,-4 0 1,2 0 99,-7-5 1,6-3 58,-6-1 0,6-6-181,-6-4 1,5-8-399,-4-6 1,6-7-749,-2 2 1,-1-3 126,1-2 1031,0-6 0,-1 5 0,-2-5 0</inkml:trace>
  <inkml:trace contextRef="#ctx0" brushRef="#br0">19934 11956 8132,'0'-9'-334,"0"-1"-407,0 7 800,0-3 0,0 4 962,0-3-476,0 4-340,-7-6 0,1 6-28,-3-4 1,-2 2-53,6-7 1,-6 3 91,1-3-106,-2-3 1,-3 5-130,1-6 1,-2 5 85,-3-1 0,2 7-175,-7-2 1,-4 2 109,-5-1 0,-7 2 51,2-3 1,2 4-74,-2 1 0,2 0 56,-2 0 0,2 0 45,2 0 0,3-5 3,-7 0 0,1-4 10,0 4 1,-9-6-32,3 1 0,-9-7 12,0-2 0,3 0-1,1 5 0,1 1-3,4 4 0,-1-2-23,11 6 1,-6 0 20,1 5 0,-3 2-118,-2 3 0,-4 2 59,-1 8 0,-6 4-96,2 0 1,3 6 69,2-1 1,4-2-12,5 1 0,4 1 21,5 4 0,-4 1-13,0-1 1,0 6 113,4-1 0,-1 1-96,-3 0 1,3 4 149,-3 9 1,3-3-16,1 4 0,6 1-30,-1-2 1,7 2-55,-2-2 0,4-3 16,6 4 0,3-7-38,6 2 1,1-9-12,4 9 1,4-4-44,10 4 1,5 0 59,9-1 0,-1-1-15,6-3 1,0-3-3,4-6 1,1-3-7,0-2 0,4-3 22,0-7 0,15-5-231,4 1 1,7-7 316,-31-1 1,1 1 0,38-2-280,-38 0 0,-1-2 0,-1-1 0,-1-2 225,36-5 1,-1 1-31,-32 3 1,0 0 0,33 0 38,-36 1 1,0-1 0,38-3-10,-7-1 1,-3 1-175,-12 3 1,3-3 151,3-6 0,1 3 0,3-3 0,2 1-24,-6-11 1,-2 1 18,-8-6 0,-3-6 35,-7-3 1,-4 2-59,0-2 0,-5 0-1,5-4 1,-6 4 3,1 0 0,-5 3-6,-4-8 0,0 4-24,-10-8 1,2 1-11,-11-2 1,-1-2-9,-4-7 0,-11 5-107,-3 0 1,-10 4 162,1-4 0,-4 8-40,-2 1 0,-4 2 71,0 8 0,-6-3-108,1 7 1,-5-1-93,-4 11 1,-10 0-184,-10 5 1,-12 6 10,39 5 1,0 1 0,-1 4 0,1 1 313,-31 7 0,-1 5 0,-4 6 0,36-8 0,-1 1 0,-1 3 0,0 1 0</inkml:trace>
  <inkml:trace contextRef="#ctx0" brushRef="#br0">18711 13250 8048,'-8'-10'-172,"3"1"0,4 4 701,1-4-376,-7 5 1286,6-2-415,-5 6-475,6 0-362,0 0 1,4 8 28,1 6 0,1 8-268,-1 11 0,-3 4 107,2 5 1,-4 3-108,-4 2 0,1-1-4,-7 6 1,5-6-477,-4 1 0,4-4 70,-4-5 1,1 0-132,-2-10 0,2 2-436,4-11-175,2 0 523,-4-11 681,-1-2 0,6-12 0,-6-2 0</inkml:trace>
  <inkml:trace contextRef="#ctx0" brushRef="#br0">18484 13648 8048,'-7'-8'-88,"-1"2"1,0 12 749,4 3 1,2 6-195,2 4 1,0 3-99,0 6 1,0 0-78,0 1 1,6 4-15,4 0 0,4 0-33,5-4 0,-2-2 0,7-4 0,0-8-15,4-11 0,-1-4 15,-3-4 0,3-11 0,-4-8 0,3-10-15,-3-5 1,3-3 13,-7-2 1,-2 7-1762,-8 2 0,4 4-933,-3 2 2449,-4 6 0,6 1 0,-4 7 0</inkml:trace>
  <inkml:trace contextRef="#ctx0" brushRef="#br0">15014 15197 8020,'0'-6'137,"0"6"156,0 6 1,0 12-66,0 5 0,0 3 93,0 12 1,0 4-108,0 6 0,0 5 147,0-1 0,5 10-363,0 4 0,0 2-26,-5-1 1,0 4-37,0-10 1,-2 4-246,-3-13 1,4-9 276,-4-5 1,3-8-100,2-6-534,0-10 1,-1-10 65,-4-8 1,3-10 80,-2-10 0,2-9-57,2-5 575,0-10 0,-6-2 0,-2-7 0</inkml:trace>
  <inkml:trace contextRef="#ctx0" brushRef="#br0">15043 15268 8020,'19'-26'-534,"0"2"1,0 3 591,-5 7 1,0 1 947,0 4-723,1 3 0,-1 6-34,0 0 1,0 6-70,0 3 1,-4 4 22,-1 1 0,-4 1-157,5-1 0,-7 6-30,1 4 0,-4-2-120,-4 2 1,-4 4 37,-6 5 0,-7 2-229,-3-2 1,2 4 4,-1 5 0,0-5-164,0-4 0,-2-3-143,6-2 597,6-6 0,0 5 0,5-5 0</inkml:trace>
  <inkml:trace contextRef="#ctx0" brushRef="#br0">15640 15027 8183,'-14'1'-99,"0"4"1,-1 8 98,1 6 0,-2 8 0,-3 1 0,-3 13 878,-6 11 1,1 3-287,3 2 1,4 5-72,5 0 0,3-1-371,2-4 0,6 5-430,8-1 1,4-1-58,6-8 1,7-9-560,3-10 0,3-11 510,1-8 1,0-6-197,1-8 1,-2-12 581,-4-7 0,4-6 0,-5-4 0</inkml:trace>
  <inkml:trace contextRef="#ctx0" brushRef="#br0">15626 15496 8724,'14'6'495,"2"-4"-487,3 3 0,-2-4-282,7-1 0,-1 0 157,6 0 0,-1-6-92,1-4 1,4-2 158,0-3 50,-6 1 0,0 0 0,-5 0 0</inkml:trace>
  <inkml:trace contextRef="#ctx0" brushRef="#br0">15825 15268 7755,'0'21'287,"0"1"341,0 7 0,0 5-255,0 4 1,0 10-90,0 4 0,-5-2-163,0 2 1,-4-6-213,4 2 1,0-6-736,5-4 1,2-5 499,3-9 0,3-10 326,6-9 0,0-22 0,0-7 0</inkml:trace>
  <inkml:trace contextRef="#ctx0" brushRef="#br0">16052 15084 8147,'22'0'0,"4"11"15,-7 3 0,4 5 7,-4 0 0,5-2 315,-5 7 1,0 4 664,-5 5 1,0 2-561,1-2 0,-6-3-154,0 4 1,-5 0-188,0 0 0,-4 5-45,-4-1 0,-6 3-241,-9 2 1,2 1-169,-7 3 0,2-4-602,-2 0 0,9-10 955,5-14 0,1 6 0,-6-9 0</inkml:trace>
  <inkml:trace contextRef="#ctx0" brushRef="#br0">16692 15354 9709,'6'8'717,"4"-4"0,7-2-615,2-2 1,6 0 70,-1 0 1,5-2-86,4-2 0,-3-4-211,3-6 0,-8-1-891,-1 1 485,-7 6 29,-2 2 0,-9 7 500,-6 4 0,-13 9 0,-3 9 0</inkml:trace>
  <inkml:trace contextRef="#ctx0" brushRef="#br0">16664 15695 8039,'-7'8'376,"6"-2"0,1-6-22,9 0 0,5-5 222,5 1 1,2-6-227,3 5 0,4-4-91,0 4 1,1-4-313,4 4 1,2-6 58,-2 1-6,0 4 0,-4-6 0,-1 4 0</inkml:trace>
  <inkml:trace contextRef="#ctx0" brushRef="#br0">17957 14828 8020,'-6'-14'-197,"5"6"1116,-12 1-315,11 7 152,-4 0-372,6 0-197,0 0 1,2 7 127,2 2 0,-1 10-76,7 5 1,-7 10-39,2 9 0,1 8-51,-1 10 1,0 6-358,-5 8 1,0-2 356,0 3 0,-5-3-162,0-2 1,0-7 6,5-2 1,0-5-239,0-5 0,0-3-510,0-6 0,0-12 332,0-2 1,5-15-616,0 0 1,4-11 330,-4-3 0,0-14-50,-5-14 755,0-13 0,-6-4 0,-2-4 0</inkml:trace>
  <inkml:trace contextRef="#ctx0" brushRef="#br0">17957 14686 8020,'23'-21'0,"3"10"-15,-2-3 0,1 7 0,-1-2 0,3 6 486,-3-2 0,-4 10-132,-1 4 0,-3 4-392,-2 1 0,-1 0 12,-4 1 1,-2-1 127,-7 0 1,0 2-41,0 3 0,-7-2-16,-2 7 1,-10 1-32,-5 8 0,-4-1-153,-5 6 1,-10 0-382,-9 4 1,3-4 234,1 0 0,6-8 299,4-1 0,3-1 0,7-6 0</inkml:trace>
  <inkml:trace contextRef="#ctx0" brushRef="#br0">18640 14842 8020,'-14'0'-589,"-1"0"434,1 0 1,3 0 188,-3 0 0,3 8-10,-8 6 581,-3 0 1,6 18-157,-3-4 0,-1 17 13,1 2 1,0 8-196,4 7 0,3-2-84,2 6 0,4-6 8,6 2 1,0-10-161,0-5 1,6-9-206,4-5 0,9-9 201,4-5 1,4-9-990,2-6 0,-1-4 234,1-4 0,-3-6-665,-2-9 1393,-10 3 0,5-17 0,-3 3 0</inkml:trace>
  <inkml:trace contextRef="#ctx0" brushRef="#br0">18583 15268 8020,'16'0'-8,"3"0"0,-2-1 126,7-4 1,0-3 369,4-6 0,2 0-579,3 0 0,-4-1 16,-1 1 0,-1 0-706,-8 0 50,6 6 275,-9 1 1,-2 14 62,-9 2 393,-4 4 0,-13 1 0,-4 0 0</inkml:trace>
  <inkml:trace contextRef="#ctx0" brushRef="#br0">18754 15098 8020,'0'-22'0,"1"3"-177,4 9-218,-3-2 797,10 10 1,-9 2-40,7 10 1,-7 10-95,2 9 1,-4 1-59,-1 7 0,0-3 4,0 4 0,0-7-62,0 2 0,0-3-94,0-1 1,0-6-63,0 1 0,0-7-293,0 2 0,2-7-1161,3-3 703,-4-6-349,6 3 566,-7-6 537,0 0 0,6-12 0,2-4 0</inkml:trace>
  <inkml:trace contextRef="#ctx0" brushRef="#br0">19095 14799 8020,'14'-8'-160,"-4"2"-40,-1 6 0,-4 0 666,4 0 1,-6 6-74,2 4 0,-3 9 52,-2 5 1,0 4 14,0 5 0,0 5-164,0 9 0,-5 6-88,0 8 1,-6-1 28,2 7 0,2-12-385,3 2 0,-3-5 188,3 0 1,0-9-1011,9-10 0,-2-5 512,7-4 0,-5-10 458,4-9 0,1-4 0,4-1 0</inkml:trace>
  <inkml:trace contextRef="#ctx0" brushRef="#br0">19180 14927 8020,'16'-4'15,"3"-1"1,-2-2-25,7 3 0,0 1 171,4-7 1,1 5 301,-1-4 1,0 4-1011,1-4 207,-1-1 215,1-4 0,1 1-531,3 4 340,-9-4 315,2 12 0,-5-12 0,1 5 0</inkml:trace>
  <inkml:trace contextRef="#ctx0" brushRef="#br0">19521 14799 8020,'5'-9'-217,"0"-1"-55,6 7 1,-8-3 561,7 6 743,-7 0-660,9 6 1,-10 4-164,3 9 1,-4-2 24,-1 7 0,-6-1-122,-4 6 1,-4 4-159,-5 0 1,2 7 67,-7-2 0,5-2-138,-4 2 1,0 0 209,0 4-732,-4 1 449,5-7 0,-5-1-353,3-6 248,4-7-426,5-2 169,1-6 1,6-7 549,4-7 0,2-13 0,2-9 0</inkml:trace>
  <inkml:trace contextRef="#ctx0" brushRef="#br0">19536 14913 8020,'14'0'740,"-6"2"-572,-4 2 0,-2 6-106,-2 9 0,0 3 300,0 6 0,-5 7-94,1 3 1,-3 5 285,3 4-268,2 4-175,-4-1 1,4 5-63,-3-2 1,4-5 16,-4 0 1,3-5-255,2-6 0,0-2-135,0-6-107,0-7-599,7-2 598,-6-12 0,6-3-106,-7-10 1,0-7 102,0-7 0,-5-8 104,0-2 1,-1 1 329,1-5 0,4-2 0,-4 2 0,3-7 0,2 2 0,0 2 0,0-2 0,2 5 0,3-5 0,-4 6-104,12-2 0,-5 10 252,6 0 5,0 7 136,0-4 0,0 12 213,1-1 0,-1 7-127,0-1 0,0 2-9,1 2 0,-1 11-20,0 3 1,-1 12-48,-4 2 1,-1 7-548,-3 7 146,-4 1 128,6-7 1,-7 5-506,0-3 1,0-1 73,0 1 1,0-7-139,0 2 0,0-7 220,0-3 1,-2-5-55,-3 1 1,2-5 376,-6-5 0,-1 4 0,-4-5 0</inkml:trace>
  <inkml:trace contextRef="#ctx0" brushRef="#br0">19536 15354 8020,'6'-14'0,"-3"-1"-208,7 1 248,-1 6 0,5-3 213,0 6-188,1 1-251,-1 4 251,0 0-81,-6 0 0,-2 1-253,-6 4 189,0-3 1,-1 9-209,-4-7 1,-3 6-96,-6-5 350,0 6-38,-7-3 1,5 6 283,-3 0 0,4 0-21,0 0 0,6 1 639,-1-1-624,7 0 1,-1-1 27,8-4 0,4-3-143,6-6 0,7-6-218,3-3 0,7-6-1051,2-4 1177,1 4 0,-6-18 0,0 3 0</inkml:trace>
  <inkml:trace contextRef="#ctx0" brushRef="#br0">19962 14757 8020,'10'1'231,"-1"4"1,-1 3-85,1 6 1,4 2 716,-3 3 0,1 5-339,-2 9 1,2-2-276,-6 7 1,0 2-64,-5 7 0,-7-1-69,-2 6 1,-1-1-77,-4 1 0,2 1-286,-12-5 1,5-1-742,-5-4 1,5-7 533,-4-3 0,4-11 451,-5-7 0,7-1 0,-4-6 0</inkml:trace>
  <inkml:trace contextRef="#ctx0" brushRef="#br0">20346 14700 8020,'-14'-14'15,"0"1"36,-1 3 1,6-1 174,-1 7-335,7-1 171,-3 5 0,6 1-136,0 4 1,0-2 319,0 7 1,6 6-104,4 7 0,-2 6 206,1 4 1,-6 5-46,2 9 1,1 4-139,-1 6 1,0 6-75,-5 3 0,0 4-239,0 1 1,0-6 131,0-4 1,0-4-275,0-5 0,0-8-70,0-6 0,0-11-10,0 2-325,6-17 1,-4-2 152,2-20 1,-2-7 540,-2-16 0,6 3 0,2-5 0</inkml:trace>
  <inkml:trace contextRef="#ctx0" brushRef="#br0">20417 14643 8020,'14'0'0,"1"0"0,-1 0-236,0 0 0,-5 0 94,1 0 1,-2 6 615,1 4 0,-2 7-222,-7 2 0,0 6-189,0-1 0,0 3 38,0 1 0,-7 1 10,-2-1 0,-9 2-55,0 3 1,-6-3-6,5 4 0,-5-6-373,5-4 1,-4 3 75,4-4 246,-7-2 0,4-1 0,-6-6 0</inkml:trace>
  <inkml:trace contextRef="#ctx0" brushRef="#br0">20801 14714 8020,'-14'2'171,"0"2"0,-1 6 84,1 9 0,0-3-27,0 2 1,-1 5-62,1 0 0,0 4 62,0 2 1,1 1-2,4 3 1,-2-2-56,6 7 1,0-6-161,5 1 1,0 0-154,0-4 1,6 1-375,4-11 1,3-7-75,1-7 1,6-3 587,4-2 0,3-19 0,1-5 0</inkml:trace>
  <inkml:trace contextRef="#ctx0" brushRef="#br0">20844 14785 8020,'14'-9'-174,"0"-1"0,2 1-348,3-6 1,3 1 440,6 0 0,1 0 376,-1 0 1,1-2-551,-1-3 0,-1 3-32,-3-3 287,-4 3 0,1-4 0,1-2 0</inkml:trace>
  <inkml:trace contextRef="#ctx0" brushRef="#br0">21185 14472 7795,'-2'15'922,"-2"-1"0,0 6-453,-5 4 1,-1 4-162,-4 6 1,-2 2-236,-3 7 1,-3 6-53,-6 3 0,-2-2-173,-3 2 0,3-6 156,-3 2 1,-2-4-133,2-2 0,6-1-205,8-3 1,3-9-404,2-10 1,6-3-916,3-2 1258,-3-6 0,7-10 393,-4-12 0,10-13 0,3-9 0</inkml:trace>
  <inkml:trace contextRef="#ctx0" brushRef="#br0">21114 14785 8020,'14'-14'-482,"-6"0"703,-2 6 442,1 1-435,-6 7 0,5 7 74,-6 2 1,0 10-71,0 5 0,0 4 106,0 5 0,-4 4-120,-1 5 0,-5 6 3,6-1 1,-6 10-279,6-5 0,-1 5-35,5-10 0,0-1-26,0-8 0,0-3-262,0-7-580,0-6 642,0-1 0,0-15-137,0-6 0,0-11-112,0-8 0,0-6 145,0 1 1,0-9 310,0-5 0,0-4 111,0-6 0,1-1 0,4-3 0,-2-2 0,7 7 0,-6-5 0,6 5 0,-2 4 1,1 5 1,4 8-33,-4 2 1,-1 1 467,2 8 1,-5 6-160,4 8 1,-4 4 170,4 1 1,-6 3-127,2 6 1,1 2 13,-1 13 0,0 1-60,-5 9 1,2 2-78,2 7 0,-2-1-126,3 1 0,-4 0-328,-1-1 0,0 6-332,0-1 0,0-4 328,0-5 1,0-8-425,0-2 44,0 0-196,0-12 834,-6-2 0,-2-9 0,-6-10 0,4-2 0,1-8 0,-7-12 0,-6-3 0</inkml:trace>
  <inkml:trace contextRef="#ctx0" brushRef="#br0">21142 15098 8020,'0'-29'2,"0"1"1,0 6 89,0 3 1,2 3 53,3 2 0,2 1-123,8 4 85,-1-4 1,0 12-200,0-4 3,-6 3 0,3 4 87,-6 3 0,0-2-35,-5 6 0,-5 1 22,0 4 1,-4 0-96,4 0 1,-6-1 130,2-4 0,-3 4 120,3-3 1,-2 2-80,6 2 1,0 1 328,5-1-348,0 0-110,0 0 0,7-7-246,2-7 1,9-7 133,1-7 178,0-6 0,1-9 0,2-7 0</inkml:trace>
  <inkml:trace contextRef="#ctx0" brushRef="#br0">21455 14558 8020,'14'8'0,"-4"-1"357,-1-2 0,1 1 57,4 4 1,2 4 7,3 0 1,-2 2-153,7 8 1,-5 1 96,4 8 1,-7-1-186,-2 6 1,-6-5-135,-8 5 0,0 5 114,0 4 0,-8 2-141,-6-2 1,-6 4-326,-9 6 0,-6 0-422,-2-1 0,-5-7 726,0-6 0,-1 0 0,0-7 0</inkml:trace>
  <inkml:trace contextRef="#ctx0" brushRef="#br0">22038 14856 8009,'-14'0'2055,"6"0"-1456,2-6-400,12 4 0,3-6 46,10 4 1,5 0-19,9-5 1,3 0-291,7-6 0,0 6-259,-1-1 0,-1 2-307,-3-1 0,-4-2 148,-11 6 0,-2 0-1131,-7 5 1612,0 0 0,0 7 0,1 1 0</inkml:trace>
  <inkml:trace contextRef="#ctx0" brushRef="#br0">22237 14700 7959,'0'-14'31,"0"-1"1,0 6-32,0-1 0,2 7 317,2-2 1,-2 5 146,3 5 1,1 8 188,-1 6 0,4 8-254,-4 1 1,0 7-153,-5 8 1,0-1-51,0 1 1,0-5-77,0 0 0,0-7-511,0 2 1,4-7 289,1-3 0,5-5-1713,-6 1 1813,7-10 0,-3 4 0,7-5 0</inkml:trace>
  <inkml:trace contextRef="#ctx0" brushRef="#br0">23047 14344 7721,'0'21'113,"0"3"0,0 4 232,0 5 0,0 10-41,0 9 0,0 0-124,0 5 0,0-3-16,0 7 1,0-4-82,0-5 0,0 2-125,0-7 1,-4 5-457,-1-4 0,0-7 284,5-8 1,0-4-1149,0-6 971,0-2 1,-1-9 390,-4-2 0,-3-16 0,-6-10 0</inkml:trace>
  <inkml:trace contextRef="#ctx0" brushRef="#br0">23062 14245 7969,'14'-13'0,"0"4"0,2-2-102,3 6 0,-3 0-159,3 5 0,-4 0 583,0 0 0,-1 7-27,0 2 1,-6 5-288,-3 5 91,-4-3-52,-1 11 1,-1-10 31,-4 7 1,-3 0-37,-6 4 1,-5 0-104,0 1 1,-6 4 59,1 0 0,3 0-206,2-4 1,4-5-100,0-1 147,8-12-468,-6 8-265,11-11 891,-4 0 0,12-2 0,2-6 0</inkml:trace>
  <inkml:trace contextRef="#ctx0" brushRef="#br0">23602 14117 8005,'-14'14'347,"-2"2"-287,-3 3 1,-3 5 117,-7 9 1,1 3 290,-1 7 0,1 1-19,0 3 1,1 4-17,3 6 1,5 3-390,10-3 0,2 1 149,7-11 0,7-1-49,2-8 0,10-3-236,5-7 0,7-7-1132,3-7 1,5-6 1222,-1-8 0,-3 0 0,-1 0 0</inkml:trace>
  <inkml:trace contextRef="#ctx0" brushRef="#br0">23573 14586 7963,'15'-5'-470,"-1"1"1,0-6 42,0 5 1,1-4 222,-1 4 0,6-6 305,4 2-1,-2 1 170,2-2 1,0 1-386,4-5 115,-6 6 0,-1-5 0,-7 5 0</inkml:trace>
  <inkml:trace contextRef="#ctx0" brushRef="#br0">23687 14316 7886,'0'14'411,"0"8"-122,0 7 0,0 7 67,0 11 1,-1-1-123,-4 6 0,3-1 26,-2 1 1,-3-5-157,3-9 0,-1 0-231,5-9-1320,0 2 1192,6-15 0,0-3 255,4-13 0,9-7 0,-3-7 0</inkml:trace>
  <inkml:trace contextRef="#ctx0" brushRef="#br0">24028 14060 7886,'0'14'-107,"0"0"0,0 2 413,0 3 0,-1 2 476,-4 2 0,4 9-352,-4-4 0,3 10-164,2 0 1,0 10-54,0 4 1,-5 6-51,1 9 1,-1-3-163,5 7 0,0-7-36,0-12 0,0-3-404,0-7 1,2-10-88,2-4 1,-1-10 525,7-4 0,-1 0 0,6-6 0</inkml:trace>
  <inkml:trace contextRef="#ctx0" brushRef="#br0">24171 14259 7887,'1'-8'38,"4"3"1,3 2-48,6-1 150,7 2-133,1-4 1,6 4 193,1-3 1,-1-1-92,0-3 1,6-3-533,-1 8 1,-2-6 72,-7 6 1,-3-1-54,-7 5 0,-6 3 233,-4 6 0,-10 2 168,-8 13 0,-13 0 0,-9 4 0</inkml:trace>
  <inkml:trace contextRef="#ctx0" brushRef="#br0">24213 14501 7887,'-14'14'64,"0"0"324,0 0-119,6-6 0,5-3 0,12-10 1,7-3-178,12-6 1,1 0 108,-1 0 0,7-2-437,3-3 1,3 3 176,2-3 1,-1 5-458,1 5 1,-8-3 89,-7 8 1,-6-1-739,-8 5 1164,-6 0 0,-1 6 0,-7 2 0</inkml:trace>
  <inkml:trace contextRef="#ctx0" brushRef="#br0">24398 14387 7533,'0'14'-211,"-6"8"714,-4 7 1,-2 1-158,-3 8 1,0 0-350,-4 4 0,4 1-41,1 0 0,0-7-113,5-3 1,-3-5 105,3-4 0,3-3-279,6-7-940,0 0 1270,0-6 0,6-8 0,2-8 0</inkml:trace>
  <inkml:trace contextRef="#ctx0" brushRef="#br0">24455 14543 7887,'8'-6'0,"-3"6"0,-4 6 355,-1 9 0,0 10 29,0 3 1,-1 9 119,-4-4 0,3 5-202,-2-5 0,2-2-53,2-7 1,2 1-63,2-6 0,9-4-28,6-6 1,1-6-303,-1 2 0,2-7 206,3-7 0,1-2-618,-6-13 1,5 5 164,-6-4 0,1-4-93,-4-2 1,-3-7-96,-2 8 1,-4 1 577,-6 3 0,0 0 0,0-4 0</inkml:trace>
  <inkml:trace contextRef="#ctx0" brushRef="#br0">24839 14046 7887,'14'0'51,"0"6"166,0 4 1,1 4 360,-1 5 1,0 3-202,0 6 1,5 2-149,0 4 0,-1 2-186,-9 7 1,-3-1-48,-6 1 1,0 1-177,0 3 0,-7 1 13,-8 9 0,0-8-159,-9 8 1,2-10 178,-2 0-40,-3-2 0,-1-9 1,-9-1-1</inkml:trace>
  <inkml:trace contextRef="#ctx0" brushRef="#br0">25223 14032 7901,'6'-15'-137,"-4"7"632,10 2 0,-9 8-196,7 2 0,-5 11 85,4 8 1,-6 7-259,2 8 0,-3 0 43,-2 10 0,0 7-19,0 2 1,0 11-291,0 3 1,-2 5 41,0-36 1,-1 0 0,0 36-121,-6-10 1,5-10-387,0-14 0,2-7 312,2-11 1,2-10-101,2-9 1,-2-5-237,3-5 0,1-5 628,-1-9 0,0-9 0,-5-8 0</inkml:trace>
  <inkml:trace contextRef="#ctx0" brushRef="#br0">25336 14003 7901,'29'-14'0,"-5"4"-144,-1 1 1,-4 6-231,5-2 1,-7 4 382,2 1 0,-8 1 284,-1 4 0,-7 3-81,2 6 1,-4 6-153,-1 4 0,-8 5 139,-6 4 1,0-2-103,-5 7 1,-5 0-43,-4 5 0,-1 0-13,-4-1 0,3-1-93,2-3 0,1-3-60,3-7 0,5-6-724,10-3 835,-4-9 0,12-10 0,-6-8 0</inkml:trace>
  <inkml:trace contextRef="#ctx0" brushRef="#br0">25706 13889 7901,'-1'16'-243,"-4"3"1,-3 5 443,-6 9 1,-5 3 403,0 7 0,0 1-128,5 4 0,1-4-115,3 3 0,-1-2-252,7-3 0,-1 1 107,5-1 0,0-4-593,0 0 0,0-11-149,0 2 184,6-10 1,2-1-46,6-8 0,-4-15-1070,-1-9 1456,1-10 0,4-4 0,0-8 0</inkml:trace>
  <inkml:trace contextRef="#ctx0" brushRef="#br0">25706 14131 7901,'22'-14'48,"0"6"-25,-3 3 1,3-1-42,7 1 1,-2-1 12,-4 1 1,4 4 205,-3-4 0,1-1-231,-1 1 0,-4 0-561,-5 5 445,-7 0 1,-2 2-102,-6 2 0,-6 1 187,-4 9 1,-4-1-14,-5 11 0,-3-5 122,-7 4 0,-2 1-136,2 4 1,-2-4 198,7 0 1,8-12 92,2 3 1,8-6 171,-4 1 0,9 1-158,1-7 1,8 1 35,11-5 0,3-1-193,6-4 0,2 2-254,3-7 1,-1 1-362,6-5 553,-7-1 0,-2-5 0,-9-2 0</inkml:trace>
  <inkml:trace contextRef="#ctx0" brushRef="#br0">26047 14145 7870,'-4'15'688,"-1"-1"1,-5 2-371,6 3 0,-9-1-78,-1 11 0,-2-2-138,-8 11 1,5-2 110,-4 2 1,1 1-202,-2-5 0,-1 0-145,6-1 1,1-7-148,9 2 0,-2-9-69,6 0 0,0-8-459,5-1 0,2-9 260,3-1 548,2-12 0,14-11 0,1-5 0</inkml:trace>
  <inkml:trace contextRef="#ctx0" brushRef="#br0">25990 14359 7870,'15'-10'53,"-1"1"1,-5 5 373,1 0-145,-7 2 0,3 4 110,-6 2 0,2 4 144,3 7 0,-4 5-55,4 4 0,-3 1-72,-2-1 0,4 6-314,1-7 0,5 6-165,-6-10 0,7-5-24,-1-4 0,2-7-308,3 1 1,0-10 231,4-8 0,-1-7-169,5-7 1,-5 0-297,1-1 0,-3 1 209,-2-1 1,-2 2-293,-2 4 1,1-4 18,-6 3 699,-1-3 0,-4-1 0,0-1 0</inkml:trace>
  <inkml:trace contextRef="#ctx0" brushRef="#br0">26460 13761 7870,'14'0'0,"-5"5"0,1 0 0,-1 1 791,6-1 1,0 3-250,4 6 1,-1 2-44,5 3 1,-5 3-264,1 6 1,-8 9-266,-2 5 0,-6 7 177,2 8 1,-10 5 38,-4-1 0,-10 9-321,-5 1 0,6-32 1,-3 1 199,-2 5 1,-2 0 0,-6 3 0,-4 0-713,-2 3 0,-2-2 1,2-2-1,-2-2 343,2-4 1,-1-2 302,1-5 0,1 0 0,-1 6 0,0-1 0,1-5 0,1-2 0,1 2 0,0-1 0</inkml:trace>
  <inkml:trace contextRef="#ctx0" brushRef="#br0">16621 17017 8371,'24'0'592,"-1"0"0,1 0-589,5 0 0,4-2 76,0-2 1,5 1-205,-5-7 1,5 1-251,-5-6 1,-5 8 107,-4 2 0,-6 3-77,0 2 0,-8 7 344,-5 2 0,-4 10 0,-1 3 0</inkml:trace>
  <inkml:trace contextRef="#ctx0" brushRef="#br0">16777 17401 7983,'-14'0'1423,"8"-3"-920,6-7 1,8 1-58,11-10 1,3 0-152,6 5 1,7-4-172,3 9 0,3 2-82,2 3 1,6 2-43,3 2 0,9-6 0,4-2 0</inkml:trace>
  <inkml:trace contextRef="#ctx0" brushRef="#br0">18185 16861 7976,'-8'-7'431,"-5"6"-188,12-6 1,-10 14-216,6 2 0,-4 10 91,4 5 0,-6 3-194,1 1 1,-1 7 109,2 3 0,-2 3 247,6 2 1,-5-2-84,6-3 1,-1 3 95,5-3 1,0-2-195,0 2 0,2-8 277,2-2 1,4-1-168,6-8 1,1-6-134,-1-9 0,2-2-151,3-2 1,-2-11 79,7-3 0,-2-15-74,1 1 0,0-10-167,-4 0 1,-4-5-245,4-4 0,-3 3 142,-2-4 0,-4-1-131,-1 2 0,-6 1-103,2 8 281,-3 4 37,-9 5 1,0 9 125,-8 5 0,-4 7-123,0 8 1,-4 2-15,4 3 1,-2 4 262,2 10 0,3 3 0,-4 7 0</inkml:trace>
  <inkml:trace contextRef="#ctx0" brushRef="#br0">18398 17131 7976,'8'9'-18,"-3"1"0,-4-6-2,-1 6 1,0-1 180,0 6 1,5 0 319,0 4 0,4-1-484,-4 5 0,6 1-366,-1 5 0,2 1 369,3 3 0,5-3 0,2 5 0</inkml:trace>
  <inkml:trace contextRef="#ctx0" brushRef="#br0">18882 16832 8055,'-10'-23'35,"1"-1"1,1 6 40,-2 0 1,-1 2 131,6 2 0,-6-1 509,2 1 1,-4 1-424,-1 4 0,0 3-324,0 6 0,-1 0 255,1 0 1,0 8-106,0 6 1,4 2-5,1 7 0,6 1-41,-2 4 1,5-1-114,5-3 1,3 1-10,6-6 0,2 3-261,3-8 0,-2 2 0,7-11 1,-2 0 89,1-5 1,4-7-176,-3-2 1,3-8 89,1-2 0,1-7 150,-1 3 1,1-3 34,-1 3 1,-6-1 117,-3 10 1,-3-4-160,-2 9 356,-6 3-97,-2-1 1,-7 15 160,-4 6 0,-3 9 281,-6 10 0,0 5-139,-1 9 1,1 4 10,0 5 0,0 6-340,0 0 0,4-1 101,1-4 1,5 0-22,0 0 1,-3-2-122,3-3 1,-1-4-391,5-10 0,0-1 71,0-8-881,0 2 46,0-15 374,0-2 1,0-10 233,0-14 0,0-1 598,0-13 0,6-6 0,2-6 0</inkml:trace>
  <inkml:trace contextRef="#ctx0" brushRef="#br0">19322 17003 8055,'15'-35'0,"-1"-3"0,-5 3 265,1 2 0,-7 8-51,2 1 0,-2 7 657,2-2-604,-4 3 0,4 8-100,-10 4 0,2 2-9,-7 2 0,1 3-129,-5 7 0,-5 4-3,0 9 0,0 9-256,5-3 1,1 4-71,4 0 0,2-2 152,7 7 1,0-4-90,0 3 1,7-5 49,2 1 1,4 2 66,1-2 1,0-4 71,0-6 1,1-5 2,-1 1 1,-5-4 103,1 0 1,-7-1 219,2 0 1,-4 0-55,-1 0 0,-1-4-130,-4-1 1,-3-1-190,-6 2 0,-7 1 75,-2-6 0,0-1-55,0-4 1,1-1 93,-2-4 1,3-3-33,7-6 0,6-2 50,4-3 0,2 2 162,2-7 0,8 7-374,6-2 0,5-2 56,5 2 0,3-4-636,-4 4 0,4-2 57,2 2 697,-7 3 0,11-11 0,-3 5 0</inkml:trace>
  <inkml:trace contextRef="#ctx0" brushRef="#br0">19564 16932 8037,'10'4'-48,"-1"1"0,-4 6-149,4-1 1,2 2 736,8 3 1,-6-1-213,6 0 1,-7 2-471,7 3 0,-3-3-151,-2 3 1,1-4-124,-1 0 1,-1-6 73,-4 1 342,4-7 0,1 3 0,8-6 0</inkml:trace>
  <inkml:trace contextRef="#ctx0" brushRef="#br0">19834 16832 7989,'-8'14'812,"-4"-4"-444,2-1 0,-2 6-307,-3 4 0,-4 6 182,0-1 0,-4 2 170,4 3 1,-2 4-265,2 0 1,3 5-137,-2-5 1,2 0-137,1-4 1,8-2-350,2-4 0,5 3 472,5-7 0,2 0 0,8-5 0</inkml:trace>
  <inkml:trace contextRef="#ctx0" brushRef="#br0">20062 16889 8055,'-8'6'320,"-3"2"-270,6 7 1,-6 0 23,1 4 1,3 2 313,-3 3 1,5 2-84,-4-2 1,6 3 130,-2 1 0,3 1-124,2-1 0,0-1-252,0-3 1,2-2-2,3-3 0,3-10-224,6 1 1,2-7 122,3-3 0,-2-3-34,7-7 0,-5-1-369,4-12 1,-4-6 188,5-4 1,-7-7 71,2 3 0,-9 2 275,-6 2 1,-2 3 268,-2 1 1,0 2-160,0 4 1,-6 4 80,-4 9 0,-4-1-211,-5 6 0,3 1-104,-3 4 1,4 6-613,0 3 0,6 6 84,-1 4 561,7 3 0,-9 6 0,4 1 0</inkml:trace>
  <inkml:trace contextRef="#ctx0" brushRef="#br0">20332 17074 8346,'-8'14'914,"-3"0"-931,6 1 1,0 4-480,5-1 0,0 1 480,0-4 0,0-1-27,0 0 1,7-6-420,2-3 0,4-4 122,1-1 1,5-8 145,0-6 1,1-6 37,-1-9 1,-3 1 155,3-1 0,3-5 0,0-3 0</inkml:trace>
  <inkml:trace contextRef="#ctx0" brushRef="#br0">20574 16846 7710,'-2'12'1091,"-3"2"0,4-3-611,-4 8 1,-1 1-53,1-1 0,0 5-105,5-5 1,0 6-104,0-1 1,0-4-184,0-1 1,2 2 17,2-2-36,4 0 0,7-7-48,-1-2 0,0-4-481,0-6 1,0 0 176,1 0 0,4-8-166,0-6 0,-1-2 249,-3-7 0,-6-1 39,1-5 0,-7 6 326,2-1 1,-4 7 16,-1-2-105,-6 3 0,-7 3-78,-6 4 1,-1 3 14,1 6 0,3 1-88,-3 4 1,8-4-659,1 4-547,7 3 1329,-3-6 0,6 10 0,0-4 0</inkml:trace>
  <inkml:trace contextRef="#ctx0" brushRef="#br0">21014 16505 7940,'8'-6'550,"-2"4"0,-4-4-104,3 6 1,-4 6 351,4 4 0,-3 4-285,-2 5 1,0 3-141,0 7 0,0 5-100,0 4 0,0 14-168,0 5 0,0 22-301,0-36 0,0-1 0,0 3 0,0-1 107,0 1 1,0 0 0,-2 3-1,-1 0-215,1 0 1,-1-1-1,1 0 1,-1-1-182,3 35 0,0-5-612,0-10 0,0-11-530,0-12 1627,0-7 0,-4-6 0,-1-6 0,0-7 0</inkml:trace>
  <inkml:trace contextRef="#ctx0" brushRef="#br0">21583 16889 7873,'-22'-13'0,"3"4"0,3-4 1112,2 12 215,6-6 1,8 7-729,9 0 1,12 0-215,7 0 1,9-1-244,10-4 1,-1 2 71,6-6 0,0-3-585,5-7 1,6 4 165,4-4 0,1 3-153,-2 2 0,-9 4-262,-10 1 0,-9 6-1652,-5-2 2272,-9 3 0,-10 9 0,-7 1 0</inkml:trace>
  <inkml:trace contextRef="#ctx0" brushRef="#br0">21867 16505 7995,'0'14'385,"0"7"153,0 3 1,0 6 363,0 8 1,0 6-340,0 13 1,0 9-96,0 10 1,-1 1-573,-1-34 1,-1 0-1,0-1 1,0-1 155,-7 35 1,4-6 52,6-9 1,-5-5-106,0-9 0,1 0 0,4-10 0</inkml:trace>
  <inkml:trace contextRef="#ctx0" brushRef="#br0">24910 15254 7840,'16'0'808,"3"0"0,9 0-569,10 0 0,11 0 0,8-1-27,8-4 1,4 2-117,2-7 1,-4 1-370,-1-5 0,3 4 346,-29 5 0,1 1 1,0-1-1,0-1 131,6-4 1,1 1-1,-4 1 1,-1 0-49,0-2 0,-1 1 0,-1 1 1,-1 0-18,36-6 1,1-5 14,-37 9 1,1 1 0,36-10-132,-6 5 1,-6 0 29,-4-1 0,-13 1 36,-6 0 0,-10 1-92,-4 4 0,-5-2-315,-9 6-761,-6 0 1079,-2 5 0,-19 7 0,-2 0 0</inkml:trace>
  <inkml:trace contextRef="#ctx0" brushRef="#br0">28592 2929 8259,'-14'0'-491,"6"0"503,2 0 399,25 0 0,6 0 174,23 0-388,8 0 0,17-11-423,-31 4 0,1-1 0,1-3 0,-1 0 292,4 2 0,1-1 0,3-4 0,1 0-71,4 2 0,1 0 1,6-3-1,1 0-78,4 3 0,1 0 0,-2 1 0,-1 0-382,2-1 1,1 1 0,2 2-1,1 2 348,3-1 1,1 2 0,2 1 0,-1 2-592,-3 2 1,-1 2 0,3-1-1,1 0 708,4 0 0,-1 0 0,0 0 0,0 0 0,-5 0 0,0 0 0</inkml:trace>
  <inkml:trace contextRef="#ctx0" brushRef="#br0">23588 16193 7917,'-15'-5'555,"1"0"-355,0-6-600,6 9 342,-5-4 0,10 12 437,-6 4 0,4 9-151,-4 5 0,-6 9-136,-4 5 1,-1 9 16,1 5 0,3 3 6,-3 2 1,3 0 64,2 0 1,2-5 164,2 0 1,4-11-165,6 2 1,0-11-41,0-4 0,6-6-139,4-8 1,4-6-22,5-3 0,-2-10 75,7-4 0,-5-12 37,4-7 0,0-9-162,0-10 0,3 1-77,-7-6 0,-2 5-135,-8-5 0,2 6 112,-6-2 1,0 6 136,-5 4 0,0 5-155,0 9 1,-6 3 65,-4 7 1,-4 8-474,-5 6 1,-3 9 212,-7 15 1,-4 1-404,0 13 784,6-6 0,7 9 0,5-5 0</inkml:trace>
  <inkml:trace contextRef="#ctx0" brushRef="#br0">23687 16690 8864,'0'14'-395,"0"1"0,0-1 88,0 0 0,0 0 390,0 0 1,2 1-398,3-1 1,2-5-680,8 1 993,-1-7 0,6 3 0,3-6 0</inkml:trace>
  <inkml:trace contextRef="#ctx0" brushRef="#br0">24085 16292 7985,'0'-36'-95,"0"3"0,-4 3 612,-1 1 0,-2 9-71,3 5 0,1 3 34,-7 7 1,1 0-172,-6 5 1,-4 11-254,1 3 0,-8 10 128,3 0 1,0 7-15,0 3 1,7-1-51,2-5 1,6-6-188,8-3 0,1-4-155,4-6 1,5 2 174,9-6 1,-2 0-472,7-5 0,-2-7 157,1-2 0,4-4 19,-3-1 0,-2 0 124,2-1 0,-7 3 81,2 2 1,-3 4 188,-2 6 0,-4 0-110,-1 0 1,-6 9 133,2 10 1,-8 7-19,-2 16 1,-8-1 271,-1 12 1,0 3-112,-5 6 0,-1-2 43,1-8 1,1 3-318,9-2 0,-2 2-205,6 2 1,0-11-197,5-4 1,2-10 119,3-4 336,-4-6 0,18-7 0,-3-1 0</inkml:trace>
  <inkml:trace contextRef="#ctx0" brushRef="#br0">24441 16406 7897,'14'-43'0,"-5"5"-2,1 0 0,-5 7-39,4-2 0,-6 7 671,2 3 0,-3 4-226,-2-5 0,-2 11-272,-3-1 0,-3 9 37,-6 1 1,-6 4-133,-4 4 0,2 11 46,-2 8 0,2 6 6,-2 4 0,4 0-17,6 10 1,6-9-5,3 9 1,3-10-290,2 0 0,0-9 113,0-5 0,7-5-254,2-4 0,4-4 158,1-6 1,2-2 16,3-2 1,-2-4 104,7-6 1,0-1 22,4 1 0,-4 5 15,-1-1 0,-5 7 10,1-2 1,-8 4 253,-2 1 0,-6 8-90,2 6 0,-5 8 299,-5 11 1,-4 5-163,-10 9 1,2 6-9,-7 8 1,5 12-434,7-31 1,0 1 0,1 5 0,0 0-16,-1 4 1,0 1 188,2 2 0,0 0 0,1-1 0,0 0 0,1 2 0,-1 1 0,1 0 0,-1 0 0,-1 0 0</inkml:trace>
  <inkml:trace contextRef="#ctx0" brushRef="#br0">24896 16519 7976,'0'-14'0,"0"0"110,0 0 0,0 4 660,0 1-401,6 6 1,-3 1-107,7 7 0,-1 6-169,5-2 1,1 6 114,-1 4 0,0-4-76,0 4 0,5 2-60,0-2 1,6 0-179,-1-5 0,-2 5-240,2 0 1,-2 0-411,2-5 0,-2-1-224,-3-4 0,-8 4 979,3-4 0,-3-2 0,3-1 0</inkml:trace>
  <inkml:trace contextRef="#ctx0" brushRef="#br0">25208 16406 7976,'-6'-8'-106,"-3"3"0,-6 10 333,-3 4 0,-5 17 403,-5 7 0,-7 8-315,-3 6 0,-8 9-503,-1 5 0,23-27 0,1 0-210,-20 32 0,22-31 1,-1 0 397,1 1 0,0-1 0,-16 30 0,3-2 0</inkml:trace>
  <inkml:trace contextRef="#ctx0" brushRef="#br0">22749 15439 8239,'-19'-5'0,"0"1"0,5-6 855,4 5-93,7 1-646,-3 4 0,7 0-44,4 0 1,9-2-379,10-3 253,3-3 0,14-6-80,6 0 0,9 0 250,5 0 1,-1-5-296,7 0 0,-27 7 1,3 0 361,4 2 0,1 1-136,2-4 0,1 1 0,1 3 0,-1 0 21,-2-2 1,1-1 0,5 0 0,-1 0 5,-2-2 0,1-1 0,3 2 1,1 0 26,0 1 1,0 0 0,-2-1 0,-1 1-9,-6 2 1,-1 1 0,5-3 0,0 0-273,0 2 0,0 1 0,1-1 1,-1 1 255,1 2 0,-2 0 1,-8 0-1,-2 1-92,35-3 0,-15-2-397,-4 6 0,-8 2 411,-11 8 0,-3-5 0,-7 9 0,1 4 0</inkml:trace>
  <inkml:trace contextRef="#ctx0" brushRef="#br0">18825 4876 8486,'-2'-8'-36,"-3"4"1,4 0 323,-4 0 297,4 2-943,1-4 233,0 6 208,0 0 71,6 0 1,2 0 27,6 0 1,0 0-54,0 0 0,1 0-16,-1 0 1,6 0 36,4 0 0,3 0 5,1 0 1,6 1-63,-1 4 1,5-3 49,-5 2 1,2 3-196,-2-3 1,-2 1 44,7-5 0,-6 0-93,1 0 0,3 0 125,2 0 1,5 0-122,4 0 1,9-5 93,5 1 0,7-6 10,-2 6 0,-7-3 145,-2 2 0,-5 4-80,0-4 0,3 4 150,-3 1 0,-1 0-112,1 0 0,-1 0-46,1 0 1,2 0-9,-7 0 0,3 0 3,-7 0 0,6 0-27,-11 0 1,8 0 36,-3 0 0,2-2 99,12-3 0,-3 4-114,8-4 0,-1-1 65,-4 1 1,3-5-57,-8 6 0,-1-1 7,1 5 1,-5 0-21,5 0 1,-4 0-17,4 0 0,-2 0-106,3 0 0,-4 0 74,-7 0 1,-1 0-55,-3 0 0,-3 0 74,-7 0 1,-1 0 148,-3 0 0,3 0-99,-4 0 0,4 0 132,2 0 0,6-2-198,2-2 1,1 0-152,5-5 1,-4 1 104,9-1 0,-9-4-194,-1 3 0,-11 4-742,2 1 0,-10 4 975,-1 1 0,-8 0 0,-4 0 0</inkml:trace>
  <inkml:trace contextRef="#ctx0" brushRef="#br0">25763 16150 8085,'8'-14'-1186,"-2"-1"1876,-6 1-296,0 6 0,-1 2 17,-4 6 0,2 2-181,-7 2 0,-4 6 4,-5 9 0,-6 9 10,1 10 0,-1 9-24,1 6 1,4 0 122,5-1 1,1 8-112,0-3 0,6-3-108,3-7 1,4-6-101,1-7 1,8-7-213,6-13 1,2-6 114,7-4 0,6-10-105,4-8 0,11-13 0,-1-11 0,3-11-142,-4-8 0,-1-11 120,-21 31 0,-2-2 1,15-33-53,-9 10 1,0 1 30,-10 8 1,2 5 174,-11 0 0,-1 12 9,-4 7 1,-6 7-54,-3 8 1,-9 1-2,-1 4 0,-6 4-113,1 10 0,-3 3 120,-1 6 0,0 7-105,-1 2 1,7 4-398,3 2 586,10-1 0,-4 0 0,5 1 0</inkml:trace>
  <inkml:trace contextRef="#ctx0" brushRef="#br0">26047 16349 8187,'0'14'307,"0"2"-280,0 3 1,-1 1 13,-4 4 0,3 3 233,-2-3 1,2-2-115,2 1 0,0-5-1168,0 1 0,2-8 1008,2-2 0,4-6 0,7 4 0</inkml:trace>
  <inkml:trace contextRef="#ctx0" brushRef="#br0">26317 16050 8340,'-12'16'1005,"2"3"1,-2 5-550,2 9 0,2 0-395,-1 10 1,6-8 101,-2 7 1,3-4-282,2 0 1,8-10-16,7-9 1,0-4 12,9-6 1,-2-4 109,2-10 1,3-11-171,-4-12 1,4-5-2,2-5 1,-7-3-106,-3 3 1,-5 1 46,-5 0 0,-2 5 146,-7-1 1,0 0 79,0 4 1,-11-1-81,-4 11 1,-8 0 14,-1 5 0,-3 1-61,-1 4 1,-1 3 7,1 6 1,4 1-282,1 4 0,10 1-174,-1 4 586,9 2 0,-1-4 0,6 6 0</inkml:trace>
  <inkml:trace contextRef="#ctx0" brushRef="#br0">26716 15752 8041,'14'14'32,"0"0"0,-5-4 213,1-1 1,-1 1 421,6 4 1,-7 0-273,-4 0 0,-2 1-155,-2-1 0,0 5-192,0 0 1,-6 4 70,-4-4 0,-1 0-116,2-5 1,-3 1-76,8-1-287,-1-6 1,7 0 152,2-4 1,1-2-26,9 3 1,-3-4 46,8-1 0,3 2 117,2 3 0,3-2-27,1 6 0,-5 1 25,-5 4 0,-2 0 358,-2 0 1,-6 1 50,-3-1 0,-3 5 80,-2 0 1,-7 0-159,-2-5 0,-12 6-62,-7 4 1,-7 8-336,-7 1 1,-6 6-389,1-1 1,-2 3 202,1 2 0,-2 0 0,-7-1 0</inkml:trace>
  <inkml:trace contextRef="#ctx0" brushRef="#br0">23090 17586 8052,'-6'-8'75,"4"1"0,2 6 510,10-4 1,5 4-145,9-4 1,12-1 25,17 1 0,13-6-52,5 1-510,-31 4 0,1 0 0,33-9 215,-34 8 1,0 0-1,38-7-181,-36 7 0,1 0 0,-3-2 0,1-1 20,1 0 0,1 1 1,-3-1-1,-1 1 60,32-5 1,-12 4-451,-7 1 1,-8 1 227,-6-2 0,-10 4-1450,-9 6 1038,-9 0 0,-7 6 737,-13 4 1,-5 9 0,-14 3 0</inkml:trace>
  <inkml:trace contextRef="#ctx0" brushRef="#br0">22919 18183 7822,'0'-8'513,"-1"-3"-25,-4 6-181,4 0 0,-7 5-101,3 0 0,2 2-1,-7 3 1,6 4-95,-6 10 0,-1-2 9,-8 7 1,3 1-75,-3 9 0,2-3 53,-2 7 0,8-5-23,-3 5 1,9 0 41,0 5 1,4 3-217,1-4 1,1 4-176,4-8 1,9-3-180,10-2 1,3-9 72,1-5 1,12-10-282,2-4 0,4-16-44,-3-8 0,-5-13 704,0-6 0,-1-3 0,6-1 0</inkml:trace>
  <inkml:trace contextRef="#ctx0" brushRef="#br0">23346 17984 8031,'8'-7'235,"-2"6"1,-11-4-236,1 10 0,-7 9 173,1 10 1,-2 9 517,-3 5 0,-4 8-321,0 1 1,2 0-186,8-4 1,-3 0-178,8-1 0,-6-4 48,6 0 1,-1-6-734,5 1 0,-5-5 40,0-4 0,1-2-962,4-3 1599,0-9 0,0 9 0,0-11 0</inkml:trace>
  <inkml:trace contextRef="#ctx0" brushRef="#br0">23332 18410 8031,'28'-16'88,"1"-2"0,-3 2-88,-2-3 0,5 3 155,-1 2 0,0 0-139,6-1 1,-4 1 9,-2 0 1,-4 1-219,0 4 1,-7-2-934,2 6 687,3 0 438,-6 5 0,4 0 0,-5 0 0</inkml:trace>
  <inkml:trace contextRef="#ctx0" brushRef="#br0">23815 18112 7374,'-14'0'1016,"1"8"-570,4 6 0,-4 6-25,4 9 1,-4 1-103,-1 3 1,6 2-10,3 3 1,-1 3-123,1-3 0,0-5 41,5-5 1,5-1-384,0-8 0,8-2 14,1-7 1,0-4-114,5-6 0,1-8 177,-1-6 1,7-8-70,-3-11 1,4-4-88,2-5 0,-2-6-97,-4 1 0,-2-5-84,-7 5 1,-6 4 85,-3 5 1,-4 13 113,-1 1 1,-11 7-6,-3 2 1,-10 9-22,1 6 0,0 8-5,0 11 1,1 8 243,-2 6 0,10 0 0,-5 2 0,3 1 0</inkml:trace>
  <inkml:trace contextRef="#ctx0" brushRef="#br0">24085 18297 8540,'0'14'159,"0"0"0,0 2-156,0 3 0,-4-2 34,-1 7 0,0-7-583,5 2-156,0-3 0,6-7 702,4 1 0,9-7 0,3 3 0</inkml:trace>
  <inkml:trace contextRef="#ctx0" brushRef="#br0">24284 18098 8031,'-8'20'1253,"-4"2"-782,2 7 1,4-1 46,1 0 0,2-1-222,-2-3 1,4 1-263,-4-6 1,5 0 14,5-5 1,-2-4-281,6-1 1,1-5-301,4 0 0,0-8 321,1-6 0,-1-7-218,0-2 1,0-7 133,0 3 1,-4-3 40,-1 3 1,-5-3-47,0 8 270,-2-1-104,-8 4 1,-2 7 38,-7 4 0,1 2-162,0 2 1,0 5 149,0 0 1,4 4-283,1-4 388,5 0 0,-2-5 0,6 0 0</inkml:trace>
  <inkml:trace contextRef="#ctx0" brushRef="#br0">24483 17870 8031,'10'2'0,"-1"2"0,-1 0 538,2 5 0,1 2 67,-6 8 1,-1-2 193,-4 7 1,0 8-273,0 10 0,0 9-229,0 10 0,-1-1 116,-4 7 0,-3-9-45,-6-1 0,4 0-737,1-5 0,6-1-433,-2 1 0,3-8-2066,2-1 2867,0-7 0,-6-8 0,-2 1 0</inkml:trace>
  <inkml:trace contextRef="#ctx0" brushRef="#br0">24881 17771 7977,'5'-10'126,"0"1"-70,6 5 0,-3 0-118,6 8 1,2 4-7,3 7 1,-2 5 800,7 4 0,-5 9-269,5 5 1,-12 3-352,2 2 1,-9 6 44,0 3 0,-10 8-310,-4 1 1,-10-4-105,-5-5 0,-3-6-127,-1 1 0,-2-4 120,-3-5 1,1-3-118,-6-7 0,7-7-110,-3-7 490,4-6 0,2-2 0,-1 2 0</inkml:trace>
  <inkml:trace contextRef="#ctx0" brushRef="#br0">26133 17515 7977,'-15'1'-372,"1"4"1,0 6 501,0 13 1,-5 1 428,0 13 0,-11 1 281,1 9-506,-2 2 0,2 6 14,1-4 1,1 3 89,3-3 1,5 8-514,10 2 1,3-1 312,6-4 1,0-11-536,0-3 0,11-12 215,3-2 0,10-9-787,-1-10 1,10-4 140,5-6 1,2-8-798,-2-6 1525,-3-7 0,-2-12 0,0 0 0,0 0 0</inkml:trace>
  <inkml:trace contextRef="#ctx0" brushRef="#br0">26360 17543 8996,'0'14'859,"-6"7"-523,-4 3 1,-2 10-68,-3 9 1,1 1 90,0 8 1,0 0-154,0 5 0,-1-5-120,1 1 0,2-6-728,2 5 1,4-11 464,6 2 1,0-12-920,0-2 1,0-7 57,0-8 1037,0-6 0,6 5 0,2-5 0</inkml:trace>
  <inkml:trace contextRef="#ctx0" brushRef="#br0">26360 17955 7977,'29'-14'114,"-1"0"0,0 4 172,1 1 0,-5 6-112,-1-2 0,1 3 147,4 2 1,1 0-984,-1 0 0,1 0 662,-1 0 0,1-6 0,-1-2 0</inkml:trace>
  <inkml:trace contextRef="#ctx0" brushRef="#br0">27071 17614 7987,'-9'0'321,"-1"0"0,5 0-327,-4 0 1,-1 8 134,-4 6 0,0 7 167,0 7 0,-1 2-78,1 3 1,0-1-1,0 6 0,1-5 111,4 5 0,-2 0-104,6 5 0,0-12-246,5-2 1,7-10 62,2-1 1,5-8-58,5-5 0,3-16-9,7-8 0,-1-11-141,1-3 0,-1-9 61,0 0 0,-1-2-63,-3-9 0,-3 8-59,-7-3 1,-2 4 119,-2 1 0,1 7-134,-6 3 0,-1 4 113,-4 6 1,-1 9-131,-4 9 1,-3 3-107,-6 2 0,-2 13-128,-3 6 0,3 6 7,-3 3 484,4 7 0,-6-5 0,-1 5 0</inkml:trace>
  <inkml:trace contextRef="#ctx0" brushRef="#br0">27284 17870 7915,'0'8'234,"0"5"64,0-4 1,0 5-206,0 5 0,-4-1-56,-1 5 1,0-4-296,5 5 0,0-7-407,0 2 0,2-9-243,2-6 908,-2-2 0,17-8 0,-3-2 0</inkml:trace>
  <inkml:trace contextRef="#ctx0" brushRef="#br0">27526 17458 7915,'0'-29'0,"0"2"0,0 4 0,-2 4 158,-2 9 0,-4 4 167,-6 6 1,-1 0 366,1 0 1,-2 13-377,-3 6 0,2 6-150,-7 3 1,8 7-137,2 3 0,2-3 95,7-2 1,0-5-554,5-4 1,6-10 129,4-9 1,4-3-63,5-2 1,-1-11 158,5-4 0,1-7 2,4 3 0,1 0 134,-1 5 0,-1 6 70,-3 3 0,1-1 13,-6 1 1,0 2-68,-5 8 0,-6 9 162,-3 10 0,-5 7 106,-5 3 1,-8 5 97,-6-1 0,-4 5-231,4 4 0,-6-3-87,1 4 0,3-4-51,2-1 1,5-2-185,5-3 0,1-4-1203,3-5 1439,3-7 0,-4-2 0,6-5 0</inkml:trace>
  <inkml:trace contextRef="#ctx0" brushRef="#br0">27739 17372 7915,'27'0'-74,"-3"0"1,-4 0-70,-5 0 1,-1 0 213,0 0 0,0 5 300,0 0 1,-1 1 292,-3-1 0,2-3-246,-2 2 0,-2 4-235,1 2 0,-4 2-225,4 3 0,-4 4-332,4-1 1,-5 12 360,0-1 1,-2 6 127,-2 3 0,-5-1-195,0 11 1,-6-4-282,2-1 0,1 1-33,-1 3 1,-1-2 97,-4 2 0,0-9-183,-1-5 1,1-3 478,0-1 0,-7-1 0,-1 0 0</inkml:trace>
  <inkml:trace contextRef="#ctx0" brushRef="#br0">28208 17202 7876,'15'1'0,"-1"4"0,0-2 799,0 7 1,1 1-281,-1 8 0,0 3-180,0 6 0,4 2 81,-4 4 1,6 2 240,-10 7 0,1 6-198,-6 3 0,-5 8-265,0 1 0,-8 7-181,-11-1 1,3-30-1,-3 1-346,-4 2 0,-1 1 1,-6 6-1,-2 1 233,-3 1 1,-1 1 0,-2 3 0,0 0 130,-1-3 0,-3 0-35,-5 4 0,-2 1 0,2-5 0,-1 1 0,-8 5 0,-1 1 0</inkml:trace>
  <inkml:trace contextRef="#ctx0" brushRef="#br0">15100 16846 7814,'-21'15'0,"4"0"-170,-7 4 0,0-1-258,-4 5 1,-2 0 388,-3 0 1,-5 4 392,-10-3 0,3 1 11,-8-1-212,8 3 0,-9-12-43,7 4 1,-7-8 138,2-1 1,-5-7 47,-5 2 1,2-5-426,-6-5 1,1-9 394,-1-10 1,7-11-54,7-7 1,2-18-195,23 25 0,1-1 0,-1-2 0,1 0-150,2 0 0,0 0 0,-3-5 0,-1-2 152,-1-6 0,1-3 0,2-2 0,2-1-355,-3-7 1,2 0-1,4-1 1,4 0 367,1-1 1,3-1 0,4-2 0,2-2 19,3-2 1,4-1 0,4 0 0,4 1-19,2 2 0,4 0 0,7-4 0,4 0 62,4 1 0,3 1 0,0 2 0,1 1-96,2 6 0,1 0 0,1 0 1,1-1-311,-11 19 0,1 0 0,2 0 0,3 0 0,2 0 1,1 1 302,1 2 1,1 0 0,1 1 0,-2 1 0,0 1 0,1 1-59,19-16 1,0 1 0,-1 2 0,0 1-288,3-1 1,0 0 0,1 2 0,0 2 266,2 3 1,0 0 0,-6 3-1,0 0-95,-6 7 1,-1-1-1,1 0 1,0 0 99,-2-2 0,-1 0 0,-1 4 0,-1 2 202,1-2 0,-2 1 1,-3 5-1,-1 1-131,-1 0 0,-2 2 0,23-16 654,-8-2 0,-8 10-686,-6 0 0,-5 3 749,-9 1 1,0 2-1195,-10 4 0,2 2 1309,-12 7-826,1 6 0,-11-5 0,-2 6 0</inkml:trace>
  <inkml:trace contextRef="#ctx0" brushRef="#br0">15697 12795 8051,'14'-19'0,"0"0"0,7-5-171,2 5 0,12 0 185,8 5 1,12 5 378,12-1 1,2 2-463,2-1 0,-6 1 387,-3 3 1,-10 3 147,-5-2 1,-3 2-99,-1 2 0,-5 2 147,0 2 0,-7 11-160,3 8 1,-12 18-144,-8 12 0,-20 24-298,-4-29 1,-4 4-1,-7 12 1,-4 4 85,6-15 0,-2 1 0,-1 0 0,-1 4 0,-1 1 0,-1 0 0,-3 3 0</inkml:trace>
  <inkml:trace contextRef="#ctx0" brushRef="#br1">8048 13534 8343,'31'-14'-197,"-2"0"1,9 1-350,-5 3 1,5-1 523,0 7 1,4-6 451,1 5 0,0-1 5,4 1-416,10 4 1,1-5-388,13 6 1,2-5 109,3 0 1,-2-6 105,-33 6 0,-1 1 1,29-4 57,2-2 0,8 1 79,-36 2 1,0-1 0,-1 1-1,-1 0 13,0 0 0,-1 0 1,39-2 74,-39 3 0,0 2 0,33 1-23,-7-2 1,-4 2 242,4-2 1,6 4-45,3-4 1,1 3-106,-5 2 0,-6-1-144,-3-4 1,2 2 93,3-7 1,9 6-98,-36-1 1,0 0-1,39-4 17,-38 2 1,-1-1 0,28-1-119,-2 0 0,0 4 130,1-5 0,4 7 1,5-2 1,-5 4 25,0 1 1,-6 0-31,-9 0 0,-3 6-104,-1 4 0,-2-2 112,2 1 0,5 0-29,0 6 0,-3-3-5,7-2 0,-5 1-13,5-6 1,-4-1 33,-5-4 0,4 0-4,-4 0 0,11 0 105,8 0 1,2-4-312,-33 2 0,0-1 0,35-7 278,0 6 1,-2-3-46,-2 3 0,5 0 47,0-5 1,-34 7-1,1 1-77,-3-2 1,1 1 0,1 1 0,1 0 8,33 1 0,-5-1-12,-5-4 0,2 4-124,8-4 0,1 3-2,4 2 1,0 0 114,-10 0 0,3-1-26,-8-4 0,5 3-3,5-2 0,2-3 103,-38 5 1,0 0 0,1-3 0,0 0-35,35 0 0,0-4 124,-5 4 0,6-4-150,-37 6 0,1 1 1,2-3-1,1 0 1,-1 3 1,-1 0-1,0-1 1,-2 1-59,31 2 1,-6 0-106,-3 0 0,3 0 134,1 0 1,8 0 36,2 0 0,-2 0-132,-7 0 1,0 0 44,-5 0 0,6 0-11,-2 0 1,9 0 61,0 0 1,-34 0 0,1 0-11,38 0 0,-4-2 24,-5-2 1,2 2 0,-2-3 0,6-1 25,-34 4 0,0-1 0,-3 1 1,0 0 25,41 2 0,-9 0 1,-1 0 0,-1 0-233,-8 0 1,7 4 162,2 1 1,-1 4-37,1-4 1,3 5-19,-8-6 1,4 6 52,-4-5 1,1 1 0,8-1 0,-34-4 0,1-1 17,-2 3 1,0-1-1,3-1 1,-1 0-31,34-1 1,-2 0 73,-7 0 0,9 0 13,-1 0 1,6 0 13,0 0 1,-1 0-4,-9 0 1,4 0 12,-9 0 0,3 0 24,2 0 1,5 1-58,0 4 1,3-3-89,-8 2 1,3-2 88,-7-2 1,4 0-162,5 0 0,4-2 60,-35 0 1,0 0-1,-4-1 1,-1-1-1,0 0 0,0-1 0,35-8 45,-4 4 0,6-4-2,-37 6 1,1 0-1,0 0 1,0 1 84,-1 1 0,0 1 0,36-9-96,-9 4 1,-6 1 221,-9-2 0,-3 7 171,-6-2 1,-5 4-411,0 1 1,-7 0-12,3 0 0,-4 6-1078,-2 3 1128,-6-2 0,11 5 0,-3-4 0</inkml:trace>
  <inkml:trace contextRef="#ctx0" brushRef="#br0">1109 12638 10014,'-12'-36'-160,"2"3"0,4 9 526,6 5 1,6 10 80,4 4 1593,2 3-1400,-4 15 0,3 6-362,-6 19 0,5 8-10,-6 15-298,7 17 0,-7-4 176,0-34 1,1 1-1,-1-1 1,2 0-65,1 1 1,0-1 0,4 37-29,3-1 1,-5 0-828,6-5 618,-1-3 0,-3-15-435,3-5 0,4-7-707,-9-13 1,-1-12-239,1-6 0,-1-20 1535,-6-6 0</inkml:trace>
  <inkml:trace contextRef="#ctx0" brushRef="#br0">1138 12596 10014,'6'-8'491,"2"-3"-82,6 6 1,1 0-168,-1 5 1,6 0 145,4 0 0,3 0-178,1 0 0,-4 0-26,0 0 0,-7 2-43,2 3 0,-5 3-172,-4 6 0,-4 0-104,-6 0 1,-8 11 281,-6 4 1,-11 14-520,-9-1 0,-3 9 190,3-4 0,-2 5-139,8-4 1,-1-7-92,15-8 0,-2-5-484,11-4 584,1 3 295,10-11 1,8-2-1,8-8 1</inkml:trace>
  <inkml:trace contextRef="#ctx0" brushRef="#br0">1792 12397 8072,'0'-7'0,"0"7"0,-5 13 0,0 11 0,-6 6 0,2 8 0,-4 14 1351,-1 19 0,1 6-1270,8-35 0,1 2 0,-2 3 0,1 2 179,2 1 1,1-1 0,0-3 0,1-2-134,3-2 1,1-3-1,5 26-41,6-13 0,6-6-1239,4-18 0,4-9 669,6-14 0,-4-11-1527,3-9 2011,-3-12 0,-2-22 0,1-9 0</inkml:trace>
  <inkml:trace contextRef="#ctx0" brushRef="#br0">2048 12482 8072,'14'0'655,"-1"6"184,-4 4 0,-3 9-333,-6 4 1,0 11-90,0 4 1,-1 4-190,-4 6 1,-4 2 19,-10 7 1,3 0-197,-3 0 1,-2-2 63,2-3 0,0-4-814,5-11 0,6-3 156,4-11 0,2-2-790,2-7 1332,0-6 0,6-8 0,2-8 0</inkml:trace>
  <inkml:trace contextRef="#ctx0" brushRef="#br0">2119 12510 8072,'22'-7'300,"-3"2"0,1 11 477,-1 8 0,5 12-62,-5 7 0,0 11-242,-5-1 1,0 9-513,1 0 0,-6 2 84,1-2 0,-2-5-812,1-9 1,-1-2 211,-3-2 1,-4-4-623,4 3 1177,-3-10 0,-2-2 0,0-7 0</inkml:trace>
  <inkml:trace contextRef="#ctx0" brushRef="#br0">2133 12909 8072,'-14'-19'191,"0"0"1,6 0 941,3 4-671,3 8 0,14-5-184,2 8 0,8-1-399,-3 5 0,6 0 171,-1 0 1,-2-5-982,2 1 0,-5-3 931,4 2 0,1-2 0,4-8 0</inkml:trace>
  <inkml:trace contextRef="#ctx0" brushRef="#br0">2361 12326 8072,'7'-8'869,"6"9"-530,-3 14 1,1 7 449,-2 11 0,5 5-240,1 9 1,-1 5-84,5 10 1,-2 3-560,2 6 1,-3 0 522,3 0 0,-2-8-453,2-6 1,-3-8-339,3-11 1,-3-7-1024,-2-12 0,0-1 75,0-14-618,-6 1 1927,-1-24 0,-1-4 0,2-20 0</inkml:trace>
  <inkml:trace contextRef="#ctx0" brushRef="#br0">2617 12340 8072,'14'0'0,"2"3"399,2 6 0,3 3-17,3 11 1,1 3 63,-6 7 1,0 0-165,-5 10 0,0-4-248,1 8 1,-8 4-97,-2 1 1,-3 7 108,-2-3 1,5 3-265,-1-12 1,1-6 191,-5-8-1780,0-9 1805,0-10 0,0-14 0,0-8 0</inkml:trace>
  <inkml:trace contextRef="#ctx0" brushRef="#br0">2716 12283 8060,'10'-21'0,"-1"7"0,0 2 522,6 7 0,0 0-43,4 5 1,-3 2 75,3 2 0,2 4-312,-2 7 1,0 0-77,-5 4 1,-2-1-257,-2 5 0,1 1 115,-6 5 1,0 1-527,-5 3 0,-2-3 177,-3 3 1,-3 2-24,-6-2 1,0 0 145,0-5 1,4-5 88,1-5 0,4-6 68,-5-3-195,7-6 314,-3 3 0,8-12-50,2-3 1,6 1 142,9-2 1,-2 2-98,7-1 1,-5 1 111,4 3 0,1 4-51,5-4 1,-6 3 81,1 2 0,-5 2-27,5 3 1,-7-2-55,2 6 1,-10 1 166,-4 4 1,-3 5-49,-2 0 1,-7 6-350,-2-1 0,-8 3-148,-2 1 1,-7-1-218,3-3 0,2-4 146,2-5 0,2-8-97,-2-2 0,3-6 412,-3-9 0,3-12 0,2-14 0</inkml:trace>
  <inkml:trace contextRef="#ctx0" brushRef="#br0">3114 12141 8060,'35'0'0,"1"1"473,7 4 0,-5 5-79,0 9 0,-8 4 586,-2 10 0,-3 5-382,-10 10 0,-4 5-38,-11 14 0,-7 1-716,3-29 0,-1 2 0,-4 2 0,-3 1 145,-2 4 1,0-1-1,2-4 1,0-1-823,-2-1 1,0-1 0,-10 31 832,0-10 0,4 1 0,6-11 0</inkml:trace>
  <inkml:trace contextRef="#ctx0" brushRef="#br0">3470 12468 7932,'1'-13'0,"4"4"0,3-4 1163,6 4 1,7-2-594,2 1 0,4-3-391,2 4 1,-3 1-1,-2-1 0,6 1-377,-6-2 0,4 2 234,-9 4-1142,0 2 0,-11-3 249,-3 10 857,-10 3 0,-9 12 0,-8 3 0</inkml:trace>
  <inkml:trace contextRef="#ctx0" brushRef="#br0">3555 12638 7932,'-8'10'0,"3"-1"459,4-5 0,7 2 652,3-6 0,10-6-977,5-4 1,8-3 37,1-1 1,8 0-2363,2 0 2190,6 0 0,7-7 0,1-1 0</inkml:trace>
  <inkml:trace contextRef="#ctx0" brushRef="#br0">4138 11402 7940,'14'6'-48,"0"5"220,0 13 1,1 6 505,-1 12 0,0 14-525,0 5 0,-1 1-134,-4-1 1,4-4-357,-3-5 203,-4 4 0,7-14-137,-4 1 1,-1-7 119,1-7 0,-4-9-1120,5-6 1271,-7-6 0,-3-14 0,-8-2 0</inkml:trace>
  <inkml:trace contextRef="#ctx0" brushRef="#br0">4166 11387 7905,'7'-8'0,"-4"-3"311,6 7 1,1-1-51,4 5 0,6 0 4,4 0 1,-3 0-71,-2 0 0,1 1-29,-1 4 1,2-2-137,-2 7 1,-8-1 102,3 6 0,-9 0-189,-1 4 1,-2 3 89,-2 7 1,-8 1-271,-6 3 0,-5 3 96,-5 7 0,-1-5-380,6 0 1,-3-8 160,8-2 0,-2-6-179,11-7 538,0-1 0,-1-6 0,-2-2 0</inkml:trace>
  <inkml:trace contextRef="#ctx0" brushRef="#br0">4607 11274 7933,'6'1'549,"-6"4"0,-4 9-249,-6 10 0,-3 9 77,4 5 0,-4 9 163,-1 5 0,6 8-125,3 2 1,4-2-135,1-8 0,6 2-634,4-7 0,9-6 277,4-7 0,-1-12-1100,2-8 0,0-6 665,4-8 1,-4-13-973,0-6 1483,-7-12 0,10-6 0,-5-5 0</inkml:trace>
  <inkml:trace contextRef="#ctx0" brushRef="#br0">4792 11131 8736,'8'29'934,"-2"6"-149,-6 3 1,-2 3-659,-2 1 0,1 1 42,-7 0 0,5 6-333,-4 3 0,1-2 113,-2 2 0,-1-7-108,7-3 0,-6-1-692,5-8-665,1-6-74,4-12 1590,0-9 0,-7-25 0,0-5 0</inkml:trace>
  <inkml:trace contextRef="#ctx0" brushRef="#br0">4834 11188 7933,'15'-8'0,"-1"2"0,0 6 0,0 2 248,1 2 0,-1 6 607,0 9 1,5 3-496,0 6 0,-2 1-279,-7-1 0,2 1-219,-2-1 0,-2 1-512,1-1 0,-6 0-1035,2 1 1685,-3-1 0,-2 1 0,0-1 0</inkml:trace>
  <inkml:trace contextRef="#ctx0" brushRef="#br0">4806 11530 7933,'0'-15'401,"0"1"1,0 5-272,0-1 1,2 1-110,2-6 1,6 1-71,9 0 1,-2 1 63,7 4 0,0-4-1422,4 4 1407,0-4 0,-5 5 0,-3 2 0</inkml:trace>
  <inkml:trace contextRef="#ctx0" brushRef="#br0">5261 11373 7933,'8'0'752,"-2"0"1,-6 2-329,0 2 1,0 4-293,0 7 0,-6 4 112,-4-1 1,3 8-582,-3-3 1,5 3-67,-4-3 1,6 3-269,-2-7 1,3 0 670,2-5 0,0-6 0,0-2 0</inkml:trace>
  <inkml:trace contextRef="#ctx0" brushRef="#br0">5318 11060 7933,'13'7'206,"-4"2"0,4 5-138,-4 5 1,-1 5 677,1 9 1,-5-1-418,0 6 0,-2-5-424,-2 5 0,5-5 67,-1 5 0,1-7-151,-5 3 0,2 0 179,2 0 0,-2 5 0,4-3 0</inkml:trace>
  <inkml:trace contextRef="#ctx0" brushRef="#br0">5346 11046 7933,'8'-30'-383,"3"3"319,-6 13 0,6 1 747,-1 4 0,2 3-198,2 6 1,1 0-119,-1 0 0,-2 6-191,-2 3 1,1 6-73,-6 4 0,-1 3 28,-4 6 0,0 5-176,0 1 1,-6 0-211,-3-1 1,-4-4 216,-1-1 0,1-1-892,4-8 378,-4 0 122,11-11 156,-4-2 191,6-6 0,5-1 163,0-4 1,6 3-118,-2-2 1,4 2 254,1 2 0,2 2-90,3 2 0,-3 0 146,3 5 1,-8 0-62,-2 6 0,-6-1 12,2 0 1,-3 5 1,-2 0 1,-2 0 70,-3-5 1,-3 7-656,-6 2 0,-2 0 221,-3 0 0,4-5-863,-4 1 1,3-4 997,2 0 0,-1-8 0,1 0 0</inkml:trace>
  <inkml:trace contextRef="#ctx0" brushRef="#br0">5801 10932 8014,'14'15'0,"-4"5"858,-1 4 0,-1 9-287,2 5 1,-4 5-62,-6 4 1,-1-1-235,-4 6 0,-3-5-245,-6 5 1,-2-4-218,-3 4 0,-3-3-494,-7 8 1,1-10-615,0 5 1294,-7 0 0,-8-7 0,-7 4 0</inkml:trace>
  <inkml:trace contextRef="#ctx0" brushRef="#br0">4337 12411 7871,'-22'0'945,"1"0"1,15 0-389,6 0 0,14-2-210,15-2 1,20-6-152,17-9 0,-28 5 0,1-2-384,6-4 1,0-2-1,2-3 1,1-1 298,3-4 0,2-2 1,7-1-1,2-2-199,2 0 1,0-1 0,0 2 0,0 0 109,-7 6 1,0 0-1,-1 0 1,0 0 56,-1 2 0,-1 0 0,-5 2 0,0 2-373,-6 5 1,-1 1-1,34-9 29,-14 15 0,-14 6-1271,-14 8 0,-12 6 1536,-8 9 0,-6-3 0,-8 4 0</inkml:trace>
  <inkml:trace contextRef="#ctx0" brushRef="#br0">5105 12397 7923,'-10'6'423,"1"4"0,5 4-40,0 5 0,2 8 416,2 6 0,0 13-345,0 1 0,2 11-117,2 4 1,3 6-544,2-2 1,4 2 383,-4-2 1,4-4-754,1-10 1,5-4 18,0-10 1,0-4-470,-5-5 0,1-7 460,-1-3 565,0-10 0,-6-2 0,-2-7 0</inkml:trace>
  <inkml:trace contextRef="#ctx0" brushRef="#br0">4962 12482 7923,'21'-22'0,"1"3"0,7 9 0,-1-1 301,0 7 1,6-1 8,-1 5 1,0 2 19,-5 2 0,-1 4-203,-3 6 0,-4 1-22,-5-1 1,-7 6 120,-4 4 1,-2 4 4,-2 6 1,-11-3-245,-3 7 0,-15 5 118,1 4 1,-10 5-547,0-4 0,-3-7 228,-2-8 1,2-5-502,3-4 0,10-5 212,9-10 1,3-2-420,2-7 921,6-7 0,8-7 0,8-8 0</inkml:trace>
  <inkml:trace contextRef="#ctx0" brushRef="#br0">5474 12397 7923,'-6'28'530,"-4"1"1,-2 2 418,-2 7 1,1 0-385,3 9 1,-1 4-113,7 1 0,-1 2-261,5-2 0,2 2-182,2-7 1,4-6-907,6-8 1,1-4 574,-1-6 1,5-4-1877,0-9 2197,6-4 0,-9-12 0,4-2 0</inkml:trace>
  <inkml:trace contextRef="#ctx0" brushRef="#br0">5545 12411 7923,'15'14'207,"-3"-4"51,-2-1 1,2 5 216,-2 5 1,-2 7-141,1-3 1,-6 9-100,2 1 1,-3 5 3,-2-5 1,0 7-252,0-3 0,0 5 124,0 0 0,0-5-649,0-4 1,0-5-89,0-4 0,0-4 624,0-5 0,0 5 0,0 2 0</inkml:trace>
  <inkml:trace contextRef="#ctx0" brushRef="#br0">5560 12496 7923,'14'-33'-59,"0"0"0,0 1 343,0 9 0,7 2 450,3 7 1,1 1-166,-1 4 0,3 2-169,-4 7 0,-2 7-279,-2 2 0,-4 5 18,0 5 0,-7-1-141,-4 5 0,-2 1 95,-2 5 0,-6-1-65,-4 0 0,-7 1 13,-2-1 0,-5-1-204,5-3 0,-5 0 53,5-10 1,-4 3-63,4-7-36,0-4 160,5 0-81,6-6 1,3 0 81,10 0 0,9 0-12,10 0 0,-2 0 81,1 0 0,6 0-49,4 0 0,0 0 72,-4 0 1,-1 7-64,1 2 1,-7 2 151,-3-1 0,-10 7 7,-4-3 1,-4 5 125,-1 0 1,-1 3-230,-4 7 0,-4-6-29,-10 1 0,1-2-206,-5 2 0,-1-4 98,-5-5 0,6-3-671,-1-2 1,7-4 60,-2-6 709,3 0 0,-5-13 0,-1-2 0</inkml:trace>
  <inkml:trace contextRef="#ctx0" brushRef="#br0">5986 12056 7899,'16'1'429,"3"4"0,-2-2 644,7 6 1,-2 7-440,2 8 0,4 11 69,1 7 0,-7 12-235,1 8 0,-13 10-612,-10-1 1,-5-28 0,-3 1 375,-3 1 0,-1 0 0,-4 8 0,0 0-282,0 2 1,-1-1 0,0 0 0,-1-2-373,2-7 1,-1 0 0,-1 2 0,-2-1 421,-4-5 0,1-1 0,2 4 0,0 0 0,-2-5 0,-1-2 0,0-1 0,1 1 0</inkml:trace>
  <inkml:trace contextRef="#ctx0" brushRef="#br0">4408 13051 7885,'-10'-10'-195,"1"1"1,0 4 246,-6-4 0,6 4 458,-1-5 0,6 7-142,-6-2 0,5 5 72,-4 5 1,4 3-51,-4 6-207,-1 7 1,-4 7-44,0 10 1,-7 5-169,-2 4 0,-6 10-247,-4 9 0,15-29 1,0-1 270,-3 0 0,-1-1 0,-4 5 0,-2 1-262,0-3 0,-1-1 0,-1 1 1,0 0 234,2 0 1,-1 0-1,4-4 1,0 0-44,1-1 1,0 0 0,-13 32-186,3 2 0,6-6 81,4-9 1,10-9-464,9-10-474,4-9 1115,1-10 0,0-8 0</inkml:trace>
  <inkml:trace contextRef="#ctx0" brushRef="#br0">4536 13506 8216,'-8'12'123,"-5"-1"-30,4 13 0,-10 6 207,-5 8 1,-9 5-229,-5 4 1,-8 10-302,23-25 1,-1 2 0,-1 3 0,1 0 258,0 1 1,1 0-1,3 0 1,0-2 76,-23 31 1,10-7-57,0-13 1,9-6-530,5-12 478,10-7 0,-4-2 0,5-5 0</inkml:trace>
  <inkml:trace contextRef="#ctx0" brushRef="#br0">3683 13705 8093,'0'-8'1247,"-2"1"-1768,-2 7 1,2 13 61,-3 6 1,-3 11 1142,-1 13 0,-4 7-278,-1 26 0,-7 1-550,10-30 1,-1 1 0,1-2 0,0 0 249,-1 3 1,0 1 0,1-2-1,0-1 118,-2 3 1,2 0-1,3-5 1,2 0 161,1 30 1,4-11-40,1-17 0,6-6-111,3-8 1,12-7-58,7-17 1,4-4-189,11-10 0,2-11 63,12-12 1,11-9-296,-32 14 0,-1-1 1,3 1-1,0-1 103,0-5 0,0 1 1,-5 4-1,0 0-487,1-1 1,-1-2 624,20-18 0,-1 8 0,-9 4 0,-3 3 0</inkml:trace>
  <inkml:trace contextRef="#ctx0" brushRef="#br0">2858 15524 8093,'-28'-6'0,"7"3"80,7-7 142,6 7 229,8-3 0,0 12-73,0 4 1,2 10-159,2 9 1,6 12 85,9 11 0,-3 9-70,3 6 1,-4 2-207,0 2 1,-1-6 163,0-3 0,0-5-303,1-5 1,-6 0-213,0-9 1,-1-4-386,2-11 0,1-10-94,-6-4 223,-1-9 1,-4-13 576,0-16 0,-6-15 0,-2-12 0</inkml:trace>
  <inkml:trace contextRef="#ctx0" brushRef="#br0">2787 15510 8093,'6'-8'-619,"2"-3"433,7 6 0,4-6 708,-1 2 0,6-4-173,-5-1 1,5 0-183,-5 0 1,4 1-50,-4 3 1,0 4-127,-4 6 1,-6 2-44,1 2 1,-7 6-48,1 9 0,-8 3 70,-6 6 0,-2 7 107,-3 3 1,-4 5-143,0 4 0,-4-7 37,4 2 0,0-4-402,5 0 0,1-9 87,4-10 0,2-4-342,7 0 683,7-8 0,0 0 0,8-7 0</inkml:trace>
  <inkml:trace contextRef="#ctx0" brushRef="#br0">3242 15467 8093,'8'-14'226,"-2"6"0,-7 4 10,-4 8 0,-3 12-93,-6 13 0,0 1 122,-1 8 1,1 4-49,0 6 1,5 4 14,-1-5 1,7 0 29,-2-4 1,10-11-443,4-4 0,10-9 196,5 0 0,4-5-786,6-4 1,-3-4 432,7-6 1,-6-6 336,1-4 0,3-9 0,1-3 0</inkml:trace>
  <inkml:trace contextRef="#ctx0" brushRef="#br0">3555 15297 8479,'-8'14'472,"2"2"-377,6 3 0,0 3 104,0 6 0,1 6 151,4-1 1,-2 6-157,7-1 0,-6 8-181,6 1 1,-2 2-80,1-1 0,4-6-294,-4 1 1,2-8-574,-1-12 517,2-2 416,-4-13 0,0-14 0,-1-10 0</inkml:trace>
  <inkml:trace contextRef="#ctx0" brushRef="#br0">3541 15396 8093,'0'-14'0,"1"0"0,4 0 0,3 4 412,6 1 1,2-1-34,3-4 1,-2 6-142,7 3 0,-7 4-214,2 1 0,2 0 100,-2 0 0,-5 6-111,-5 4 1,-5 7 116,0 2 1,-4 6-240,-4-1 1,-4 3-76,-7 1 0,0 2-74,-4 3 1,3-3 119,-3 4 0,3-9 71,2-1 0,6-12 20,3 2-25,4-3-72,1-3 1,11-1 104,3-7 0,8-5 50,-3 0 0,8-6 17,1 2 0,1 1 8,4-2 1,2 2 4,-2-1 0,-5 3 136,-4 6 0,-7 0 0,2 0-135,-3 0 1,-3 1 99,-4 4 0,-4 4-76,-10 10 1,1-1-109,-11 5 1,3 3-34,-12 7 0,-1-2-220,-8 7 1,3-4-7,-4 3 1,11-7-713,4-1 1013,3-7 0,-5-8 0,-1 0 0</inkml:trace>
  <inkml:trace contextRef="#ctx0" brushRef="#br0">4109 15027 7791,'0'22'216,"5"6"98,0 1 1,1 7 574,-1 11-505,-4-2 1,11 8-146,-8-5 1,6 2-88,-6-7 0,6 1-213,-5-11 1,1 1 92,-1-6 0,-4-1-83,4-3 1,-2-4 118,2-6-909,-3-6 0,5-3 153,-2-10 688,-3-9 0,4-8 0,-6-7 0</inkml:trace>
  <inkml:trace contextRef="#ctx0" brushRef="#br0">4337 14885 8467,'8'15'477,"-4"4"0,-2 0-144,-2 10 0,0 2 42,0 12 1,0 8-112,0 5 1,-5-3-88,1 3 0,-6-2-23,5 3 0,-4-7-120,4-2 1,0-10-717,5-5 1,0-14 160,0-5 39,0-9 1,0-7 209,0-12 1,0-13 271,0-11 0,7-15 0,1-6 0</inkml:trace>
  <inkml:trace contextRef="#ctx0" brushRef="#br0">4394 14899 8093,'14'0'0,"0"8"0,0 6 0,1 6 1105,-1 9 0,5 6-361,0 3 1,1-1-239,-1 6 0,-3-2-352,3 11 0,-2-6-228,2 2 0,-3-9 31,3-1 0,-3-2-215,-2 2 0,0-5-964,1-9 1,-8 1 254,-2-6 967,-3-6 0,-2 0 0,0-6 0</inkml:trace>
  <inkml:trace contextRef="#ctx0" brushRef="#br0">4394 15467 8093,'-29'-20'0,"2"4"490,4-3 0,9 3 322,9 2-339,3 0 0,10 0-89,6 0 0,7 4-361,7 1 1,2 4-206,3-5 1,2 1-284,3-5 0,3 4 143,-3 1 1,-5 1-563,-4-2 884,-7-2 0,-2 4 0,3-6 0</inkml:trace>
  <inkml:trace contextRef="#ctx0" brushRef="#br0">4550 14885 8093,'14'-8'-482,"5"1"337,0 7 1,7 0 776,-3 0 0,4 7-142,2 2 1,-3 4-68,-2 1 0,3 7 7,-3 2 1,-4 4-116,-1 2 1,-3 4 66,-2 0 0,-6 8-103,-3 2 1,-4-1-389,-1 6 0,-1-6 144,-4-4 0,-3-1-769,-6-4 1,-3-5 176,2 1 1,-2-12-613,7-8 1169,4-5 0,-7-4 0,6-8 0</inkml:trace>
  <inkml:trace contextRef="#ctx0" brushRef="#br0">5119 14643 8093,'-8'0'-144,"2"8"686,6 6 0,0 3-126,0 12 0,1-1-116,4 15 1,-2-4-84,7 9 0,-6-4 48,6-1 1,-1 1-194,5 3 1,1-2 118,-1 2 0,-1-4-679,-4-6 0,2-8-382,-6-10 229,6-10 1,-10-4 142,4-10 0,-3-9 498,-2-10 0,-7-9 0,0-3 0</inkml:trace>
  <inkml:trace contextRef="#ctx0" brushRef="#br0">4977 14643 8093,'14'-6'0,"2"4"0,3-3 0,1-1-110,4 1 1,3 0 47,-4 5 0,0 0 575,0 0 0,-1 2-187,2 3 0,-5 3-60,-10 6 0,-2 2-161,-7 3 0,0 3-8,0 6 1,0 1 14,0-1 1,-11 5 23,-3 0 1,-5 5-192,0-5 1,3 2 79,-3-2 1,5-3-609,4 4 1,-1-11-673,6-4-347,1-3 1602,4-8 0,12-8 0,4-8 0</inkml:trace>
  <inkml:trace contextRef="#ctx0" brushRef="#br0">5474 14487 8093,'8'1'-70,"-3"4"1,-4 11 69,-1 12 0,-4 7 0,-1 7 0,-4 7 0,4 4 0,-2 2 0,3 2 0,2-5 0,-3 0 0,5-8 0,5-1 0,3-8 1013,6-12 0,0-4-1555,1-9 0,-1-6 220,0-8 1,0-4 321,1-6 0,-1-13 0,0-3 0</inkml:trace>
  <inkml:trace contextRef="#ctx0" brushRef="#br0">5688 14430 8093,'14'-13'131,"0"4"1,-5-3 833,1 8-674,-7-1 1,3 13 109,-6 6 1,0 8-83,0 11 1,-1 1-84,-4 8 0,-3 2 94,-6 9 1,-2 2-66,-3-3 1,3 3-147,-3 2 0,8-6-132,2-4 0,4-3-250,-4-1 0,6-11-651,-2-4-1284,3-9 1172,2-5 0,0-20 415,0-13 1,0-8 610,0-6 0,0-3 0,7-13 0,0-2 0</inkml:trace>
  <inkml:trace contextRef="#ctx0" brushRef="#br0">5716 14643 8093,'14'-14'0,"2"6"183,3 3 1,-2 10 363,7 4 0,-5 5-48,5 5 0,-7-1-114,2 6 1,-3-6-386,-2 6 1,-5-2-271,1 2 0,-7 1-377,2-6 1,-4 5 186,-1-5 1,-1 0 459,-4-5 0,-3 0 0,-6 0 0</inkml:trace>
  <inkml:trace contextRef="#ctx0" brushRef="#br0">5702 14913 8093,'-7'-14'263,"7"0"1,7 1 21,7 3 0,2-2-87,3 2 1,1-2-414,4-2 1,1-1 102,-6 1 0,5 5 112,-5-1 0,0 7 0,-5-3 0</inkml:trace>
  <inkml:trace contextRef="#ctx0" brushRef="#br0">5915 14316 8093,'14'0'0,"0"0"0,5 2 647,0 2 1,7 6-170,-3 9 1,1-2 342,4 7 1,-2-1-302,7 6 1,0-1-13,-4 1 0,1 5-394,-11 4 0,-2 8-290,-8 2 1,-4-1 163,-10-4 1,-4 4 118,-10 0 0,-10 2-1376,-8-1 1,0-4 1268,-1 3 0,-6 10 0,-6 2 0</inkml:trace>
  <inkml:trace contextRef="#ctx0" brushRef="#br0">2375 16861 8093,'-22'0'478,"3"0"407,3 0-126,2 0-510,6 0 1,9 1-287,14 4 0,5 1-188,9 4 1,12 1 140,6-6 1,15-1 84,9-4 0,8-1-214,-35-1 0,2-1 0,-2-3 0,0-2 307,3-3 0,1-2 0,3-2 1,1-1-23,4-1 1,1 0-1,1-2 1,0-1-38,3 1 1,1 0 0,-4-2 0,-1-1-347,5-1 1,0-1 0,0-1-1,0-1 447,7-2 1,0-1 0,-6 3 0,0-1 45,-1-2 0,-1 1 0,0 1 0,0 0-25,7-4 0,1 1 0,-4 2 0,0 2 109,-1 0 0,0 0 0,0 1 1,0 1-93,2-4 1,1-1 0,0-1 0,1 0 7,-18 7 0,1-1 0,0 0 0,0 0 0,0 0 1,0-1-86,0 0 0,0 0 1,-1-1-1,-2 2 1,1 0-1,-1 0-134,4-2 1,0 1-1,1 0 1,-2 0-1,1 1 1,0 0-206,0 0 0,0 0 0,0 1 1,-2 1-1,-1 1 0,0-1 198,25-9 1,-1 1 0,-5 0 0,-1 1-52,-3 1 1,0-1 0,-4 2 0,1 1-105,1 2 1,-1 0 0,-6 1 0,-4 1 51,-7 4 0,-2 2 0,30-10 240,-10 7 0,-12 9-524,-7 5 0,-8 7 1232,-11 7-801,-10 7 0,-8 19 0,-6 1 0</inkml:trace>
  <inkml:trace contextRef="#ctx0" brushRef="#br0">3711 17017 7893,'-23'-6'0,"-1"-4"0,6 4 0,0 1 763,8-3-135,-3 7 495,12-6-710,-5 7 0,7 5-117,4 0 1,9 4-68,10-4 1,6 0-72,8-5 1,7-3-96,17-7 0,1-6-317,4-12 0,-6-5-22,-9 0 1,-3-1-477,-6 6 0,-11 6-250,-4 3 0,-14 5 439,0 4 1,-9 6-424,0 8 986,-10 4 0,-9 19 0,-8 3 0</inkml:trace>
  <inkml:trace contextRef="#ctx0" brushRef="#br0">3754 17145 7893,'-22'0'0,"8"0"0,7-6 358,7-4 1,7 2 110,2-1 0,10 6 148,5-2 1,7-1-341,2 1 0,7 0-267,-2 5 0,-3 5-193,-2 0 0,-3 6 149,-2-2 1,-4 4-16,0 1 1,-9-5 116,0 1 0,-3-1-369,-7 6 0,5 4 111,-6 0 1,-1 6 7,-7-1 1,-4 7 144,-6 2 1,-9 8 12,-5 2 0,-2 6 84,-8 8 0,3 1-282,-7 4 0,4-10 383,-5 0 1,8-8-28,12-6 0,4-3 329,9-7 1,4-5-103,6-4 0,3-10 32,7-4 1,7-4-93,16-1 0,5-8 37,9-6 1,4-6-192,6-9 1,-7-1 44,-2-3 1,1 1-413,-2-5 0,5 7 211,-4 1 0,-3 7-250,-7 8 1,-3 1 34,-6 4 1,-3 1-983,-2 3 1,-3 3 1205,-7-2 0,-6 8 0,-2 4 0</inkml:trace>
  <inkml:trace contextRef="#ctx0" brushRef="#br0">4792 16761 7893,'0'-8'-852,"0"2"661,0 6 1,5 6 913,-1 4 1,7 9-244,-1 4 0,2 11-184,3 3 0,0 6-126,4 5 1,-8 2 1,4 7 0,-4 0-92,3 0 0,-1-7-149,-4-2 0,2-6-204,-6-4 1,4-3 121,-4-7-1013,0-6 860,-5-1 0,0-15-133,0-6 0,-3-6-92,-7-8 529,1-7 0,-18-1 0,5-6 0</inkml:trace>
  <inkml:trace contextRef="#ctx0" brushRef="#br0">4806 16719 7893,'16'-10'-39,"3"1"0,-2 1 0,7-2 1,-5-1 685,5 6 0,-1 1-192,6 4 1,-6 0-231,1 0 1,-7 6-10,2 3 0,-4 6-303,-6 4 1,2-2-37,-6 7 0,0-1-81,-5 6 0,-8-1 19,-7 1 1,1-1-185,-5 1 0,-1-1-209,1 0 1,-5-4 266,5 0 0,0-7-479,5 2 332,0-3 458,0-2 0,6 0 0,1 1 0</inkml:trace>
  <inkml:trace contextRef="#ctx0" brushRef="#br0">5417 16548 7893,'-9'0'-59,"-1"0"0,3 6-113,-3 4 1,-3 9 452,4 4 1,-4 11 393,-1 3 0,5 9-362,-1 2 0,5 7-232,-4 2 0,6-5-15,-2 5-39,10-4 1,1-2 74,4-4 1,2-6-133,-2-7 0,7-3-609,2-12 1,0-6 342,-5-8 0,4-5-439,-4-5 1,3-9 285,-7-10 0,-2-4 449,1-6 0,-6-2 0,3-7 0</inkml:trace>
  <inkml:trace contextRef="#ctx0" brushRef="#br0">5389 16576 7893,'6'-8'236,"1"4"171,2 8 1,2 12-232,-6 13 1,6 5-106,-2 9 0,-1 4-53,2 1 0,-5-1 92,4-4 1,-4 0-356,4-1 0,1-7 174,4-7 1,-1-6-1088,-4-7 827,4-1 1,-12-8-64,4-6 0,-3-8 394,-2-11 0,-7-3 0,-1-6 0</inkml:trace>
  <inkml:trace contextRef="#ctx0" brushRef="#br0">5432 16704 7893,'0'-23'8,"0"-1"1,6 8 162,3 2 0,4 1 49,1 9 0,2-6-1,3 5 1,-2 1-217,7 4 1,-7 6 97,2 3 1,-4 4-273,-6 1 0,2 5 141,-6 0 0,0 2-21,-5-2 0,-2-4 33,-3 4 0,-1 2-190,-3-2 0,-7 5 39,6-5 1,-6-1 84,7-3 0,-2-1 87,1 0-41,4-6 116,6 5 0,6-12-90,4 4 1,4-8 111,5-2 1,3-1-36,7 1 0,-6 3 124,1-2 0,-7 2-19,2 2 1,-3 0-38,-2 0-10,1 0 1,-7 6-33,-4 4 1,-2 4-45,-2 5 0,-6-2 33,-4 7 0,-7-2-169,-2 2 1,-7 3-52,3-4 1,1 0-158,-2 0 0,7-10 15,-2 1 0,3-9-684,2 0 54,-1-4 912,1-13 0,0-11 0,0-13 0</inkml:trace>
  <inkml:trace contextRef="#ctx0" brushRef="#br0">5631 16505 7893,'28'-8'130,"-4"2"113,-1 6 0,-4 2-53,5 2 0,-6 6 26,0 9 0,-2 3 235,-2 6 0,1 6-160,-1-1 0,-1 6-225,-4-1 1,2 3-78,-6 2 0,1 1 74,-1 3 1,-4-2-91,4 2 1,-2-4 61,2-5 1,-3-5-1430,2-10 809,-2-2 1,3-15-150,-1-6 0,1-14 197,-5-14 537,0-13 0,0-16 0,0-8 0</inkml:trace>
  <inkml:trace contextRef="#ctx0" brushRef="#br0">6000 16306 7893,'10'-12'526,"-1"2"0,-6 10-316,2 10 0,-3 4-48,-2 5 1,4 9 169,1 10 0,0 3-68,-5 2 0,-2 4-292,-2 1 0,2 1 111,-3-2 1,-1-4-273,1-1 0,1 1-123,4-5 1,0-3-349,0-2 1,0-10-665,0-4 940,0-9 1,-2-16 383,-3-13 0,-3-7 0,-6-2 0</inkml:trace>
  <inkml:trace contextRef="#ctx0" brushRef="#br0">6071 16349 7893,'16'0'-104,"3"0"0,2 3 104,2 7 0,4 2 644,-3 17 1,-4-4-363,-1 8 1,-3-3-427,-2-2 1,-1 2 17,-3 4 1,-4-6-241,-6 1 0,0-1 140,0-4 1,-2-4-73,-2-1 1,-4 2-562,-7-2 859,-5-7 0,-2 1 0,-7-5 0</inkml:trace>
  <inkml:trace contextRef="#ctx0" brushRef="#br0">6100 16804 7893,'-14'-7'-7,"-1"-2"1,8-4 54,2-1 1,3 0 222,2 0 0,7-5-14,2 0 1,10-2-218,5 2 1,4-1 75,5-4 0,-3 4-769,3 5 1,-3 1-299,-1 0 951,-7 6 0,-1 2 0,-7 6 0</inkml:trace>
  <inkml:trace contextRef="#ctx0" brushRef="#br0">6157 16249 7893,'14'-8'54,"0"4"0,7 2 162,2 2 0,4 0 235,2 0 1,-1 2-111,1 2 0,-1 0 74,0 5 0,-1 1-68,-3 4 0,1 2-17,-6 3 0,-1 3-96,-9 6 1,-3 7 27,-6 3 0,-3 9-412,-6 5 0,-2 4 183,-13 0 0,0 1-1058,-4 0 1,1-5 139,3 0 706,-3-6 0,12-3 0,-6-8 0</inkml:trace>
  <inkml:trace contextRef="#ctx0" brushRef="#br0">6640 16136 7972,'0'-15'-409,"2"3"301,2 2 1,0-1 128,5 7 1,1 5 313,4 9 1,5 9-77,0 4 1,0 6-39,-5 4 1,0 9-107,0 11 1,1 0 193,-1-1 1,0 4-204,0-4 1,0 0-224,1-5 1,-3-2-77,-2-17 1,1 2-343,-6-11 1,4-5-845,-4-4 992,-1-7 0,-5-5 387,-4-12 0,-3-6 0,-6-9 0</inkml:trace>
  <inkml:trace contextRef="#ctx0" brushRef="#br0">6683 16079 7972,'16'-14'0,"3"-1"0,1 7-379,4 4 1,3-3 322,-4 3 0,-1-1 328,2 5 0,-8 1-82,-2 4 0,-1 3-17,-8 6 1,-1 1 85,-4-1 1,0 5-121,0 0 0,-8 11-70,-6-2 1,-2 10 65,-7 0 0,1 8-218,-2 1 0,-1 4-131,6-9 0,0 1-197,4-15 1,8-2-442,2-12 852,3 0 0,2-12 0,0-4 0</inkml:trace>
  <inkml:trace contextRef="#ctx0" brushRef="#br0">7124 15880 7972,'0'14'0,"-7"2"0,-2 3 0,1 4 456,-2 11 1,7 2-100,-2 7 1,-1 6 162,1 3 1,1 5-125,4 4 1,0-2-215,0 2 1,1-9-487,4-4 0,3-10 267,6-5 1,0-10-1672,1-4 1333,-1-9 0,0-5-375,0-10 1,-6-5 256,-3-9 1,1-3 492,-1-6 0,0-1 0,-5 1 0</inkml:trace>
  <inkml:trace contextRef="#ctx0" brushRef="#br0">7180 15937 7972,'10'-23'86,"-1"5"0,-4 8 163,5 5 1,-6 4 158,6 1 0,-7 8-45,2 6 0,1 6-234,-1 9 1,-1 4 94,-4 0 0,0 7-134,0-2 1,-4 3-9,-1 1 0,-4 1-86,4 0 0,0-6-204,5 1 0,0-6-578,0 1 0,-5-9-1097,1-5 1883,-1-10 0,5-2 0,0-7 0</inkml:trace>
  <inkml:trace contextRef="#ctx0" brushRef="#br0">7280 16022 7972,'14'0'0,"2"13"-5,3 5 1,-3 8 4,3 2 0,-8 7 325,-2 3 1,-1-2-136,2 2 1,-4-2-252,-6 2 1,0-3-53,0-6 0,0-6-310,0 1 1,0-11-936,0 1 811,-6-9 547,-2 1 0,-13-12 0,-1-2 0</inkml:trace>
  <inkml:trace contextRef="#ctx0" brushRef="#br0">7266 16363 7972,'-7'-22'-9,"6"1"1,-6 7 32,7 0 338,0 6 1,4 2-88,5 6 1,1-5-747,9 0 0,3-6 258,1 2 0,3-4-487,-3-1 700,4 6 0,-11-11 0,5 3 0</inkml:trace>
  <inkml:trace contextRef="#ctx0" brushRef="#br0">7365 15794 7972,'14'0'0,"7"0"47,3 0 1,3 0 150,1 0 0,0 7 287,1 2 0,4 4-51,0 1 1,0 7-9,-4 2 0,-7 6-224,-3 4 1,-5 3-86,-4 7 1,-4 6-189,-6 3 0,-6 5 124,-4 4 0,-9 4-417,-5 6 1,-9-6 0,-3-2 0</inkml:trace>
  <inkml:trace contextRef="#ctx0" brushRef="#br0">4422 17913 7833,'-14'0'-140,"1"1"225,4 4-73,-4-3 0,10 12 153,-6 0 0,5 7 266,0 7 1,2 7-120,2 3 0,0 7-159,0 3 1,5-1-260,0-4 1,4-2 100,-4-3 0,0-3-439,-5-7 1,0-1-123,0-3-52,0-4 237,0-6 1,0-14 380,0-9 0,-7-10 0,-1-10 0</inkml:trace>
  <inkml:trace contextRef="#ctx0" brushRef="#br0">4380 17898 7972,'28'0'0,"0"12"185,1 2 0,1 9-113,3 1 0,-3 8 397,3 1 0,-8 11-142,-1-1 0,-11 4-557,1 1 1,-5-9 48,1 4 0,-4-10-52,-6 0 1,0-9 9,0-5 0,-6-4-240,-4 0 1,-4-7-104,-5-4 0,-3-2 566,-6-2 0,-2-6 0,-3-4 0,3-4 0,-4-5 0,4 3 0,2-3 0,6-1-52,3 1 1,5 0 82,4 5 0,4-1 250,6 1 1,6 1 261,4 4 1,9-2-274,4 6 1,10-6-36,5 2 0,-3 1-784,-2-2 0,0 2 549,-4-1 0,9-4 0,-8 5 0</inkml:trace>
  <inkml:trace contextRef="#ctx0" brushRef="#br0">4778 17842 7972,'9'-8'-124,"1"3"1,-6 3 186,6 2 0,-5 8-45,4 7 1,-6 0 3,2 9 1,-4-2 7,-1 2 0,0 3-376,0-4 0,-1-1 12,-4 2 0,-1-2 38,-4 2 0,-2-3 190,2-7 1,2-2 105,-1-2-58,6 2 58,-4-10 110,7 4-158,7-6 1,1 0 346,6 0 1,0 0 12,0 0 0,0 0 15,1 0 1,-6 7-25,1 2 0,-6 5 81,6 5 0,-5-1 7,4 5 1,-4-4-131,4 5 1,-6-7 580,2 2-259,3-3-554,0-2 0,6-7-415,0-7 0,5-8 386,0-11 0,7-16 0,-4-9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16536 6611,'-8'49,"6"1,7 7,4-6,-4-4,0-3,-5-1,0 4,0 1,0 4,0-5,5 7,-1-2,1 5,-5 4,0 3,0 2,0-1,0-4,0 3,0 2,2 2,2-7,-2 7,3-1,-4 1,-1-2,0 2,0-7,0 3,0-3,0 4,0 6,0 0,0 0,-4-3,-1 3,-1-8,1 9,3-6,-3 0,4 4,1-4,0-3,0-1,0-4,0-1,0-6,0-4,0-7,0-3,0-5,0 15,6-15,-4 3,10-21,-4-20,7-10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16521 6440,'-7'-24,"0"5,26 19,0 0,19 0,0 0,5 0,4 0,0 0,7 0,-2 0,4-4,0-1,14-5,6 6,-35 1,0-1,2 2,-1 0,37-5,-3-2,-2-4,2 4,-36 5,1 0,4-1,0 0,-2 1,-1 0,1 0,-1-1,0 1,0 2,34 2,1 0,-1 0,3 0,-37 0,1 0,2 0,-1 0,-1 0,-1 0,0 0,0 0,34 0,0 0,-34 0,1 0,3 0,1 0,5 0,0 0,-3-1,-1 0,-5-1,-1-1,4 0,0-2,-2-1,2-2,6 1,2 0,0 0,1 0,-2 0,-1 0,-6 0,-2-1,5 1,-1-1,-3-2,0 1,3 3,0 1,2-3,0 1,-6 4,0 0,-1-2,-1 1,30 0,-1 0,-3 2,3 2,0 0,0 0,-5 5,1 0,-7 4,1-4,-2-1,-2-4,6 5,3 0,8 0,2-5,5-2,-5-3,-10 4,-5-4,0-1,5 1,3 0,-2 5,-2 0,1 0,-6 0,1 0,-7 2,-2 3,-4-2,4 6,2-4,7 4,-1-5,7 0,-12 3,2-3,-4 1,4-5,-5 0,1 0,0 0,9 0,-2 0,6 0,-1 0,1 0,-7 0,-7 0,-5-5,6 1,-6-1,5 5,2 0,7 0,1 0,0 0,2 5,-12-1,7 1,-7-5,5 0,5 0,4-5,10 1,-2-6,-34 8,1-1,26-6,0 4,-2-6,-4 2,7 2,-2 3,9-3,1 3,-7-1,-7 5,-5 0,-5 0,3 0,-3 0,3 0,2 0,6 0,4 0,-1 0,-4 0,-1 0,-9 0,5 0,5 0,0-5,9 0,-5 1,5 4,2-2,-12-3,4 4,-13-4,2 3,-2 2,8 0,-3 0,3 0,-3 0,-2 5,-3 0,2 1,-7-1,1-2,-5 7,1-7,3 1,5-2,10-2,-4 2,4 2,-4-2,-1 3,-6-2,-4 2,-3-2,-1 6,0-4,-1 4,1-1,0 2,-1 2,6 1,-1 6,-6 0,7-5,-10 7,10-5,-11 4,-2-6,-13 1,-2-1,-12 6,5-4,-12 11,12-5,-11 6,4 1,0-1,-4 1,4-1,-6 1,0-1,0 1,0 5,0 9,0 7,0 14,-1-8,-4 1,2-11,-7-8,5 0,-4 5,6-1,-2 1,-1 0,1-1,0 9,5 6,0-5,0 5,0 1,0 4,0 1,0-2,0 6,0 9,0 1,0 4,0-40,0 0,0 35,0 4,0-4,0-32,0 0,1-3,1-1,1 5,1 0,0-1,1-1,0 0,0-1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16735 9283,'-30'-14,"9"6,9 2,4 12,0 15,1 15,7 18,0 3,0-2,0-8,0-1,0 6,7 5,2 5,-2 4,-3-4,4 6,2-2,1 3,-2 3,4 0,-4 4,4-2,-6-34,0 1,3 35,-6-36,1 0,3 30,1 1,3-5,-8 0,6 2,-5-6,4 0,-4-6,1-3,-1-1,3-6,4 12,-2-6,2-5,-2-9,3-6,7 22,-4-9,11 19,-5-14,6-1,1-12,-1-3,1-12,-1-1,0-13,7-2,2-6,5 0,1 0,6 0,1 0,7 0,-1 0,-4 0,-7 0,-2 0,-2 0,11 0,0 0,5 0,-5 0,1 0,-6 0,5 0,-11 0,2 0,-2 0,6 0,1 5,9 0,-4 1,9-1,-8-4,-2 4,-2 1,2-1,-3 1,-6-1,1-3,4 2,7-2,7-2,6 5,-2-1,-3 1,-1-5,-9 0,0 0,-1 0,5 0,6 0,3 0,4 0,1 0,-7 0,-2 0,-4 0,-1 0,5 0,0 0,10 0,-1 0,5 0,0 0,-10-5,1 1,-1-6,0 6,10-8,-36 8,1-1,38-3,-39 3,0 1,33-1,-2-5,-6 7,-8-1,4 2,1 2,6 0,-2 0,2 2,-1 2,-6-1,-9 7,-1-5,-4 4,5-1,10 1,-2 3,6-8,-1 1,1-5,-2 0,-7 0,-1 0,1 0,0-2,0-2,9 1,1-7,4 2,-10-1,-1-2,-7 6,0-5,-5 6,4-1,-5 5,10 0,-5 0,7 0,-7 0,3 0,2 0,-7 5,-2-1,-4 1,-1-5,6 2,3 2,3-2,2 3,5-4,-1-1,-4-1,-5-4,-6 3,1-2,-2 1,-3-2,1 3,0-2,6 2,3 2,-2 0,2 0,-6 0,2 0,-4 0,11 0,-4 5,6-1,-7 7,7-9,0 3,1 1,-10-1,-2 0,6-5,-7 0,14 0,-7 0,-6 0,0 0,-4 0,-1 0,-3 0,0 0,5 0,0 1,-1 4,1-4,12 6,4-1,12-4,-3 9,-7-7,-5 1,-14-5,6 0,-1 0,7 5,-2 0,-3-1,-2-4,-3 0,-1 0,-7 0,12 0,-6 0,11 0,-11 0,12 7,-8 1,23 6,-10 0,4 0,-6 1,0-1,0-6,-1-2,0-6,-4 0,-10 0,6 0,-4-6,7 4,-2-11,-19 12,3-12,-17 12,4-6,-6 7,7 0,1 7,19-6,2-1,9-9,3-4,-3-1,-1-2,1-3,-1 2,1-7,-3 7,0-10,-5 5,-2 6,-13-3,-15 17,-8-4,-6-7,0 10,0-16,7 11,-6 1,6-6,-20 5,10 0,-10-11,13 3,0-18,0 4,0-5,-6 6,4-5,-10 4,10-5,-11 6,12-5,-5-9,6-1,0-11,-7 4,6 0,-6-4,1 5,-2-7,-6 6,0 2,-1 7,8-1,-6 0,11-6,-4-1,6-7,0 6,0-4,0 4,0 1,0-5,0 10,6-10,-4 5,11-7,-6-6,1 10,-1-8,-7 17,0 1,0 2,0 5,0-7,0 0,6-6,-4 5,10-11,-4 11,0-5,5 6,-12 0,6 7,-7-5,-7 5,6-13,-12 4,11-10,-4 5,6-7,6 6,-4 2,11 6,-12 1,12-1,-12 1,6-1,-7-6,0 5,0-12,0 18,-7-9,6 17,-12 2,12 1,-12 11,11 2,-10 1,10 5,-4 0,6-4,6-2,21-21,11-9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3128 5217 18040,'-14'0'0,"0"-4"-475,0-1 0,4-5-1025,1 6 1391,-1-1 284,-4 5 0,5 0 579,-1 0-628,7 0-44,-3 0 1,7 0-80,4 0 1,4 2 255,10 2 0,3-2 231,7 3 0,1 1-86,3-1 0,-1 4-274,6-4 0,0 4-78,4-4 0,1 5-8,-1-6 1,-4 1 44,0-5 0,-1 0 7,1 0 0,7 0 115,-2 0 1,9 0 31,0 0 38,10-6-131,-10 4 0,10-6 176,-10 4 0,-6 2-35,1-3 1,-11 2-50,7-2 1,-8 4-59,3-4 0,0-3 74,4-1 1,10 1 38,0-2 1,7 1 54,-7-5 0,-1 4-99,1 1-1,-11 1-26,1-2 1,-8-1-30,-1 6 1,-8-4 49,-1 4 0,-1-1 92,6 1 1,-1 4-245,1-4 0,4 3-60,0 2 0,0 0-67,-4 0 1,4 2-189,0 3 0,0-4-46,-4 4 0,-1 1 127,1-1 0,-1 0-68,0-5 59,-5 0 183,3 0 1,-8 0 63,5 0 1,-4 0-22,5 0 0,-5 0 43,5 0 0,-5 0-60,4 0 0,-4 0 38,5 0 0,-2 0-24,2 0 1,1 0-95,-6 0 1,5 0-12,-5 0 1,1 0 25,-1 0 1,-1 4-123,5 1 0,-1 1-4,2-1 0,3-3 32,-3 3 1,7-4-46,2-1 0,1 0 4,-6 0 0,-3 0 47,4 0 0,-4 0 16,8 0 1,-1 0 20,1 0 1,2-1 193,3-4 0,3 3 6,-3-3 1,-2 4-93,2 1 0,-6 0-18,1 0 0,-2 0-42,2 0 0,-4 0 30,-1 0 0,4 0-177,-8 0 0,10 0 94,-5 0 0,4 0-113,0 0 0,-1 1 53,6 4 1,-5-3-6,5 3 1,-7-4 58,3-1 1,0 0 7,-1 0 1,1 0-8,-6 0 0,1 0 27,-1 0 0,-1 0-44,-3 0 1,1 0 5,-6 0 1,4 0 24,-4 0 0,7 0 15,-3 0 1,4 5-88,2 0 1,-1 1-5,1-1 0,-1-4 46,0 4 0,1 1-34,-1-1 1,1 0 30,-1-5 0,-4 5-39,0-1 0,-2 1 7,1-5 1,-1 2-16,-3 2 1,-3-2 56,3 3 1,2-4 64,-2-1 0,0 5-108,-5 0 1,5-1 85,0-4 1,1 5-69,-1 0 0,3 0 97,7-5 0,4 1-32,0 4 0,7-3 47,-2 2 1,-2-2 37,2-2 0,-2 0-41,2 0 1,2-2 78,-7-2 1,5 2-52,-5-3 0,2 4 23,-2 1 0,3 0-22,7 0 1,-2 0 3,-3 0 0,8 0-48,-4 0 0,4 0-31,-3 0 1,-2 0 1,-3 0 0,3 4-79,-3 1 1,-2 0 28,2-5 1,1 0 17,9 0 0,2 0-12,7 0 0,0 0 48,0 0 0,0-5-25,0 0 1,-2 1 81,-3 4 1,-3 0-70,-6 0 1,1 0 224,3 0 1,4 0-129,6 0 0,0 0-7,0 0 1,-5 1-85,0 4 1,-5-3 10,5 2 1,-6 3 51,2-3 0,2 1 14,2-5 1,8 0-35,2 0 1,-1 0-23,-4 0 0,0 0-43,0 0 1,-6 0 27,-4 0 1,-1 0 38,1 0 1,4-5-103,6 1 0,-1-3-181,1 3 0,-6 2-151,-4-3 0,-4 7 346,-5 7 0,-10 13 0,-7 15 0</inkml:trace>
  <inkml:trace contextRef="#ctx0" brushRef="#br0">2204 7449 16861,'-20'-15'-1271,"-4"-4"0,3 3 215,2-3 500,10 3 375,-4 8 954,12 2-1032,-6 6 1,19 6 240,2 4 0,5 1-415,0-2 1,7 2 455,8-6 1,0 4 13,0-4 1,-3 0 297,7-5 1,0 0 64,5 0 1,6-5-88,3 0 0,3-6 125,2 2 1,0 1 195,0-1 0,-7 1-176,-2-2 1,1-2 11,-2 2 1,8 2-234,2-1 0,2 6-118,7-2 1,0-2-235,5 3 1,-3-1 142,-6 5 1,0 0-23,-10 0 1,8 0-35,1 0 1,6 5-525,-6-1 1,6 3 83,-6-2 0,1-4 264,-5 4 1,-5-4 42,0-1 0,-5 0 189,5 0 1,2 0-16,8 0 1,-2-4-96,6-1 1,-6-5 114,2 6 0,-5-3 169,-5 3 0,3 1-22,-3-7 1,5 7-158,5-2 1,1-1-117,3 1 1,-3 0 48,-6 5 1,0 0-29,0 0 1,-6-4-55,-4-1 0,5 0-21,5 5 1,0 0 91,5 0 0,1-5 47,-2 1 1,-1-3 115,-8 3 0,4 0-79,-4-5 0,5 0 194,4-6 0,1 6-158,9-1 1,-8 6-17,8-6 1,-9 7-75,0-2 1,-9 4-3,-1 1 0,1 0-95,3 0 1,6 0-45,0 0 0,6 0-81,-2 0 1,-8 0 97,-1 0 1,-9 4-38,-1 1 1,2 0 108,-2-5 1,9 5 22,1-1 1,1 1 61,8-5 1,-6 0 160,2 0 0,-4-2-209,-1-2 1,2 2 17,2-3 1,-1-1-65,7 1 1,-1 1 99,5 4 0,-1 0-93,-4 0 0,-3 0 15,-6 0 1,-2 0-21,-2 0 0,3 1 69,1 4 0,6-2 13,9 7 0,-3-7-50,-3 1 1,-1-2-206,-3-2 0,3 0 214,6 0 0,6-5 33,-37 3 0,1 0 1,0-4-1,0 1-23,-1 0 0,0 0 1,39-8-7,-3-1 0,3 0 10,-37 7 1,1 0 0,2 2 0,1 0 15,-1 0 1,0 1 0,-2 2 0,0-1 2,33-6 1,-35 6 0,-1 1 17,31-8 1,-29 8-1,1 1 7,0-1 0,0-1 0,0 2 0,0 1-30,38 0 1,0 0 30,-10 0 1,3 0-135,-8 0 0,4 0 102,1 0 0,2 1-6,2 4 1,-4-3 30,1 3 1,-8-4-18,-7-1 1,8 0-6,6 0 0,6 2-6,-34 0 0,0 0 1,36 0-165,-3 3 0,-4-4 116,-1-1 0,7 5-279,-38-3 0,0 1 0,1 2 1,0 1 15,0-2 0,-1 1 330,37 8 0,-2 4 0,-1 1 0,0-1 0,2 2 0</inkml:trace>
  <inkml:trace contextRef="#ctx0" brushRef="#br0">2190 10307 15741,'-14'-6'-1666,"4"2"458,1-5 438,6 6 1066,-4-4 0,7 6 361,0-4-162,0 4-311,0-6 1,7 3 138,2-1 0,5-5 200,5 6 1,2-6-77,3 5 1,2-4 118,-2 4 1,3 0-11,1 5 1,-4-4-170,0-1 0,4 0-14,5 5 1,7 0-117,-2 0 1,1-1-309,-1-4 0,8 3-172,-3-2 1,2-3 263,-2 2 0,-5-1-27,0 1 1,-6 4 92,1-4 1,-5-1-97,-4 1 1,3 0 212,-4 5 1,4 0-110,2 0 1,-1 0-48,1 0 1,-1 0-62,0 0 1,6 0-214,-1 0 0,2 0 84,-2 0 0,-2 0-25,7 0 1,-6 0-83,1 0 1,-1 0 110,1 0 1,-3-1 61,3-4 1,-1 2 23,1-7 1,-2 7-8,7-2 0,-5-1 24,5 1 0,0 1-16,5 4 1,-5-5 18,0 0 1,0 0-35,4 5 1,-4-4-18,0-1 0,-6 0 6,1 5 0,3 0-147,2 0 0,3-1 76,2-4 0,0 3-33,-1-2 1,6 2 15,-1 2 1,0 0-27,-4 0 0,0 0 39,-1 0 1,1 0-2,0 0 1,-1 0 31,1 0 0,1 0 6,4 0 1,2 0-14,7 0 0,-5 0-5,0 0 0,-8 0 11,-1 0 1,-2 0 1,-8 0 1,1 0 16,-6 0 1,0 2 15,1 2 1,4-2 5,0 3 0,0 1 27,-4-1 1,4 4-16,0-4 0,5 0 124,-5-5 0,5 0-106,-5 0 1,5 4-8,-5 1 1,5 0-15,-5-5 0,1 0 3,-6 0 0,1 0 12,-1 0 1,0 5-2,1-1 1,6 1-27,3-5 0,-2 0 18,2 0 0,0 0 37,4 0 1,-4 0 15,0 0 1,-2 0 11,2 0 0,2 0-23,-7 0 0,0 0 12,-4 0 1,4 0 32,0 0 0,8 0 3,2 0 0,-1-5-42,6 1 1,1-1 12,-2 5 0,1 0-61,-6 0 0,-1-5 21,-3 0 0,2 1 1,-7 4 0,2 0 24,-2 0 0,3 0-7,7 0 0,-2-2-2,-3-3 1,3 4-4,-3-4 0,1 3-47,-1 2 0,-3 0 41,-7 0 0,1 0-57,-1 0 1,-4 2 51,0 3 0,-5-4 4,4 4 1,-5 1 11,1-1 1,1 5 0,-1-6 1,6 3 4,-1-3 0,5-2 9,4 3 0,3 1-2,7-1 0,-2 0-8,-3-5 0,3 0-1,-3 0 1,-2 4-24,2 1 0,-7 0-4,3-5 1,-4 4-12,-2 1 0,1 2-8,-1-3 1,0-2 24,1 3 0,-1-4-2,1-1 1,4 5 49,0 0 0,7-1-48,-3-4 0,5 0 109,0 0 1,-4 0-51,0 0 0,-5 0 10,5 0 0,-6-1 14,1-4 1,-1 3 15,1-2 1,-3 2-58,3 2 1,2 0-5,-2 0 0,5 0-58,-5 0 1,5 0 65,-5 0 0,5 0-53,-5 0 1,0 0-19,-4 0 0,-2 0-9,-4 0 1,2 5 34,-6 0 0,7-1 10,-3-4 0,0 0 71,0 0 1,1 0 14,4 0 0,1 0-44,-1 0 1,5 0-13,1 0 1,5 0-5,-1 0 1,-2 0 0,2 0 1,-5 0-15,5 0 1,-6 0-16,1 0 0,-3 0-4,-1 0 1,-6 0 54,1 0 0,0-1-36,4-4 0,2 3 7,3-2 0,4 2 7,5 2 1,-2 0-14,2 0 0,-2 0-3,7 0 0,-6-5-12,2 1 0,-8-1 2,7 5 1,-8 0 3,-1 0 0,2 0 25,-2 0 1,6 0 2,-1 0 0,3 0 34,2 0 0,-4 0-46,4 0 1,-5 0-3,5 0 0,-1 0-15,-4 0 0,-3 2 0,-2 2 1,2-2 0,-2 3 1,2-4 0,-2-1 1,3 0 22,7 0 0,1 0 0,4 0 0,2 0 39,7 0 1,-5 0-47,0 0 0,-6 0 103,1 0 0,-2-1-54,-3-4 0,1 3-1,0-2 1,6 2-56,3 2 1,5-2 5,4-2 0,-7 2-79,3-3 0,-5 4 95,0 1 0,-3 0-54,-6 0 0,-4 0 32,4 0 0,-4 0-44,9 0 0,1 0 34,-2 0 0,2 0-7,-2 0 1,-2 0-2,2 0 1,0 0 3,-4 0 0,3 0-24,-8 0 1,4 0 21,6 0 0,7 0-112,7 0 0,1-5-46,-1 0 0,-9-1 74,4 1 1,-3 2 81,3-6 0,-5 4 1,0-5 1,2 7 4,7-2 0,3 2 2,2-1 0,-3 2-31,-6-3 0,0 4 17,0 1 0,-2-5-94,-3 0 0,10-4 92,-1 4 0,7-5 4,3 6 0,-6-6 10,-3 6 0,-4-6 3,-1 5 0,-2-1-10,-3 1 0,4 4 5,-4-4 1,3 3 90,2 2 1,-5 0-80,0 0 0,-7 0 13,-3 0 1,-1 0-9,-8 0 1,-1 2-71,-8 3 1,1-4 54,-6 4 1,5-2-4,-5 2 0,4-4 7,-4 4 1,2-3 136,-2-2 1,-3 1-5,3 4 0,-4-3-127,0 2 1,-1-2 88,0-2 1,0 0-66,0 0 0,-4 0-35,-1 0-59,1 0-262,4 0 229,0 0-261,0 0-491,-6 0-235,5 0 1090,-11 0 0,-2 0 0,-8 0 0</inkml:trace>
  <inkml:trace contextRef="#ctx0" brushRef="#br0">2261 12183 23200,'-8'0'-1629,"-4"0"1,12 0 1907,0 0 85,0 0-1092,12 7 0,-4 1-68,6 6 1,-4-5 415,-1 1 1,1-7 492,4 2 1,0-4 462,0-1 0,2 0-13,3 0 0,-2 0 36,7 0 1,0 0-351,4 0 1,1 0 453,-1 0 1,5-4 399,1-1 1,0 0-62,-1 5 0,-1 0-873,6 0 1,-6 5-215,1 0 1,-2-1-179,3-4 0,-4 0 399,3 0 0,-3 0 172,-2 0 1,7 0-186,3 0 1,3 0 0,2 0 0,4 5-143,0 0 0,1 1 46,-6-1 0,6-2-181,-1 7 1,-1-3-33,-8 3 0,5 1 1475,-1-6 1,9 1-2120,10-1 1,4-4-500,6 4 1,0-5 260,0-5 0,-1 2-42,-4-6 0,-1 4 130,-3-5 1,7 3 337,7-3 0,-36 6 0,1 0-23,34-1 0,1 4-48,-5-4 1,0 4 303,0 1 1,7 0-23,2 0 0,-36 0 0,1 0 395,0 0 0,0 0 0,-3 0 1,0 0 28,34 0 1,-34 0 0,1 0-55,1 0 0,2 0 0,4 0 1,1 0 40,1 0 1,0 0 0,0 0 0,-1 0-95,-4 0 0,1 0 0,4-1 0,0 0 12,0-1 0,0-1 1,5 2-1,0 1 38,0-2 1,0-1 0,-2 0 0,-1 0-14,-7 0 0,0 1 0,8-1 0,1 0 36,1 0 0,0 1 1,0 1-1,1-1-1,-1-3 1,0 0-1,-4 3 1,0 1 24,-6-1 1,1-1-1,5 0 1,1 0 5,-2 0 0,0 1 0,1 0 0,0-1-50,-5 4 1,-1-2 0,-4-1 0,-1 0-145,34-3 0,-5 0-514,-5 5 1,-4 0 353,-10 0 0,-4 0-306,-11 0 1,-8 0-44,-10 0 674,-10 0 0,4 0 0,-5 0 0</inkml:trace>
  <inkml:trace contextRef="#ctx0" brushRef="#br0">4522 10577 8282,'-43'0'0,"0"0"0,5 0-945,1 0 631,5 6 0,-8 2 464,7 6 1,-1 2-44,0 3 1,4 3 175,-3 7 1,3 5-144,2 4 0,-1-1-66,1 1 1,-1 6-39,1 8 0,6 3-116,3 2 0,-2 5 158,2-1 0,0 6-255,5-6 0,2 7 180,2-1 0,2 2 154,3 2 1,5-1 204,0-4 0,8-4 5,11-10 1,-1 1 3,5-5 1,3-6-89,7-4 1,-2-6 160,7 1 0,-4-3-36,3-1 0,1-7 175,5-3 1,6-10 169,3-4 0,14-5-306,6-5 1,-31-1-1,0-2 106,35-16 0,-34 9 0,-1-3 597,30-20 1,-3-3-19,-6-2 0,-5-1-207,-5-3 0,-3-4-214,-6-6 1,-9-11-450,-5-3 0,-20 31 0,-2-2-341,-4 0 0,-2-1 1,0 0-1,-2-1-340,0-3 1,-2-1-1,-3-3 1,-3-2-166,-1-1 1,-3-1 0,-3 1 0,-2 1-140,0 4 1,-1 3 0,-1 5 0,-2 1-107,1 4 0,0 1 0,-22-23-85,0 6 1,-6 11-96,-3 17 0,-11 10 224,-8 9 1,-5 14 392,36-3 1,0 3 0,-1 5 0,1 3 391,-31 21 0,34-17 0,1 1 0,5 3 0,1 2 0,-1-1 0,0 0 0</inkml:trace>
  <inkml:trace contextRef="#ctx0" brushRef="#br0">3157 11871 8282,'0'-8'402,"-2"1"-207,-3 7 1,-2 7-120,-8 2 1,1 9 130,0 1 1,-5 6-199,0-1 1,-5 2-102,5 3 0,-4 4-72,4 0 0,0 0-120,5-4 1,-1-1 127,1 1 1,5-2-130,-1-4 1,7-7 284,-2-6 0,4-7 0,1 3 0</inkml:trace>
  <inkml:trace contextRef="#ctx0" brushRef="#br0">3128 12041 8248,'30'-9'0,"4"-1"0,-4 7 61,3-2 0,-8 4 204,-1 1 0,-7 0-208,2 0 0,-5 1 114,-4 4-885,2-3 580,-10 10 1,3-4-191,-10 7 1,-3-6 323,-6 0 0,-13 1 0,-3 4 0</inkml:trace>
  <inkml:trace contextRef="#ctx0" brushRef="#br0">3128 12027 8225,'8'2'104,"-3"2"0,-3 4 195,-2 7 0,0 5 78,0 4 1,0 9 239,0 5 1,0 4-90,0 6 0,-5-2 112,0 6 1,-6 0-134,2 5 0,1-5-85,-2 0 1,7-11-347,-2 2 1,4-12-179,1-2 1,0-2-319,0-8 0,1-2-825,4-8 1245,-3 4 0,10-18 0,-4 4 0</inkml:trace>
  <inkml:trace contextRef="#ctx0" brushRef="#br0">5588 13079 8102,'-8'0'2296,"13"0"-1895,9 0 1,10 0-350,-1 0 0,4 0-66,2 0 1,4 0 9,0 0 1,0 0-59,-4 0 0,-1 0-218,1 0 1,-7 0-1432,-3 0 1398,-10 0 313,-3 6 0,-6 2 0,0 7 0</inkml:trace>
  <inkml:trace contextRef="#ctx0" brushRef="#br0">5702 13278 8102,'-37'24'130,"4"0"0,10-7 349,4 2 0,9-3-168,5-2 1,7-5 112,7 1 0,7-7-254,13 2 0,7-4 22,7-1 1,-1-6-155,6-3 40,-4-4-306,-1-1 0,-7-1-371,-3 1 1,-3 6 598,-1 4 0,-7-4 0,-2 0 0</inkml:trace>
  <inkml:trace contextRef="#ctx0" brushRef="#br0">6128 12866 8019,'15'1'-73,"-1"4"1,6 3 3,4 6 0,3-1-30,1-4 1,5 9 211,1-4 0,4 3 258,-5-2 1,5-6-174,-5 1 1,5-3 97,-5 3 1,-2 3-32,-7-4 1,1-1-98,-6 1 1,0-4 148,-4 5 1,-6-6-140,1 6 1,-7-1-122,1 6 0,-8-6 15,-6 0 0,-4 3-198,-5 7 0,-5-4-61,-9 4 0,-3 3-333,-7 2 1,-4 1-472,-1-1 991,-5 9 0,-4-9 0,-8 11 0</inkml:trace>
  <inkml:trace contextRef="#ctx0" brushRef="#br0">7337 12951 8020,'0'-28'-189,"0"-1"0,0 4-567,0-3 567,0 9 786,0-15 1,0 19-128,0-4 1,5 8 426,-1 1-341,1 7-62,-5-3 0,6 6-248,2 0 1,5 6-13,-4 3 0,-2 6-29,-7 4 0,0 9-35,0 10 59,0 3-37,0 8 1,-2-3-165,-3 6 0,2-6-31,-6 1 0,6-4-11,-2-5 1,3 1 44,2-6 0,0-4-207,0-5 215,0-7-99,7-3 1,0-8-33,8-6 1,-1-11 24,0-3 0,0-11-220,1-4 1,3-1-12,1-7 1,0 0-71,-4-1 1,-1-3 130,0 3 1,3-1-14,-2 1 0,2 3 132,-7 7 0,-3 1 141,3 3 410,-7 4-351,3 12 0,-1 5 487,0 12-277,0 1-64,-5 16 1,0-2 208,0 9 0,0-1-117,0 6 0,4 0-82,1 4 1,1 1-65,-1 0 1,-2-5-150,7-1 1,-2-7-41,1-1 0,4-2 237,-4-8-89,4-7 0,1-5-61,0-7 0,-4-4 19,-1-5 1,-1-7-52,2-12 1,2-2-96,-2-3 0,2-2-360,3-3 0,-1-3 207,0 3 1,0 2-433,1-2 1,-6 8 240,0 1 0,-1 2-375,2 8 0,1 5-452,-6 5 658,6 6 1,-10-2 567,4 10 0,-3 3 0,-2 6 0</inkml:trace>
  <inkml:trace contextRef="#ctx0" brushRef="#br0">8247 13108 8007,'0'7'440,"1"4"-115,4-6 0,0 5 459,9-6 1,-1 6-232,10-5 0,-4 1-185,5-1 1,0-4-50,4 4 1,1-3-64,-1-2 0,0 1-301,1 4 0,-1-3-14,1 2 0,-1 3 30,1-3 0,-7 1-631,-3-5-1031,-4 6 1691,-7-4 0,-1 11 0,-7-6 0</inkml:trace>
  <inkml:trace contextRef="#ctx0" brushRef="#br0">9171 12667 8007,'14'1'577,"0"4"1,7-3-414,3 2 0,2 3 0,4-2-26,4-2 1,-4-2-268,3-1 1,2 0-184,-2 0 1,-5-4 23,-4-1 0,-7 0-80,2 5 1,-8 0 367,-1 0 0,-7 0 0,3 0 0</inkml:trace>
  <inkml:trace contextRef="#ctx0" brushRef="#br0">9185 12709 8007,'-8'2'-127,"3"3"1,4-2 504,1 6 0,1 2-49,4 8 0,3-1-217,6 6 0,5-7 57,0 2 1,7-3-263,-3-2 1,4-2-56,1-2 1,1 3-56,-1-4 1,-4-3 12,0-1-301,-7 3 241,4 0 12,-13 6 0,-2 0 222,-6 1 1,-6-6-84,-4 1 1,-4-1 209,-5 5 1,-3-4-47,-7-1 1,-1 1 139,-3 4 0,3-1-16,-3-4 0,-2 4-9,2-4 1,5-1 91,4 1 1,7-4-103,-2 5 0,4-6 412,6 6-74,-4-7-390,12 10 0,1-10-29,9 6 0,10-5-113,5 0 1,9 3 122,5-3 0,5 1-106,4-5 1,2 0-152,3 0 1,0 0 36,-9 0 1,1 2-432,-11 2 0,-4-2 233,-6 3 0,-5 1-1033,1-1 1352,-3-1 0,-9 3 0,0 1 0</inkml:trace>
  <inkml:trace contextRef="#ctx0" brushRef="#br0">9086 13349 8032,'9'-8'14,"1"4"-48,-7 2 5,9 2 0,-9 0 454,7 0 1,-7 6-213,2 4 1,-4 2-393,-1 3 1,0-1 81,0 0 0,-1 0-134,-4 1 0,-3 0-106,-6 4 0,5-3 141,-1 3 0,1-5 53,-6-4 0,6 1 21,-1-6 0,6-1 31,-6-4 5,7 0 366,-3 0-199,6 0 0,6 0 121,4 0 1,-3 5 63,3 0 1,-1 1-78,6-1 1,-3-2 19,-2 6 0,1 1-56,-7 4 1,1 5 11,-5 0 1,0 2 3,0-2 1,0-4 105,0 4 0,0-3-195,0-2 0,0-4-7,0-1 0,2-6-328,3 2 1,-2-3 151,6-2 0,-4-7-534,4-2 0,2-4 282,8-1 0,-8-5 355,4 0 0,-4-6 0,3 3 0</inkml:trace>
  <inkml:trace contextRef="#ctx0" brushRef="#br0">9285 13534 8032,'14'0'0,"0"0"60,0 0 1,0-2 169,1-2 0,-1 2-79,0-3 1,-4 4 106,-1 1 1,-4 0-1099,4 0 168,-6 0 232,4 0 0,-9 5 124,-3-1 0,-2 7 131,-8-1 0,-4 2 178,0 3 1,0-6 6,5 1 0,0-2 126,0 1 0,4-1 101,1-3 306,6-4 0,-2 6-175,10-7 0,3 0-25,6 0 0,6 0-307,4 0 1,3-2-273,1-3 0,-1-1-130,-3-4 1,3-1 375,-4 7 0,4-7 0,2 3 0</inkml:trace>
  <inkml:trace contextRef="#ctx0" brushRef="#br0">9583 13435 8481,'8'6'431,"-3"3"1,-4 9-105,-1 1 0,0 6-97,0-1 0,-4 2-271,-1 3 1,0-2 105,5-4 0,0-2-672,0-7 1,0 0-546,0 1 1152,0-7 0,7-2 0,0-6 0</inkml:trace>
  <inkml:trace contextRef="#ctx0" brushRef="#br0">9299 12198 8032,'0'-15'140,"0"1"1,0 5 792,0-1-588,0 7-116,-6 16 1,4 4-158,-3 16 0,4-3 45,1-1 1,0-1-213,0 1 0,-2-3 41,-3-2 1,4-3-47,-4-7 42,3 0 0,2-4-663,0-1 85,0-6 440,0-9 0,2-5-95,3-13 1,1 5 119,4-4 0,2-1 84,-2-5 0,2 3-17,2 2 1,2-1 21,3 6 0,-3 0 64,3 4 0,-8 3 140,-1 2 1,-1-1 646,5 7-574,-6-1 1,3 11 191,-6 4 1,0 4-141,-5 5 1,0 3-55,0 6 1,0 1-149,0-1 1,-2 1-303,-3-1 1,4-1 256,-4-3 0,3 2 0,2-3 0</inkml:trace>
  <inkml:trace contextRef="#ctx0" brushRef="#br0">10095 12482 7979,'10'6'-303,"-1"4"1,-6 7 692,2 2 0,1 6-84,-1-1 0,0 3-133,-5 1 1,0 1 6,0-1 1,0 1-9,0-1 0,-2 5-68,-3 0 1,-3 1-6,-6-6 1,0 1-63,0-1 0,-7-4 108,-2-1 0,0-5-310,0 1 1,-1-5 56,-4-5 1,1-2-260,3-7 0,-1 0 41,6 0 1,-5-8-105,5-6 0,0-7 116,5-7 1,1-6-32,4 1 0,-2-6 265,6 1 1,0 3-133,5 2 0,2 8 289,3 1 0,1 7-89,3-2 1,9 9 197,-4 5 0,5 4 84,0 1 1,3 0 84,7 0 0,4 11-101,0 3 1,-2 10 15,-7-1 1,1 9-70,-6 1 0,0 0-31,-4-4 1,-1-1-470,0 1 1,-1-7 104,-4-3 194,4 3 0,-5-6 0,6 4 0</inkml:trace>
  <inkml:trace contextRef="#ctx0" brushRef="#br0">10351 12667 7958,'0'8'107,"0"6"-180,0 0 0,0 0-166,0 5 0,-2 3 281,-2 2 1,-4-2 249,-6 2 0,-1-2-733,1 2 0,0 1 121,0-6 0,-1 0 49,1-5 1,6-4 270,4-1 0,-4-6 0,6 2 0,-3-10 0,5 2 0,5-6 0,-2 5-304,7 0 304,-1 2 0,5 2 240,1 0 1,-1 0-108,0 0 1,-4 2 229,-1 2 1,-4 4-114,4 7 1,-4 0 87,4 4 1,-5 3-47,0 7 1,-2-1-94,-2 1 1,0 4 53,0 0 1,-2 0-37,-2-4 0,2-1 24,-3 1 0,4-3 190,1-2-553,0-3 146,6-13 0,2-2-60,6-6 0,0-11-278,1-3 0,4-10-299,0 0 1,4-1-1006,-4 1 1618,0-3 0,-5 5 0,1-6 0</inkml:trace>
  <inkml:trace contextRef="#ctx0" brushRef="#br0">10721 12866 7989,'0'-10'-673,"0"1"954,0 6-65,0-10 1,6 12-51,3-4 0,4 3-10,1 2 0,2 2-3,3 3 0,-3 4-82,3 10 0,-3-2-145,-2 7 1,-5 0 101,1 4 1,-6-4-146,6 0 1,-7-1-43,2 6 1,1-6 60,-1 1 1,0-7-14,-5 2 1,0-3-82,0-2 15,0 1 0,-2-3 40,-3-2 1,2-4-123,-6-6 0,6-2-46,-2-2 1,-2-6 304,3-9 0,-7-3 0,3-6 0</inkml:trace>
  <inkml:trace contextRef="#ctx0" brushRef="#br0">10877 12567 7989,'0'15'202,"0"-1"1,-2 2-23,-2 2 0,1 5-17,-7 5 1,1 7 3,-6 3 0,4-2-33,-3 2 1,8-5-163,-8 5 0,2-6 90,-2 1 1,2-3-221,2-2 1,-1-4 107,6 0 1,1-12 49,4 2 0,0-2 0,0 2 0</inkml:trace>
  <inkml:trace contextRef="#ctx0" brushRef="#br0">11104 12752 7989,'15'-8'0,"-6"2"55,1 6 1,-7 6 197,2 4 1,-5 9-262,-5 4 1,-3 4 93,-6 2 0,-5-1-353,0 1 0,-2-3 66,2-2 1,8-2-71,-3-3 1,5-8 36,-1 3-245,4-9 272,6 1 1,1-6 97,4 0 0,3-4 101,6-1 1,0-4-59,1 4 1,-1 0 197,0 5 0,0 0 65,0 0 1,-1 2 105,-3 2 0,1 6-43,-7 9 0,1-2 83,-5 7 0,0-5-62,0 4 1,0-5-62,0 1 0,0 1-168,0-1 0,0-4 233,0-6-704,0-6 97,0 3 1,2-7-266,2-4 0,0-4 587,5-10 0,1-3 0,4-7 0</inkml:trace>
  <inkml:trace contextRef="#ctx0" brushRef="#br0">11360 12610 7989,'8'-14'0,"5"1"41,-4 4 0,-1 1 353,2 3-285,-7 3 1,3-2-24,-6 8 0,0 6-222,0 9 0,0 1 97,0 4 1,-6 5 103,-4-1 1,-1 0-38,2 6 0,-2-4 69,6-2 1,-4-1-90,4-3 0,0-4 91,5-6-288,0 1 118,7-8 1,0 0 59,8-7 1,-6-7-77,1-2 1,-1-8-214,5-2 1,1-7-162,-1 3 0,-5-3 177,1 3 0,-1-4 77,5 3 0,-1-1 207,-4 1-185,4 4 281,-5 12-109,0 1 0,-2 15 157,-6 7 1,0 5 230,0 8 1,-4 7 111,-1 3 1,0 2-160,5-2 1,-2 6-157,-2-6 0,2 6 19,-3-6 1,4 1-161,1-1 0,0 2-55,0-7 1,-5 0-184,0-5 0,1-4-123,4 0-49,-7-7-161,6 4 345,-12-13 1,10-8-261,-7-10 0,7-9 455,-1-4 0,-4-4 0,0-2 0</inkml:trace>
  <inkml:trace contextRef="#ctx0" brushRef="#br0">11645 12781 7989,'14'9'-41,"0"1"1,-4-3-69,-1 3 0,-6 3 408,2-4 0,-3 4-115,-2 1 1,-5 2-293,0 3 0,-7-4 131,-3 4 1,1 2-361,-5-2 1,3 5 47,2-5 0,1-1-110,4-3 1,-2-6 23,6 1 48,-6-7 376,10 3 0,-4-6-49,10 0 0,2 0-26,8 0 1,-1-5 25,0 1 0,0-1 177,1 5 0,-1 0 40,0 0 0,0 0 126,0 0 1,-4 1-144,-1 4 0,-5 3 119,0 6 1,-2 7-61,-2 3 0,-2-2-114,-2 1 1,0-4-27,-5 5 0,6-5 60,-2 5 1,3-7-265,2 2 1,0-8-476,0-1 40,0-7 0,2 1 520,3-8 0,3-11 0,6-7 0</inkml:trace>
  <inkml:trace contextRef="#ctx0" brushRef="#br0">11929 12866 7989,'14'8'0,"1"-4"0,-1-2-1121,0-2 693,0 0 0,0 0 807,1 0 1,-6 0-288,1 0-777,-7 0 429,3 6 256,-6 2 0,-6 7 0,-2-1 0</inkml:trace>
  <inkml:trace contextRef="#ctx0" brushRef="#br0">11943 13022 7989,'-8'0'1163,"2"0"-856,19 0 0,-4 0-262,10 0 1,2 0 100,-2 0 1,4 0-623,-4 0 1,5 0 266,-5 0 1,2 0-1140,-3 0 1348,-2 0 0,5 0 0,-7 0 0</inkml:trace>
  <inkml:trace contextRef="#ctx0" brushRef="#br0">12313 12752 7989,'0'14'-163,"0"1"0,0-1 605,0 0 1,-2 7-4,-2 2 0,1 4-77,-7 2 1,5-1-79,-4 0 0,6 6 33,-2-1 0,3 1-218,2 0 1,2-6 83,3 1 1,3-3-354,6-7 1,6-4-12,4-6 0,3-7-149,1-2 1,2-8 237,3-11 1,-7-5-70,2-9 1,-9 1-39,0-6 0,-3 0-69,-2-4 1,-6-1 203,-3 1 0,-4 4-39,-1 0 1,-6 6 157,-3-1 0,-12 11-60,-7 8 0,-7 6-28,-8 8 1,-1 9-150,-3 10 1,7 11 181,-3 18 0,-2 2 0,-6 7 0</inkml:trace>
  <inkml:trace contextRef="#ctx0" brushRef="#br0">5446 15453 8058,'0'14'51,"1"-4"-29,4-1 0,3-4 176,6 5 1,7-7 299,3 2 0,15-4-191,8-1 0,9-8-143,5-6 1,-9-2-389,1-7 0,-8 5 120,-2-1 1,-13 8-502,-6 2 1,-7 5 101,-3 0 1,-6 4-138,-3 4 0,-3 4 640,-2 7 0,-7 5 0,-1 2 0</inkml:trace>
  <inkml:trace contextRef="#ctx0" brushRef="#br0">5773 15610 8058,'-27'1'-123,"3"4"-245,4-3 1036,12 4 1,5-5-204,12 4 0,13-3-310,16 2 1,3 3 97,2-2 0,0-1-561,-1-4 0,1-1 207,0-4 1,-1 2-516,1-7 1,0 7 235,-1-2 0,-7 4-224,-7 1 604,1 0 0,-13-6 0,4-2 0</inkml:trace>
  <inkml:trace contextRef="#ctx0" brushRef="#br0">6413 15340 8058,'22'6'0,"3"0"-106,-6 4 0,5 1-160,-5-7 1,1 6 780,-1-5 1,-3 4-136,3-4 0,-3 4-6,-2-4 0,0 0 188,0-5-213,1 6 0,-3-3-115,-2 7 1,-4-5-90,-6 4 1,0-4-52,0 4 0,-6 1-210,-4 4 0,-9 5 90,-4 0 0,-6 6-204,-4-1 1,-10 3-213,-9 1 0,-5 5-76,-4 0 1,2 7-1209,-2-2 1442,8-3 1,5 6 0,5-5-1</inkml:trace>
  <inkml:trace contextRef="#ctx0" brushRef="#br0">7749 15013 8058,'-8'-10'-262,"3"1"473,-2 5 0,5-3 335,-3 2 0,5 3-199,5-3 1,3 4-90,6 1 1,2 0 12,3 0 1,-2 5-61,7-1 1,-5 1-246,5-5 1,-1 2-209,6 2 0,-2-2-235,-4 3 0,4 1 71,-3-1 1,-4 0-296,-1-5 0,-3 4-213,-2 1 914,-6 6 0,5-3 0,-5 6 0</inkml:trace>
  <inkml:trace contextRef="#ctx0" brushRef="#br0">7735 15112 8058,'-21'-6'0,"10"4"727,-3-3-36,9 4-612,-1 1-102,19 6 1,-4 2-60,10 6 1,2-1 169,-2-4 0,4 4-149,-4-4 1,2-1-102,-2 2 1,-3-2 106,2 1 1,-2 2-156,-1-6 0,-1 5-5,0-6 1,-5 6-243,1-6 269,-7 8 1,2-5 104,-10 8 0,-4-1 36,-10 0 0,1 0 0,-5 1 1,0-1 183,0 0 0,-4 0-56,3 0 0,2-1 168,-2-4 1,7 3-36,-2-8 0,8 6 135,1-5 0,7 1-92,-1-1 0,4-2 33,4 6 1,9-4-153,6 4 0,6-4 15,-1 5 1,7-7-214,3 2 1,5-4 75,-1-1 1,8 0-449,1 0 1,1 0 208,-6 0 1,-1 0-446,-3 0 0,-3 0 31,-6 0 637,-14 0 0,11-6 0,-11-2 0</inkml:trace>
  <inkml:trace contextRef="#ctx0" brushRef="#br0">7522 15610 7957,'0'8'-295,"6"3"-134,3-7 1,2 7 863,-1-1 1,1 2-139,-6 3 0,1-1-391,-1 0 1,-4-4 62,4-1 1,-5 1-24,-5 4 0,2 0 29,-6 0 0,4-4-85,-4-1 0,-1-1 60,-4 2 0,4-3-265,1-2 398,6-3-196,-4 4 269,7 0 1,0-2-60,0 5 1,7 1 36,2 4 0,4 0-41,1 0 1,-1 2 131,-4 3 0,4-2-75,-4 7 1,-2-5 96,-3 5 1,-2-5-42,-2 4 1,0-5-87,0 1 0,0-4-171,0 0 1,-2-6 186,-2 1-333,2-7-92,-4 3 1,4-8-235,-3-2 0,4-6 74,-4-9 1,3-1 448,2-4 0,0-9 0,0 3 0</inkml:trace>
  <inkml:trace contextRef="#ctx0" brushRef="#br0">7635 15866 7957,'15'0'194,"-1"-2"70,0-3 0,5 2-173,0-6 0,1 4 78,-1-5 0,2 6-105,3-6 0,-4 5 133,-6-4 0,1 6-578,-1-2 1,0-1-350,0 1 186,-6 0 0,-1 7 254,-7 3 0,0-2 49,0 6 0,-7 1 241,-2 4 0,-4 2 0,-1 3 0,0-4 0,-1 4 0,6-3 59,-1-2 1,3-4 146,-3-1 1,4-4 405,6 5-107,0-7 1,1 3-178,4-6 0,8-5-118,6 1 0,6-7-123,-1 1 0,-2-3 80,1-1 1,0 2-558,0 2 1,3 4 239,-7 6 1,1 0-512,-1 0 1,-8 0 56,3 0 604,-3 0 0,4 0 0,-1 0 0</inkml:trace>
  <inkml:trace contextRef="#ctx0" brushRef="#br0">8204 15652 7957,'-14'7'639,"1"0"-290,4 8 1,2 5-184,7 4 0,-1 3 14,-4 1 1,4 2-198,-4 3 1,3-1 75,2 6 0,2-2-561,3 2 1,-2-3 172,6-7 329,-6-6 0,10 5 0,-5-5 0</inkml:trace>
  <inkml:trace contextRef="#ctx0" brushRef="#br0">7834 14487 7957,'0'14'-229,"0"0"1,2 6 157,3 4 0,-4 3 0,4 1 241,-3 1 1,-2-1-206,0 1 1,0-7 59,0-3 1,-2-5 135,-3-4-181,4 2 9,-12-10 1,12 2-32,-4-8 0,-2-4-146,3-6 0,-1-7 56,5-3 1,0-2 99,0-3 0,6-6-190,4-3 1,2 4 82,3 1 0,4 4 166,0 5 1,1 4 5,-1 6 0,-3 6 187,3 3 0,1 3-67,-1 2 0,-1 8 159,-9 7 0,2 0-103,-6 9 0,0 0 53,-5 4 1,-2 5-238,-3 1 1,2-1 93,-6-5 0,6-4-119,-2 0 0,3-1 0,2 6 0</inkml:trace>
  <inkml:trace contextRef="#ctx0" brushRef="#br0">8545 15069 8114,'-9'-9'56,"-1"-1"1,7 6 9,-2-6 0,4 5 364,1-4-273,0 6 1,1-8 36,4 6 0,5 0-226,9 5 0,-2 0 129,7 0 1,-1 2-76,6 3 1,-2 4 60,-4 10 1,4 3-97,-3 7 1,-2-1 35,2 0 1,-7 6-26,2-1 0,-5 5-47,-4-5 1,2 0 53,-2-4 1,-2-3-20,1-2 1,-6-3 56,2-7-658,-3-6 200,-2-2 0,0-8-133,0-2 0,-2-11 51,-3-8 497,4-4 0,-18-8 0,3-1 0</inkml:trace>
  <inkml:trace contextRef="#ctx0" brushRef="#br0">8716 14956 7596,'8'0'1512,"-2"1"-1226,-6 4 0,0-2-48,0 7 0,0 1-47,0 8 0,-3 3 20,-7 6 1,1 5-195,-10 1 0,2 5-99,-2-1 1,3 3-89,-3 2 1,3-5 59,2-1 0,1-10-143,4 2 0,1-10-1351,3 0 860,4-10 744,1-3 0,8-6 0,6 0 0</inkml:trace>
  <inkml:trace contextRef="#ctx0" brushRef="#br0">8943 15055 8114,'15'-8'-186,"-1"2"-153,0 6 1,-6 2 320,-3 2 1,1 6 255,-1 9 1,-1-2-108,-4 7 1,-6 4 152,-3 5 0,-9 5-364,-1-5 0,0-1 53,5-8 0,0-4-167,0-5 0,4-3 52,1-2-269,6-4 91,-4-6 198,7 0 1,7 0 59,2 0 0,4-5 50,1 0 1,0-1 132,0 1 0,1 4-5,-1-4 218,0 4 0,-1 7-130,-4 3 0,-1 4 191,-3 1 1,-4 0-115,4 1 1,-3 4 44,-2 0 1,0 1-54,0-1 1,0-3-12,0 3 0,0-8-280,0-2 271,0 1-1187,0-2 719,0-2 1,6-8-193,4-2 1,-3-6-147,3-9 0,-5 2 553,4-7 0,-6 0 0,4-4 0</inkml:trace>
  <inkml:trace contextRef="#ctx0" brushRef="#br0">9128 15368 8114,'8'-10'-575,"-3"1"1045,3 6 1,-5-8 311,6 6-930,-5 0 171,2 5-489,0 0 466,-4 0 0,10 0 0,-4 0 0</inkml:trace>
  <inkml:trace contextRef="#ctx0" brushRef="#br0">9256 14998 8088,'0'-8'725,"7"2"-652,-6 6-261,12 0 1,-10 0-127,6 0 283,-5 0 1,2 6 0,-6 4 1,0 4 118,0 5 1,0 0-119,0 9 0,0-7 68,0 7 1,-5-9 99,0 0-170,1-3 113,4-2-77,6-6 0,0-8 41,4-9 1,2-4-158,-2-1 0,2-2 80,3-3 0,-4 3-179,3-3 1,-6 2 56,11-2 1,-11 3-90,6-3 1,-3 4 216,3 0 0,-4 3-36,-1 2 208,-6-2-162,10 10 0,-11-3 235,2 10 1,-2 3 47,-2 6 0,0 2 66,0 3 1,0 8-158,0 6 0,0 8 72,0 2 1,0-4-173,0 8 0,5-4 3,-1 9 0,6-6-226,-5 1 0,1-7 60,-1-2 0,1 0-143,3 4 0,-2-5 92,-7-4 1,0-8 138,0-1 24,0-7 0,-7 2 125,-2-9 0,1 1-174,-1-7 36,-1 1 0,-4-6-263,0-4 0,1 2 103,4-7 0,-4-4-701,3-5 848,4-6 0,-13-4 0,3-7 0</inkml:trace>
  <inkml:trace contextRef="#ctx0" brushRef="#br0">9569 15155 8109,'14'-8'714,"0"1"-640,1 7 116,-1 0 0,-6 2-82,-4 3 0,-2 3-353,-2 6 1,0 2 171,0 3 1,-2-2-168,-2 7 0,-4-1 145,-6 6 0,4-1-183,1 1 1,4-7 1,-5-3 0,7-3-245,-1-2 81,2-6 280,8-2 1,2-6 227,6 0 0,-4-5-137,-1 1 1,1-1 328,4 5 1,0 0 12,1 0 0,-6 0 26,0 0 1,-1 1-129,2 4 0,-4 5 57,-6 9 1,0-2 101,0 7 1,0-5-25,0 4 1,0-4-99,0 5 0,0-7-20,0 2 0,0-3-715,0-2 376,0 0-511,0-6 600,0-1 0,0-26 0,0-5 0</inkml:trace>
  <inkml:trace contextRef="#ctx0" brushRef="#br0">9853 15254 8114,'15'0'0,"-1"0"0,0 0-254,0 0 0,2-1 94,3-4 0,-3 3 236,3-2 0,-2-3-229,2 3-421,-3-8 190,4 11 384,-12-5 0,-1 6 0,-7 12 0,0 4 0</inkml:trace>
  <inkml:trace contextRef="#ctx0" brushRef="#br0">9910 15411 8114,'-14'14'-166,"0"-6"1,4 0 729,1-4 174,6-2 1,7 3-459,11-10 1,8-1-350,1-4 1,4-3-418,6 4 0,-3-2 286,7 1 0,-6-1-195,1 7 1,-5-1-36,-4 5 430,-3 0 0,-1 0 0,2 0 0</inkml:trace>
  <inkml:trace contextRef="#ctx0" brushRef="#br0">10280 15212 8114,'0'-8'627,"0"3"-389,0 10 0,0 3 35,0 6 1,0 6 16,0 4 1,0 3 104,0 1 1,5 1-128,-1-1 0,6-4-30,-5 0 0,6-2-137,-2 1 0,4-2-177,1-7 0,0-6-2,0-3 1,1-5 68,-1-5 0,0-4-256,0-10 0,0-4-9,1-5 1,-6 0-98,1-1 1,-7-4 183,2 0 1,-5 0 121,-5 4 1,-3 2-121,-6 4 0,-5 2 95,0 7 0,-6 6-719,1 3 809,-3 4 0,-1 13 0,-1 4 0</inkml:trace>
  <inkml:trace contextRef="#ctx0" brushRef="#br0">13152 12866 8325,'14'0'629,"5"0"-657,0 0 0,6-5-389,-1 0 0,1-1-228,-1 1 1,1 4 318,-6-4 0,-5 3 326,-4 2 0,-7 0 0,3 0 0</inkml:trace>
  <inkml:trace contextRef="#ctx0" brushRef="#br0">13195 13008 8105,'-15'6'-7,"6"-4"-174,-1 3 286,7-4 0,0-1 8,12 0 0,3 0-26,11 0 1,1 0-111,4 0 1,6 0-140,-1 0 0,6-6-833,-1-4 995,-3 4 0,6-7 0,-5 6 0</inkml:trace>
  <inkml:trace contextRef="#ctx0" brushRef="#br0">13394 12752 8095,'14'5'-30,"0"0"1,2 1 21,3-1 0,3-4 109,6 4 1,5 1 25,1-1 1,4 0-164,-5-5 1,0 0 110,-5 0 1,-1 0 150,-3 0-83,-4 0 1,-7 6-197,-3 4 1,-4-1 34,-6 5 1,-8-1-112,-6 11 0,-7 1 73,-7 8 0,-12 3-222,-2 7 0,-9-2-777,4-3 826,-1 3 1,12-11-1,1 5 1</inkml:trace>
  <inkml:trace contextRef="#ctx0" brushRef="#br0">14218 12610 7975,'-9'0'0,"-1"0"0,7 2-133,-2 2 0,4 6 136,1 9 1,0 9 405,0 10 0,0 3-101,0 2 1,0-1-28,0 1 0,0-5-102,0 0 1,4-7-21,1 3 1,0-6-53,-5-4 0,2-4 166,2-5-502,-2-1 186,4-6 0,-4-2-97,3-6 1,-4-6 32,4-4 1,1-7-231,-1-2 1,6-8 75,-2-1 0,4-4-30,1-11 0,2 4 23,3-9 0,-3 11-86,3 3 0,-3 6 393,-2 4 0,0 4-63,0 5 0,-4 8 353,-1 2 0,-1 11-176,2 8 0,-3 8 327,-2 12 1,-2 2-144,7 7 0,-7 1 19,2 3 1,-2-7-26,2 2 0,-4-4-66,4 0 1,1-5-290,-1-9 140,6 3 1,-8-13-121,7 0 0,-6-7 66,6-12 1,-2-5-52,1-8 0,4-6-69,-4-9 0,4-1-187,1-8 0,0 2 0,1-7 0,-1 3-83,0 1 0,-1 2-110,-4 3 1,2 5 146,-6 9 0,0 4-200,-5 5 1,5 6-217,-1 0-147,1 5 854,-5 4 0,0 8 0,-6 6 0,-2 1 0</inkml:trace>
  <inkml:trace contextRef="#ctx0" brushRef="#br0">14815 12837 7975,'22'8'0,"1"3"-157,-4-6 1,-2 0-198,7-5 1,-5 0 425,4 0 1,-5 0-26,1 0 0,1-2-62,-1-2 0,-5 2 53,-4-3 0,-5 4-562,4 1 192,-6 0 332,3 0 0,-12 12 0,-2 4 0</inkml:trace>
  <inkml:trace contextRef="#ctx0" brushRef="#br0">14915 13051 7975,'-16'4'0,"-3"1"0,8 0 404,-3-5 201,3 0 228,3 0-638,2 0 1,13-5-85,8 0 0,5 1-209,9 4 1,1 0 142,3 0 0,-3 0-457,3 0 412,3 0 0,-6 6 0,5 2 0</inkml:trace>
  <inkml:trace contextRef="#ctx0" brushRef="#br0">15512 12496 7948,'-14'-1'42,"0"-4"1,-1 3 461,1-2-406,6 2 0,2 4 110,6 2 1,3-1-143,7 7 0,1-5 103,12 4 1,3-6-189,7 2 1,-2-3-25,7-2 1,-6-2 2,1-3 0,-3 4-454,-2-4 1,-5-1-13,-4 1-617,-4 0 539,-7 5 584,-1 0 0,-20 7 0,-3 0 0</inkml:trace>
  <inkml:trace contextRef="#ctx0" brushRef="#br0">15484 12553 7100,'14'0'359,"6"2"-252,4 2 0,0 0 105,4 5 1,-7-1-189,7 1 0,-7 4-165,2-3 0,-5 2-20,1 2 0,-5-4 124,-5-1 0,2 1-127,-6 4 1,0-4 109,-5-1 0,0 0-96,0 6 1,-2-1 65,-2 0 1,-6 0 3,-9 1 1,2 4 193,-7-1 0,-4 6-101,-6-5 0,1 0 167,5-5 0,-1 4-111,1-4 0,1 3 140,3-7 1,4 1 249,6-2-230,6-2 1,1-6-35,7 4 0,8-4 116,7 4 0,11-3-198,12-2 0,3-2 41,2-3 1,0 2-230,-1-6 0,1 4 77,0-4 1,-1 1-273,1-2 1,-2-1 36,-3 6 1,-3 1-85,-7 4 0,-6 0-60,-3 0 1,-9 1 376,-6 4 0,-2 3 0,-2 6 0</inkml:trace>
  <inkml:trace contextRef="#ctx0" brushRef="#br0">15299 13136 7924,'0'-8'-428,"4"3"329,1 10 0,0 3 276,-5 6 1,0 0-104,0 1 1,0-1-297,0 0 1,-2 0 26,-2 0 0,0 1 107,-5-1 0,4 0 14,-4 0-5,-1 1-50,-4-8 6,0 6 242,6-11-99,2 4 149,6-6 1,0 2-94,0 2 0,4 4 152,1 6 1,5 2-10,-6 3 1,7-1-127,-1 5 0,-2-5 16,1 1 1,-4-4 95,4 0-65,-5-1 79,2 0-409,-6 0-214,0-6-240,0-2 272,-6-6 1,-2 0-100,-6 0 471,6 0 0,-11-12 0,3-4 0</inkml:trace>
  <inkml:trace contextRef="#ctx0" brushRef="#br0">15398 13292 7924,'33'-4'-250,"1"-1"0,-6 0 100,-4 5 0,-2-5 296,2 1 0,1-1-111,-6 5 1,0 0-157,-5 0 0,-5 0-165,1 0-107,-7 0 0,3 1 87,-6 4 306,0-3 0,-6 9 0,-3-6 0,-4 6 0,-1-2 0,-5 4 0,0 1 0,0 0-14,5 0 1,-1-4 338,1-1 91,6-5-174,2 2 1,9-6 156,7 0 1,1-2-58,12-2 1,1-4-416,5-7 0,4 3 90,0 2 0,-5-1-544,-4 7 1,-7-6 526,2 5 0,-3 1 0,-2 4 0</inkml:trace>
  <inkml:trace contextRef="#ctx0" brushRef="#br0">15796 13179 8003,'8'0'-559,"-1"0"1,-7 1 899,0 4 0,0 3 30,0 6 1,0 7-150,0 2 1,0 4-14,0 2 1,0 4-40,0 0 0,0 3-457,0-7 0,0 1 187,0-11 1,0 0-1343,0-5 840,0-6 602,0-2 0,6-12 0,2-2 0</inkml:trace>
  <inkml:trace contextRef="#ctx0" brushRef="#br0">15469 12041 7971,'0'-9'-77,"0"-1"112,0 7 1,0-2 111,0 10 0,0 8-1,0 6 1,0 11-134,0-2 0,0 5 112,0 1 0,-4-4 40,-1 3 0,-1-3-251,1-2 146,3-6-231,-10-1 29,10-13 0,-4-8-44,6-10 0,0-4 88,0-5 0,6-5-129,3-9 1,4 2-154,1-7 1,5 6 71,0-1 1,5 0 185,-5 4 0,5-1 19,-5 11 1,0 2 221,-5 8 0,0 2 63,0 7 0,-6 2 150,-3 3 0,-2 7-124,2 7 1,-4 6 35,4-1 1,-5 3 16,-5 1 0,4 1-54,-4-1 0,3-1-207,2-3 0,0 3 0,0-5 0</inkml:trace>
  <inkml:trace contextRef="#ctx0" brushRef="#br0">16322 12326 7949,'-6'14'29,"5"2"152,-4 3 0,2 4 38,-2 10-25,3-3 0,-6 7-36,4-4 0,-3-1-135,-2 5 1,-5 0 29,-1 1 1,1 3 64,-5-3 1,-1 1-50,1-1 1,-5-3 45,5-7 1,-5-1-236,5-3 1,-4-5-49,4-10 1,-2-2-123,2-7 1,3-2 77,-2-3 1,3-4-57,6-10 1,-2-3 15,6-7 1,0-10 78,5-4 0,2-1-73,3 6 0,3 2 83,6 3 0,0 4 224,0 1 1,2 7 74,3 12 1,-8-2 82,3 6 0,-3 0-70,3 5 1,1 6 68,-1 4 1,-1 7-42,-4 2 1,2 6-91,-6-1 1,4 1-52,-4-1 1,0 1 54,-5-6 0,1 5-458,4-5-213,-3 0 171,4-5 1,-4-6 57,2-3 351,-2-10 0,4-9 0,-6-8 0</inkml:trace>
  <inkml:trace contextRef="#ctx0" brushRef="#br0">16308 12510 7949,'14'0'-341,"1"0"1,-6 0 95,1 0 0,-6 7 662,6 2 0,-7-1-232,2 2 1,-4-1-161,-1 5 1,0 1-5,0-1 0,-4 0-84,-1 0 1,-6 0-161,1 1 1,2-1 83,-1 0 1,1-4-109,-1-1 1,-3-4-184,8 4 364,-1-6-23,5 4 349,0-7-227,6 0 1,2 0 131,6 0 1,-4 1 59,-1 4 1,-4-2-63,5 7 0,-7-1 72,1 5 1,3 1-86,-2-1 1,-1 2-48,-4 3 0,-1-2 46,-4 7 1,3-7-15,-2 2 0,2-3-63,2-2 0,-2-5 89,-2 1-365,2-7 160,-4 3 1,11-7-354,-1-4 0,7-4 178,-1-10 0,-2 3-890,1-3 1109,1-3 0,4 0 0,0-7 0</inkml:trace>
  <inkml:trace contextRef="#ctx0" brushRef="#br0">16550 12397 6854,'0'14'166,"0"0"1,5 2 435,-1 3 0,7-2-235,-1 7 1,4 0-192,5 4 0,-3-4-67,3-1 0,1 1-150,-1 5 1,2-3-381,-2-2 1,-3 1 274,3-6 0,-4 0-395,0-4 106,-1-1-495,0 0 440,-6-6 490,-2-2 0,-18-12 0,-4-2 0</inkml:trace>
  <inkml:trace contextRef="#ctx0" brushRef="#br0">16777 12383 8128,'0'15'463,"0"4"1,0-1-243,0 5 1,-1-4-110,-4 5 0,-1 0-7,-4 4 1,-2 1-114,2-1 1,-7 0-14,-2 1 0,0 4-224,5 0 0,-4-1-117,4-9 1,-3-2 9,7-7-782,4 0 1134,0-6 0,-1-8 0,-1-8 0</inkml:trace>
  <inkml:trace contextRef="#ctx0" brushRef="#br0">16891 12510 7949,'10'7'-146,"-1"2"-38,-6 4 1,4 6 229,-7 0 1,0 0 189,0-5 1,-5 5-271,0 0 1,-6 0 138,2-5-429,-4 0 241,-1 0-480,6-6 323,1-1 1,7-9 119,0-3 0,2 2 31,3-6 0,-2 6-6,6-2 1,1 3 237,4 2 0,-4 0-77,-1 0 0,-4 7 260,4 2 1,-6 4-47,2 1 0,-3 6 85,-2 4 0,0-2-120,0 2 0,0-5-64,0 5 0,0-7-38,0 2 0,0-3-232,0-2-855,0 0 523,0 0 421,0-6 0,-7-14 0,0-10 0</inkml:trace>
  <inkml:trace contextRef="#ctx0" brushRef="#br0">17048 12411 7949,'14'-14'-867,"0"6"1101,0 2 1,-6 7 8,-3 4 1,-4 3-323,-1 6 0,0 2 70,0 3 0,0 1 44,0 4 1,-1 3-8,-4-4 0,2 3-4,-7-3 0,7-2-58,-1-7 1,0 0 100,0 1-176,2-7 127,-4-2 0,10-12-48,1-4 1,5-4 42,-6-5 0,7 3-114,-1-3 0,3-1 7,1 1 1,0-5-140,0 5 1,0-5 98,1 5 0,-1 5 31,0 5 1,0 4 221,1-5-154,-8 7 1,5 3 131,-8 10 1,1 9-91,-5 4 1,0 4 434,0 2 0,-5-1-41,1 1 0,-1 4 68,5 0 0,0 5-255,0-5 0,0 5-25,0-5 0,0 5-243,0-5 1,0-1 85,0-9 0,0 3-84,0-7 1,0 0-146,0-5 0,-7 0-99,-2 0 0,-4 0 60,-1 1 1,0-3-145,0-2 0,-5 1 4,0-6 1,0 4 103,5-4 1,-1 0-12,1-5 0,2-7 283,2-2 0,-9-10 0,3-3 0</inkml:trace>
  <inkml:trace contextRef="#ctx0" brushRef="#br0">17346 12638 7949,'14'0'-114,"1"0"0,-6 0-288,0 0 790,-5 0 772,8 0-1138,-10 0 1,4 7 18,-6 2 0,0-1-121,0 2 87,-6-1 0,4 5-429,-2 0 1,-3-4 111,2-1 0,1-4-420,4 5 218,0-7 229,0 9 230,6-10 0,-3 9 53,7-6 0,-7 6 163,2-2 0,-2 4-63,1 1 1,-2 2 275,3 3 0,-4 1-72,-1 4 0,-4 3 34,-1-3 0,-5 7-47,6 3 0,-6-1 88,5-5 0,-4-4-204,4-1 1,1-10 14,4 1 1,0-7-313,0 2 0,0-7 76,0-2 1,6-11-486,3-8 1,4-8-8,1-2 1,0 1 537,1-5 0,5-4 0,2 1 0</inkml:trace>
  <inkml:trace contextRef="#ctx0" brushRef="#br0">16138 12724 7945,'7'6'-1,"-2"3"0,2 4 2,-3 1 1,6 7-1,-6 1-187,0 0 1,2 5-84,-1-3 269,6-4 0,-3 7 0,6-5 0</inkml:trace>
  <inkml:trace contextRef="#ctx0" brushRef="#br0">12114 15126 7712,'14'-8'456,"0"2"-435,1 6 0,5 0-221,4 0 1,3-5 95,1 1 1,-4-1-122,0 5 0,-7 0-182,2 0 0,-5 1-127,-4 4 534,-4 3 0,-6 13 0,0 1 0</inkml:trace>
  <inkml:trace contextRef="#ctx0" brushRef="#br0">12228 15283 8103,'-8'8'250,"1"-2"1,15-6-242,7 0 1,7 0 148,11 0 1,2 0-513,3 0 1,6 0 98,-6 0 0,4 0-259,-8 0 514,-1 0 0,-5 0 0,1 0 0</inkml:trace>
  <inkml:trace contextRef="#ctx0" brushRef="#br0">12540 14998 8103,'15'15'-222,"-1"-1"0,2 0-323,3 0 1,-4 0 467,4 1 1,-3-1 619,-2 0 0,2-4-258,3-1 1,-3-4 261,3 4-239,-3-6 0,-2 8-144,0-6 1,-6 1-166,-3-1 0,-4 3 90,-1 6 0,-7 7-88,-8 3 0,-1 2-134,-7 3 1,4 4-276,-5 0 0,2 0 70,-2-4 0,4-7 338,6-3 0,6-3 0,1-2 0</inkml:trace>
  <inkml:trace contextRef="#ctx0" brushRef="#br0">13522 14913 8103,'-8'-6'1650,"3"4"-1678,10-3 1,9 9 150,10 0 0,7 3-46,2-3 1,7-2-67,-2 3 0,-2-5-359,2-5 0,-6-1-427,1-4 573,-3-3 0,-8 10-451,-3-6-228,-3 6 881,-8-4 0,-2 14 0,-6 1 0</inkml:trace>
  <inkml:trace contextRef="#ctx0" brushRef="#br0">13450 15027 8103,'-12'-2'0,"2"-3"-92,4 4 136,6-5 0,8 6 248,6 0 0,11 1-86,9 4 1,5 3-121,-1 6 1,-2-5-17,2 1 1,-6-1 0,1 6 0,-5-1-202,-4 0 0,-3 0 73,-7 0 0,-1-4-353,-4-1 253,-3 1 1,-6 4-35,0 0 1,-3-4 109,-6-1 0,-7-1 38,-13 2 1,-1 2 7,-3-2 1,-3 2 5,-7 3 1,1-3 155,-1-2 0,5 2-81,0-2 0,11 1 214,-1-2 0,9 2 141,0-6-44,9 6 0,4-8-93,6 7 1,3-7-144,7 2 1,7-4-26,16-1 0,5 0 16,10 0 0,1-1-267,3-4 0,3-3 62,-3-6 0,-3 0-307,-1 0 0,-11 1 178,-3 3 1,-1 4-379,-5 6 0,-1 0 17,-8 0 584,-10 0 0,10 6 0,-11 2 0</inkml:trace>
  <inkml:trace contextRef="#ctx0" brushRef="#br0">13493 15411 8103,'0'14'0,"0"0"0,-2 0-1089,-2 0 633,2 7 1,-10-5 664,2 3 1,2 1-67,-1-1 1,-1 0-251,-4-5 1,0-1 38,0-3 0,4 1 56,1-7 8,-1 7 0,1-9 28,-1 3 108,7-4 246,-3-1-164,6 0 1,6 7-112,3 2 0,-1 4 120,2 1 0,-1 2-82,6 3 1,-1 1 37,0 4 1,-5 1-38,1-6 0,-5 2 104,4-2-197,-6-4 0,5 4 53,-3-9-197,-3 2 0,2-10 98,-8 3 0,0 1-245,-5-1 0,4 0 73,-4-5 1,-1-5-96,-4 0 1,5-6-127,-1 2 0,5-9 390,-4-1 0,-1-6 0,-4 3 0</inkml:trace>
  <inkml:trace contextRef="#ctx0" brushRef="#br0">13578 15652 8103,'29'-8'-144,"-5"2"-72,-1 6 1,-4-5 306,5 1 1,-7-1 217,2 5 0,-3 0-365,-2 0 1,0 0 136,1 0 0,-6 0-376,1 0 130,-7 0-358,3 0 1,-7 5 191,-4-1 0,-5 7 331,-9-1 0,2 2 0,-7 3 0,7-1 0,-2 0 0,-2 5-139,2 0 0,5-2 45,5-7 0,6 3 1197,-2-4-822,3-3 0,10 1 157,6-7 0,7-7-177,7-2 1,6-4-313,-1-1 0,0 0-492,-5 0 1,-1-1 168,-3 1 374,3 6 0,-11-4 0,4 4 0</inkml:trace>
  <inkml:trace contextRef="#ctx0" brushRef="#br0">13976 15553 8037,'8'1'51,"-3"4"0,-3 8-181,-2 6 0,0 11 473,0-2 1,0 5-16,0 0 0,0 2-367,0 3 1,0 0 62,0-10 0,0 2-1029,0-11 1005,0 0 0,6-11 0,2-1 0</inkml:trace>
  <inkml:trace contextRef="#ctx0" brushRef="#br0">13706 14401 8103,'-8'14'303,"4"1"0,-3 7-37,3 6 1,-1 4-154,5 10 0,-2-4 124,-2 5 0,2-2-339,-3-8 1,4-1 22,1-8 1,0-4 10,0-6-313,-7 1 199,6-8-149,-6 0 1,12-15 130,0-6 1,6-7-169,-2-7 0,4-7 12,1-3 1,1 2 144,-1-2 0,5 1 127,0-1 1,4 5 31,-4 10 0,0 2 203,-4 7 0,-1 6 183,0 3 180,0 4 0,-4 9-233,-1 6 1,-6 3 242,2 12 0,-3-4-188,-2 8 0,-2 2-74,-3-2 0,2 5-236,-6-5 0,4 2-735,-5-2 709,7-9 0,-9 9 0,4-11 0</inkml:trace>
  <inkml:trace contextRef="#ctx0" brushRef="#br0">14204 14885 8009,'0'-8'957,"6"1"-1222,4 7 185,9 7 0,1 1 233,4 6 1,3 5-10,-3 0 1,-2 6 200,1-1 1,-4-2-110,5 1 0,-7 6-100,2 4 1,-4 0-70,-6-4 0,2 4-203,-6 0 0,0-1 22,-5-9 1,0 3-204,0-7 0,0 0-300,0-5 0,0-5 298,0 1 1,-7-7-86,-2 2 0,1-5 5,-2-5 0,2-9 399,-1-10 0,-10-9 0,3-4 0</inkml:trace>
  <inkml:trace contextRef="#ctx0" brushRef="#br0">14460 14757 8009,'8'6'5,"-3"3"1,-4 6 169,-1 4 1,0 3 54,0 6 0,0 1 14,0-1 1,-5 5-157,1 0 0,-12 5 88,2-5 1,-5 7-289,0-2 0,3-3 105,-3-2 0,3 0-369,2-5 1,4-2-207,1-12-153,6 0 0,-5-6 735,3-3 0,4-16 0,-6-5 0</inkml:trace>
  <inkml:trace contextRef="#ctx0" brushRef="#br0">14602 14927 8009,'14'0'0,"-1"2"0,-4 3 0,2-2-50,-6 6 1,0 5 93,-5 5 0,0 7 80,0-3 1,-6-1-27,-4 2 0,-3 0-208,-1 4 1,0-6 37,0-3 0,4 0-84,1-4 0,4 2 14,-4-8-230,6-2 41,-4-1 275,7-6 1,2 0 75,3 0 0,2 0-90,8 0 1,-6 0 209,1 0 0,-1 2 64,5 2 0,-4 4 87,-1 6 1,-4 1-127,4-1 1,-5 5 102,0 0 0,-2 4 58,-2-4 1,0 5-109,0-5 0,0 5-180,0-5-175,0 0 1,2-11-318,2-4 1,-1-2 182,7-2 1,-2-2-349,1-2 619,4-11 0,-5-7 0,6-6 0</inkml:trace>
  <inkml:trace contextRef="#ctx0" brushRef="#br0">14787 15169 8009,'9'1'-826,"1"4"439,-7-3 0,5 9 1338,-3-6-397,-4-1-1369,12 3 134,-12-6 681,6 6 0,-7-20 0,0-3 0</inkml:trace>
  <inkml:trace contextRef="#ctx0" brushRef="#br0">14915 14899 8009,'14'-2'0,"0"-3"0,-1 2-113,-4-6 0,4 4 228,-3-4 173,2 5 1,-2-2-102,-1 6-359,-6 0 0,4 2 193,-7 2 0,0 6 42,0 9 0,-2 3-10,-3 6 1,-1 6 64,-4-1 1,-1 5-134,7-5 1,-1 0 107,5-5-127,-6-5 113,4-3-155,2-12 1,8-13 49,6-9 1,0-10-160,1 1 1,-1-4-188,0-2 0,0-4 135,0 0 0,1 1 22,-1 9 0,0-4 68,0 3 1,-4 4 45,-1 1 1,-4 5 52,5 4 1,-6 4 269,6 6 1,-7 6-38,2 4 0,-4 8 290,-1 6 1,0 8 158,0 1 1,0 11-257,0-1 0,0 3-45,0-4 0,0 6 23,0-1 0,0 5-286,0-4 1,0-6-83,0-4 0,0-6-92,0 1 1,0-9 58,0-5-403,0-4-189,-6 0 469,-2-8 0,-1-2-534,-1-10 1,5-4 288,-4-10 0,6-3-676,-2-7 1089,3 1 0,-4-7 0,-2-1 0</inkml:trace>
  <inkml:trace contextRef="#ctx0" brushRef="#br0">15256 15055 8009,'14'0'-261,"1"0"0,-6 2 276,0 3 1,1-2 979,4 6-658,-6 1 0,-2 4-60,-6 0 1,-1 2-270,-4 3 1,2-3 83,-7 3 1,1-4-259,-5 0 1,6-6 53,3 1-376,-3-7 0,7 5-198,-4-4-88,3-2 270,2 4 350,7-6 0,1 0 295,6 0 1,-5 2-114,1 3 0,-1 2 381,5 8 1,-4-1-187,-1 0 1,-6 5 291,2 0 1,-3 5-208,-2-5 0,0 4-134,0-4 0,0 2-77,0-2 1,0-3-172,0 3 0,0-8-1468,0-2 1542,-7-6 0,6 4 0,-5-7 0</inkml:trace>
  <inkml:trace contextRef="#ctx0" brushRef="#br0">15612 15055 8009,'14'7'516,"0"-6"-731,0 4 1,0-4-352,1-1 1,-6 0 467,1 0-33,-1 0-478,-1 0 609,-2 0 0,-6 0 0,-6 0 0,-2 7 0,-6 1 0</inkml:trace>
  <inkml:trace contextRef="#ctx0" brushRef="#br0">15668 15126 8009,'-14'14'0,"0"1"58,6-1 0,-3 0 340,6 0-260,1-6 0,5-1 50,4-7 0,3 0-110,6 0 1,0-2-65,0-3 1,5-1-293,0-4 0,5-2 218,-5 2 60,0 4 0,1-7 0,3 5 0</inkml:trace>
  <inkml:trace contextRef="#ctx0" brushRef="#br0">15939 14885 8009,'0'14'124,"0"0"1,-7 0 230,-2 0 1,1 7 247,-2 3 1,7 7-157,-2 2 0,4 5-183,1-4 0,0 0-8,0-1 0,6-3-158,4 4 1,2-4-7,3-2 1,3-6-83,1-3 0,7-9-53,-3-6 0,4-2-214,2-2 0,-6-6-129,1-4 0,-5-9 175,5-4 0,-7-11 26,2-4 0,-8-1 41,-1 1 1,-7-1-114,2 5 1,-4 1 38,-1 5 1,-13 1-111,-5 3 0,-9 4 80,-7 5 0,-7 8-95,-6 2 1,-2 6-598,2 9 706,9 12 1,-16 21 0,10 7 0</inkml:trace>
  <inkml:trace contextRef="#ctx0" brushRef="#br0">16493 11885 8556,'-8'0'536,"2"-6"-329,6 4-183,0-4 137,0 6 1085,0 0-1140,0-7 48,6 6-144,-4-6 1,6 6 121,-4-4-164,-2 4 91,11-12 0,-10 7-149,6-4 1,-6-2 89,2 2-15,3-3 0,-5-1 141,7 0-112,-7 0 1,8 0 3,-6-1 0,1 3 21,-1 2-85,-4-2 32,12 4 4,-12-7 0,7 3 17,-3 2-18,-3-2-4,4 4-5,-6-6 43,0-1 1,2 3-22,2 2 1,-2-2 18,3 2 0,-2 2-19,2-1 0,-4-1 0,5-4 1,-6 0 1,2 4 1,3 1-1,-4-1 1,6-4 7,-7 0-10,0 0-8,0 0 13,0-1 4,0 1-2,0 0-4,0 0 1,1-1-5,4 1 0,-3 0-2,2 0 4,-2 0 0,-2-1-30,0 1 0,0 0 27,0 0 0,0-7 149,0-1 1,0-5-161,0 4 1,0 2-2,0 7 0,0 0 6,0-1 1,0 1 2,0 0 0,0 0 86,0 0 1,0-1-75,0 1 1,0-2 34,0-3 0,0 4-28,0-4 1,-2 1 50,-2-1 0,2 3-42,-3-3 0,-1 4-1,1 0 0,0 1 29,5 0 0,-4 0-28,-1 0 1,-1 1-4,1 3 1,3-2 9,-2 2 0,-3-2-68,3-2 1,-3-1 57,2 1 1,4 3-32,-4-3 0,2 8 132,-2-9-62,4 4 0,-10-3-72,6 0 1,-1-2 30,1-3 1,3-1-144,-3-4 1,-1-1 134,1 6 1,-4-5-18,4 5 0,-1-5 23,1 5 0,2 0-6,-7 5 1,6 0 16,-6 0 0,6-1 83,-6 1 0,7 0 64,-2 0 1,-1 4 17,1 1-34,-6-1 0,5-4-85,-4 0 0,-1 4 10,6 1 0,-4 4-40,4-4 0,-4-1-15,4-4 1,0 0-3,5 0 1,-4-1-104,-1 1 1,0-5-26,5 0 0,-5 0 117,1 5 0,-6 0-60,5 0 0,-4-1 43,4 1 1,-4-2 52,4-2 0,-6 2-53,1-3 0,-1 3 128,2 2 1,-4 0-65,4-1 1,-4 1 5,-1 0 1,0 0-50,-1-1 1,1 1 0,0 0 0,1 0 10,4 0 0,-4-1 11,4 1 1,-9-2-12,-1-3 0,0 4-42,5-4 0,-5-2-154,0 2 1,0 0 150,5 5 0,-5 0 11,0 0 1,-1-1 27,1 1 1,3 5-10,-3-1 1,2 2-8,-2-1 0,3-4-29,-3 4 1,2 1 48,-2-2 0,3 1-33,-3-5 0,3-1 148,2 1 1,0 5-98,-1-1 0,1 2 6,0-1 1,4-2-2,1 6 16,0-6-40,-6 3 9,7 0 0,1 2-131,2 6 40,3-6-233,-4 4 136,6-4-314,0 6 504,0 6 1,1 3-99,4 10 0,-2-1 141,7 5 0,-5 1-134,4 5 1,-6 4 33,2 0 1,1 2-143,-1-2 0,0-2-196,-5 7 1,4-6 18,1 1 0,2-4-277,-3-6 0,-1-2-483,7-7 616,-7 0 0,8-7-87,-6-7 0,1-13 177,-1-11 0,-3-4-72,2-5 0,-2-4 462,-2-5 0,0 1 0,0 3 0,0-2 0,0 7 0,0 0 0,0 4 0,-5 7-235,0 3 70,-6 4 1731,10 0-1127,-6 7 1,9 2 309,3 6 1,3-6-164,6-4 1,6-2-52,4-3 0,3 1-234,1 0 1,2-5-30,4 0 1,3-5-440,11 5 1,-4 1 202,3 3 0,-7 6-36,-2-1 0,-7 7 0,4-3 0</inkml:trace>
  <inkml:trace contextRef="#ctx0" brushRef="#br0">16337 9767 7989,'0'-10'-134,"0"1"360,0 6-60,0-10-35,0 5 0,0-6-71,0 0 0,4-1 64,1 1 0,0 0-136,-5 0 0,5 0 29,-1-1 0,3 1-45,-3 0 1,0 0 43,5-1 1,-4-4-85,4 1 1,-6-8-8,2 3 0,1-4 98,-1-2 0,5-4-31,-6 0 1,3-7 10,-3 3 0,0 2-12,5 2 1,-6 3 96,2 1 0,1 2 174,-1 4 1,1 0-240,-1 5 0,-3 2 33,2-3 1,-2 1 1,-2-1 1,5 2 8,-1-7 0,1 5-12,-5-4 0,5-1-1,0-4 0,1-6-98,-1 1 1,-4 0 68,4 5 0,1-2 4,-1-4 1,0 4-30,-5-3 0,5 3 30,-1 2 1,3 4 31,-3 0 1,-2 6-38,3-6 0,-4 2 44,-1-2 0,5-3-14,0 3 0,0 2 1,-5-1 0,4-1-16,1-4 1,5-6 6,-6 1 1,3 0-7,-3 5 1,-2-1 1,3 1 0,1 4 31,-1 0 1,1 1-33,-1-6 1,-2 6-74,6-1 1,-4 0 73,5-4 1,-6-1-46,6 1 0,-5-2 16,4-3 0,1 1-2,4-6 0,-5 0 7,1-4 0,-2 4-6,1 0 1,4 6 5,-4-1 1,-3 3-1,-1 2 1,2-1 83,-3 1 1,6 4-72,-5 0 0,4 1 22,-4-6 1,6 1-56,-2-1 0,4-5 0,1-4 1,0-3-8,1-2 0,-1-4 33,0-1 1,0-4-70,0 5 1,1 4 50,-1 5 1,0 6-39,0-1 1,1 3 38,-1 2 1,0 1 94,0 3 1,0-3 1,1 4 0,-1-4 3,0-2 0,0 1-18,0 0 1,7-6-45,3 1 1,-2-5 130,2 5 1,-2-5-107,1 5 0,3 0 76,-7 4 1,4-4-119,-4 0 1,6 0-12,-1 5 1,-2-1 13,2 1 1,-2-5-10,2-1 1,1 0-123,-6 0 0,6 3 126,-1-7 0,4 5-120,6-5 0,2 0 95,7-5 0,1 1-78,3-1 0,-7 5 71,2 0 0,-2 2 1,3-2 1,-7 2-1,-3 2 1,-5 4 2,-4-3 0,3 3 153,-3 2 1,3-5-146,1-1 0,0-3 67,1 3 0,6-4-47,3 5 1,-4 5-24,-1 4 0,-4 2 31,-5-2 1,1 4-39,-6 6 1,0 1-31,-5 3-220,-6-2-700,5 10 361,-12-4-48,5 6 0,-7 0-189,-4 0-758,4 0 1057,-6 0 0,6-6 49,-4-4 0,3-2 481,-2-3 0,-4-5 0,0-2 0</inkml:trace>
  <inkml:trace contextRef="#ctx0" brushRef="#br0">18398 4663 8314,'-14'5'0,"0"-1"0,4 8 207,1-3 1,6-1 469,-2 1-339,3 1 1,4 2-220,3-2 1,9 1 154,10-6 1,7 0-118,2-5 1,10-7 100,-5-2 0,6-4 27,-6-1 1,-3 0-33,-2-1 0,-3 1-159,-2 0 0,-1 5 54,-3-1-243,-3 7-10,-7-3 0,-6 9 182,-4 6 0,-10 10-274,-8 19 1,-15 8 111,-13 15 1,16-24 0,0 1-347,-7 6 0,-1 2 0,1-1 0,-2 1 431,-4 8 0,-2 1 0,1-2 0,-1 0 0,-1 6 0,-1 1 0,0-3 0</inkml:trace>
  <inkml:trace contextRef="#ctx0" brushRef="#br0">16351 4848 19067,'0'-10'-3224,"0"1"1089,0 6 1165,0-4 578,0 7 3207,0 0-2455,6 0 1,2-1-97,6-4 1,0 3-119,1-2 0,-1-3 267,0 3 1,2-3 73,3 3 1,-3 2-157,3-3 0,1-1 101,-1 1 0,2 1-360,-2 4 1,-2 0-31,7 0 1,-7 0-130,2 0 1,2 0-86,-2 0 1,0 0 54,-5 0 1,0 0-120,0 0 1,5 0 108,0 0 0,0 0-77,-5 0 0,0 0 108,1 0 1,-1 0 49,0 0 1,-4 0 95,-1 0 0,1 4-501,4 1 259,0 0 0,0-5 160,0 0 1,-4 0-43,-1 0 1,-4 1-159,5 4 61,-1-3 0,5 4 105,1-6 0,-1 5-56,0-1 1,0 1 262,0-5 0,2 5-115,3 0 0,3-1-54,7-4 0,-4 0 38,3 0 0,-2 0 103,7 0 1,-5 0 22,-4 0 0,3 0-66,-3 0 1,2 0 62,3 0 0,-5 0-63,-1 0 0,-4 0 54,5 0 0,-5 2-139,5 3 0,-6-4 39,6 4 0,0-2-69,4 2 0,7-4 6,3 4 0,-2-3 51,2-2 1,-1 0-26,0 0 1,5 0 3,-5 0 0,-2 0-7,-2 0 1,-3 0 112,-1 0 0,-1 1-45,1 4 1,-1-3 76,1 2 1,4 0-122,0 0 1,6-2 101,-1 3 1,3 1-115,2-1 0,0-1 24,-1-4 0,6 0 0,-1 0 1,-1 5-53,-8 0 0,3 0 4,-3-5 1,3 0 98,2 0 1,1 0 2,3 0 0,2 0-24,3 0 1,2 1 62,-7 4 1,1-3-94,-6 2 1,0-2 8,-5-2 0,5 5-19,-5-1 0,5 1 3,0-5 0,2 5-75,4 0 1,-2 1 45,6-1 1,-8-4-21,-1 4 1,-1-2 33,-4 2 0,-3-4-28,-2 4 0,-3 1-54,-1-1 0,-1 0 81,0-5 0,6 0 12,-1 0 0,5 0 18,-5 0 0,5 0-5,-5 0 1,5 0-32,-5 0 0,0 5-26,-4-1 1,4 1-13,0-5 1,-1 0 63,-9 0 0,4 5-115,-3 0 0,-2-1-16,2-4 1,-2 2-92,2 3 0,2-4-2,-2 4 0,3-3 75,1-2 1,1 4 5,-1 1 0,2 0 32,3-5 0,-3 0-27,4 0 0,-4 0 141,-2 0 1,0 0-121,1 0 1,-1 5 112,1-1 1,-6 1-114,1-5 0,-2 2-21,2 2 1,3-2 93,-3 3 1,2 1-26,3-1 0,1 1-79,3-1 0,-1-4 39,6 4 1,-2-3-169,2-2 0,1 1 165,-6 4 1,7-3-36,-2 2 0,-3-2 11,-2-2 1,-3 0-3,-2 0 1,1 0 48,-1 0 0,1 5-1,-1-1 0,2 1-19,3-5 0,0 2 0,10 2 0,-8-2 7,7 3 1,-7-4 7,3-1 1,-2 5-11,2 0 0,2 0 3,-7-5 0,0 0 1,-4 0 0,-1 0 18,0 0 0,2 0-8,4 0 1,0 0 39,4 0 0,3 4-18,-3 1 1,3 0 6,2-5 1,-5 0 3,0 0 1,-2 5-2,2-1 0,2 1 6,-7-5 1,0 0 2,-5 0 1,7 0 3,3 0 1,3 0-2,2 0 1,4-5 1,1 1 0,4-1 0,-5 5 0,5 0 48,-4 0 1,-6 0-18,-4 0 1,-1 0 4,0 0 0,9 0-12,-3 0 1,3 0-3,-4 0 1,6 5-24,-1-1 0,7 6-5,-2-6 0,-3 3-13,-2-2 1,-2-4 29,-3 4 1,1-4 32,0-1 1,4 2 37,0 3 0,7-4 9,-2 4 1,3-3-36,2-2 1,0 0 11,0 0 0,-6 0-12,-4 0 0,2 1 13,-2 4 1,12-3-85,-2 2 0,9-2-132,0-2 0,-2 0 65,-3 0 1,-7 0 96,-2 0 0,-5 0-87,6 0 1,-1 0 92,5 0 1,3 0 2,6 0 1,-1 0-128,6 0 0,-6 0 198,-9 0 1,6-2-25,0-2 0,6 2-23,-2-3 0,5 4-29,5 1 0,-8-5 24,3 0 1,-8 0-4,3 5 1,1-4-18,4-1 0,2 0-11,2 5 0,-2-5-11,3 1 1,-8-1 20,-2 5 1,-4-2-7,4-2 1,2 2 6,8-3 0,-3 4 4,2 1 1,-4-5-5,-4 0 0,2 1 0,-2 4 1,2-2 9,2-3 1,5 4-1,0-4 1,4 3 19,-4 2 1,-6 0-24,-9 0 1,4-4 61,2-1 0,4 0-54,4 5 1,-2 0 14,3 0 0,-8 0-4,-2 0 1,1 0 2,4 0 0,1 0-5,4 0 1,-2 5-9,-33-3 0,-1 1 0,25 1 29,1-4 1,-14 0-23,5 0 1,-3 5 22,3 0 0,4 1-22,1-1 0,0-4 53,-6 4 0,-3 2 17,-1-3 1,-11 3 9,1-3 1,-7-1-16,3 7 1,-6-7 191,1 2 1,-5 1-245,-4-1 0,1 0 120,-6-5 0,0 4-69,-5 1 431,1 0-353,-1-5-154,0 0-3,-6 0 0,0 0-29,-3 0-24,-4 0-553,5 0 192,-6 0-2172,0 0 2581,0 6 0,-6 2 0,-2 6 0</inkml:trace>
  <inkml:trace contextRef="#ctx0" brushRef="#br0">17389 4293 5792,'-8'0'0,"2"7"0,6 1 0</inkml:trace>
  <inkml:trace contextRef="#ctx0" brushRef="#br0">17403 4279 8415,'-10'0'-511,"1"0"0,4 0 0,-4 0 943,-1-6 0,-4 0-111,0-4 0,0 2-226,-1 3 1,-4 4-24,1-4 1,-8-1-27,3 1 0,0 0 56,0 5 1,-1 0 17,-4 0 0,4 2-17,0 3 1,5-2-75,-4 6 1,4 1 25,-5 4 0,5 6 33,-5 4 0,5 0 1,-4 4 1,-1-2-186,-5 7 0,1 1 81,0 0 1,-1 5-84,1-1 1,4-3 52,0-2 1,9-3 171,0-2 1,7 1-113,8-1 0,2-6 171,3-3 1,11-3 0,12-2 1,5-1 117,5-4 1,5-1 6,-1-3 0,-2-3-120,7 2 0,-3-2 114,13-2 0,-1-5-107,10 1 1,-1-6-347,1 5 0,-3 1 342,-6 4 0,-6-2-286,-4-3 1,-3 2 13,-1-6 1,-5-7 34,0-8 1,-2-3 80,2-1-1,2-7-3,-7-3 0,-6-3 76,-8-2 0,-10-2-62,-4 2 1,-5-3 179,-5 8 1,-9-1-72,-10 1 1,-9-2-174,-5 7 1,-3 0-46,-2 5 0,-1 7-265,-3 7 1,-10 8 214,-10 10 1,28 3 0,-2 2-138,-2 4 1,1 3 0,-2 0 0,1 2-162,2 3 0,1 1 1,4 2-1,3 1-392,-24 27 800,6 3 0,15 7 0,3 0 0,3-1 0</inkml:trace>
  <inkml:trace contextRef="#ctx0" brushRef="#br0">18213 2929 8584,'0'20'-939,"0"4"0,5 4 1465,0 5-300,0 4 0,-5 4-142,0-3 1,0 8-70,0-4 1,-7-1 54,-2-3 0,2-11-46,3 1 173,-4-9 1,5 0-70,-7-9-123,7-4 1,-3-14-95,6-6 1,0-8-209,0-11 1,1-4 179,4-5 1,3-6-69,6 1 1,2 4 55,3 5 0,-3 8 49,3 2 1,-4 6 247,0 8 1,4 1-117,0 4 1,-5 2 148,-5 7 0,-1 3 39,2 7 1,-4 1-93,-6 13 0,0-2 114,0 1 1,-6 4-72,-4-3 0,4-3-112,1-3 1,-1-2 174,1-2-411,0-6 1,7-1 83,3-7 1,3-8-176,6-6 0,6-7 6,4-7 1,3-2 15,1-4 1,1 6 91,-1 0 0,-4 1-6,0 8 1,-7 6 374,2 8-258,-3 4 0,-4 2 249,-2 4 1,-4 9-79,-6 10 1,-1 4-55,-4 6 0,2-4-66,-7 3 1,7-8-129,-2-1 0,4-7-42,1 2 0,1-9-689,4-6 831,9-2 0,2-15 0,5-3 0</inkml:trace>
  <inkml:trace contextRef="#ctx0" brushRef="#br0">18867 2929 7920,'-9'-2'443,"-1"-3"1,6 4 510,-6-4-788,1 10 1,-5 4-21,-1 10 1,3 2-106,2 2 1,-1 4-112,6-3 0,1-4 144,4-1 1,0-3-420,0-2 0,6-6 183,3-3 0,9-3-95,1-2 0,4-8 35,-4-7 1,7 0-102,-3-9 0,-2 0-6,-2-4 0,1-1 58,-1 1 1,-4 1 150,-6 3 0,-4 6 281,4 8 13,-6-3 0,4 13-60,-7 0 0,-7 7 23,-2 7 0,1 5-63,-1 0 0,-1 6 156,-4-1 0,4-2-209,1 2 0,6-12-43,-2 2-663,3-2 462,2-5 1,5-7-431,0-9 653,0-4 0,1-7 0,2-2 0</inkml:trace>
  <inkml:trace contextRef="#ctx0" brushRef="#br0">18981 2829 8556,'14'0'0,"1"0"0,4 5-1,-1 0 1,3 1 74,-2-1 0,2-2 98,2 6 0,4-4 13,-3 4 1,-2-1-179,2 2 1,-7 6 39,2-7 1,1 7-227,-1-7 1,0 2-12,-4-1 0,-1 3 108,0-4 1,-5-1-1089,1 1 656,-7-5 514,3 2 0,-6-6 0,0 0 0</inkml:trace>
  <inkml:trace contextRef="#ctx0" brushRef="#br0">19351 2644 8495,'0'14'0,"-7"2"-437,-2 3 0,-4 3 150,-1 7 1,0 4 720,0 0 1,-5 5-111,0-5 1,-2 5-422,2-5 0,3 0-11,-2-4 1,3-2-151,6-4 0,3-2-187,6-7 445,0 0 0,12-12 0,4-4 0</inkml:trace>
  <inkml:trace contextRef="#ctx0" brushRef="#br0">19806 2516 8495,'14'8'-514,"0"10"428,0-4 0,-1 5 893,-3 0 0,-4 3-248,-6 6 0,0 1-417,0-1 1,-11 7 5,-3 3 0,-12-3-155,-2-2 1,-7-3-143,-8-2 0,2-6 130,3-3 1,4-8-214,5-1 1,2-9 122,4-1 1,4-8-230,9-11 1,-1-3 89,6-6 1,1-2 5,4-3 1,11 7 171,3-2 0,10 9 6,-1 0 0,6 10 253,4 4 1,5 5-104,9 5 0,-2 9 253,2 10 0,-3 2-122,-1 3 1,1-1-273,3 1 1,6 7-1549,8 7 1603,-26-22 0,1 0 0,1 2 0,1 0 0,2-2 0,0 1 0,1 2 0,0 1 0,1 2 0,0-1 0</inkml:trace>
  <inkml:trace contextRef="#ctx0" brushRef="#br0">4735 11970 8274,'0'0'0</inkml:trace>
  <inkml:trace contextRef="#ctx0" brushRef="#br0">17062 3995 8241,'-2'-14'-546,"-3"-1"-56,4 1 0,-10 0 494,6 0 0,0 4 374,5 1-26,0 6-122,-6-4 124,4 7 39,-4 0-119,6 0 35,0 0 46,6 7 1,-2-4-130,5 6 1,1-4 66,4 4 1,0-1-38,0 2 1,5 2-6,0-2 0,6-2-155,-1 1 0,1-1 94,-1 2 1,3 2-206,-3-2 0,2 2 133,3 3 1,-7-3-260,-3-2 1,-3 2-118,-2-2-79,0-4-179,0 7-128,-6-12 756,-1 6 0,-7-7 0,0 0 0</inkml:trace>
  <inkml:trace contextRef="#ctx0" brushRef="#br0">16991 4023 8264,'-8'0'-1018,"1"2"1253,7 3 0,0-2-23,0 6 1,2 1-45,3 4 1,-2 0 6,6 0 1,1-1-88,4-4 1,2 4 68,3-3 1,-2 1-232,7-2 0,1 2-131,8-6 1,-1 1-506,6-1 710,-7-3 0,11 10 0,-6-4 0</inkml:trace>
  <inkml:trace contextRef="#ctx0" brushRef="#br0">17957 2843 8361,'-7'2'-550,"2"3"1,3 4 600,2 10 1,0 8 315,0 6 0,0 11-227,0-1 0,0 7-55,0-2 0,0 6-226,0-2 208,0-3 1,0 0-26,0-7 0,0-5-135,0-4 0,5-10-123,0-4 1,-1-3-55,-4-2-583,7-6 853,-6-1 0,12-20 0,-5-3 0</inkml:trace>
  <inkml:trace contextRef="#ctx0" brushRef="#br0">18185 2687 8361,'43'-21'0,"9"-1"-169,9-6 1,7 4-398,-26 12 1,2 0-1,-4 3 1,0 1 616,2-2 0,1 1 1,3 1-1,0 0-5,-1 1 1,0 0 0,4 0-1,0 0-46,3 0 1,0 0 0,-2 0 0,-2-1 33,0 1 0,-1 0 1,0 0-1,-1 0 24,-3 0 0,0 0 0,0 0 0,0 0 10,5-1 0,-1 1 0,-3 0 0,-1 0 27,0 0 1,-1 0-1,36-7 170,-12-1 1,-7 1-94,-7 0 1,-6 1-2,1 4 0,-8-2 131,-1 6 0,-8 0-229,-1 5 0,-7 2 63,-8 3 0,0 7-132,1 7 0,-8 7 435,-2-3 0,-3 10-360,-2 5 1,0 3 45,0 2 1,-2 6-123,-3 3 1,4-1-88,-4 1 0,5-6 141,5 1 1,-2-4-403,7-5 1,-7 1 105,1-6 0,-2 0-291,-2-4 1,-3 4 189,-7 0 1,-5 0 339,-14-4 0,-12-1 0,-3 1 0</inkml:trace>
  <inkml:trace contextRef="#ctx0" brushRef="#br0">18256 3554 8428,'-27'8'-68,"3"-3"-89,4-4 709,12-1 80,2 0 0,18-1-439,7-4 0,22-3-35,16-6 0,-17 6 0,4 0 37,10-1 0,1-1 1,0-1-1,1-2-393,4-3 1,3-1-1,2 2 1,2 0 258,9-1 0,0-1 0,-1-1 0,0 0-435,1-1 1,0 0 0,0 1 0,1 1 284,-1 0 0,0 1 0,-3 1 0,-2 1-49,-9 2 0,-1 1 0,2-1 0,0 2-152,-1 0 0,-1 1 1,0 1-1,0 2 290,-4-2 0,0 1 0,1 0 0,1 2 0,-7 2 0,0 1 0,3 0 0,0-1 0</inkml:trace>
  <inkml:trace contextRef="#ctx0" brushRef="#br0">17289 8828 8358,'-14'7'64,"5"-1"144,-1 4 0,5 2-80,-4-2 1,4 2 222,-4 2-332,5 1 1,-2-1 46,6 0 82,0-6 1,0 0 334,0-3-276,6-4 0,2 6-18,7-7 0,4 0-4,-1 0 0,3 0-141,-2 0 0,-3 0 139,3 0 1,1 0-220,-1 0 0,5 0 58,-5 0 1,0 0-99,-5 0 0,2 0 141,3 0 0,-3 0-32,3 0 1,-4 0 53,0 0 0,0 0-28,4 0 1,-1 0 211,5 0 0,1-2-68,5-3 1,1 2 61,3-6 0,1 5-134,4 0 1,3-3 3,-3 3 0,2-6-113,-2 5 1,0 1 131,-10 4 0,4 0-249,-9 0 0,0 0 117,0 0 0,-4 4 88,5 1 1,-5 5-55,5-6 0,-5 3 220,4-3 1,-1 0-78,2 5 1,8-6-47,-4 2 0,4 1-75,-4-1 0,7 0 16,3-5 1,3 0-140,1 0 0,1 0 95,0 0 1,-7 0-330,-3 0 1,-3-2 80,-1-3 1,-1 4 180,1-4 1,-6 4 74,1 1 1,0 0 5,4 0 0,-1 1-22,-3 4 1,3-4 149,-4 4 0,4-3-178,2-2 1,-1 1 66,0 4 0,1-3-156,-1 2 0,1-2 15,-1-2 0,-1 0-77,-3 0 0,1 0 115,-6 0 1,5 0-7,-5 0 1,1 0-4,-1 0 0,-2 2 26,7 2 1,-5-2 0,5 3 0,-5-4-14,4-1 0,-4 0-6,5 0 1,-2 0 19,2 0 1,3 5-4,-4 0 1,4-1-15,2-4 0,-1 0-5,1 0 0,-1 0-79,0 0 1,1-4-8,-1-1 0,2 0-56,4 5 0,2-5 65,7 1 1,-4-6-86,4 6 0,-4-1 117,9 5 1,-9-5-17,-1 0 0,-2-1 31,2 1 1,2 4 122,-7-4 1,0 3-93,-4 2 0,-1-4 120,0-1 0,6-1-9,-1 1 0,1 3-97,0-3 0,-3 4 55,7 1 0,-6 0-17,1 0 1,-3 0 0,-2 0 1,-4 0 7,0 0 0,-7 0 4,2 0 0,2 5 32,-2-1 1,0 6 10,-5-5 1,0 4-8,0-4 1,0 4-31,1-4 1,0 0 10,4-5 1,-1 5-19,5-1 1,1 1 3,5-5 0,1 0-49,3 0 0,3 0-11,7 0 0,-5 0-34,0 0 1,-2-2 68,2-2 0,3 2-54,-3-3 0,-3 4 44,-2 1 0,-3-5-21,-2 0 1,1 1 1,-1 4 0,1 0 6,-1 0 1,5 0-6,0 0 0,7 0-2,-2 0 1,-2 0 12,2 0 0,-2-2-14,2-3 0,2 4 46,-7-4 0,0 3-46,-4 2 1,-3 0 7,-2 0 1,1 0 9,-6 0 1,7 0 4,-3 0 1,-1 0 49,2 0 0,-5 0 4,5 0 1,-2 0 16,2 0 0,2-1 8,-2-4 1,3 3-44,1-2 0,4 2 3,-4 2 0,9 0-101,-9 0 1,4 0 82,-4 0 1,-4 0-128,0 0 0,-2-1 53,1-4 1,3 3-1,-7-3 1,6 4 18,-1 1 0,-2 0 14,1 0 0,1-2 3,5-2 0,-1 2-4,0-3 1,6 4 40,-1 1 0,5 0-39,-5 0 0,5-5 1,-5 0 1,5 0-25,-5 5 1,5-4-1,-5-1 0,0 0 17,-4 5 0,4 0-1,0 0 1,2 0 11,-2 0 1,-1-4-9,6-1 0,-2 0 172,2 5 1,1 0-27,-6 0 0,2 0 108,-2 0 1,-3 0-141,4 0 1,-9 2 28,-1 2 0,-2-2-43,1 3 1,4-4 10,-3-1 1,3 2-140,1 3 0,5-4 77,1 4 0,8-2-186,-4 2 1,6-4 64,-6 4 1,2-3-82,-2-2 0,3 1 129,-3 4 1,-4-3-18,0 2 0,-3-2 26,2-2 1,-3 1-1,4 4 0,2-3 89,2 3 0,3-4-80,2-1 1,1 0 137,3 0 0,-3 5-109,4 0 0,-9-1 4,-1-4 1,0 0-42,5 0 0,-5 0-5,0 0 0,0 0 8,4 0 0,6 0-8,-1 0 0,2 0-8,-2 0 1,-2 0 12,2 0 1,-3-4 169,-1-1 0,-2 0-49,-3 5 1,-2 0-37,-3 0 1,4 0-35,5 0 0,1-1 17,0-4 0,6 3-38,3-3 0,-2 4-10,2 1 1,-6-5-53,2 0 0,-4 1 63,-2 4 1,-4-2-53,0-3 0,0 4 24,5-4 1,0 3-3,-1 2 1,-1 0-8,-3 0 0,2 0-3,-7 0 1,0 0-201,-5 0 0,-5 5-113,-4 0 0,-5 6 348,-5-2 0,-2 10 0,-7 4 0</inkml:trace>
  <inkml:trace contextRef="#ctx0" brushRef="#br1">27057 6269 8500,'0'-19'0,"0"1"843,-7-1-460,6 11 0,-10 5-176,6 12 0,-6 8 70,2 17 0,-1 2-302,-4 7 1,1-4-55,-10 4 0,4-4-43,-5 9 1,2-6 180,-2-4 0,-3 2-78,4-7 1,2 2-264,2-2 1,0-5 49,5 1 1,-2-7-1168,11-8 1000,1-6 1,4-10-663,0-12 1061,12-13 0,4-16 0,12-7 0</inkml:trace>
  <inkml:trace contextRef="#ctx0" brushRef="#br1">27327 6227 8491,'13'1'-713,"-4"4"0,-3 3 584,-6 6 0,-1 7 291,-4 2 0,-4 11 362,-10 4 1,-3 4-565,-7 6 0,-7-3-147,-7 8 1,-6-1-23,-8 5 1,25-30 0,-1 1 82,2-2 0,1 0 1,-29 23-489,17-6 614,12-13 0,-3-4 0,10-11 0</inkml:trace>
  <inkml:trace contextRef="#ctx0" brushRef="#br1">26716 6468 8461,'-7'-7'-325,"-1"0"0,-6 9 459,0 3 0,4 15 380,1 13 0,4 8-22,-4 7 0,4 9-180,-4 9 0,-1 13-473,3-39 0,0 0 1,-6 38 387,4-17 0,2-7-9,7-16 1,7 0 61,2-10 1,12-9-71,7-14 0,7-5-84,8-5 0,20-20-202,-26 8 1,2-4 0,5-6 0,2-3-596,6 0 0,0-1 1,-4-3-1,-1 0 346,1-1 0,-2-1 325,-1-3 0,-1 0 0,-1 2 0,-1 0 0,1-3 0,0 0 0,-1-1 0,1 1 0</inkml:trace>
  <inkml:trace contextRef="#ctx0" brushRef="#br1">17702 11771 8242,'-5'-9'-57,"0"-1"230,0 7 792,-1-3-183,4 6-324,-4 0 0,6 1-122,0 4 1,0-2 299,0 7-370,6-7 1,2 8-4,7-6 0,0-1-50,4-4 1,3 2 15,7 3 0,4-4-19,0 4 1,5-3-16,-5-2 0,7 0 18,-2 0 0,1 0-65,-1 0 1,2 0-157,-7 0 0,8 4 139,1 1 0,9 0-25,11-5 1,1 0-177,3 0 1,2-2-31,-6-2 1,-5 2 61,-5-3 1,0 2 130,5-2 0,1 2 3,4-6 0,4 4-20,10-5 0,-3 7 245,2-1 0,-11 2-110,-3 2 1,-2 0-66,12 0 1,1 0-18,9 0 1,-2 0-132,-3 0 1,-8 2-5,3 2 0,-3-2-121,3 3 0,6-2 126,-36-1 1,-1 1 0,39-2-22,-39 1 0,0 1 0,33 0 131,-2 2 0,-1-4-81,-9 4 0,12 1-11,-2-1 1,5 0 1,0-5 1,-7 5-4,-2-1 0,0 1 4,-10-5 1,10 0 2,-1 0 1,5 0 7,5 0 0,-7 0-18,7 0 1,-12 0-141,2 0 0,-1 5 151,-4 0 0,9 4-248,1-4 0,0 4 51,5-4 0,-4 0 11,0-5 1,-6 4 73,0 1 0,8 0 58,-31-5 0,0 0 0,0 0 0,1 0-12,3 0 1,0 0-1,-5 0 1,-1 0 68,39 0 1,-37-2-1,-1-1-187,1 1 0,0-1 0,4 1 0,1 0 139,-1 2 0,0 0 0,0-2 0,0-1 0,0 1 1,0-1 0,-3 1 0,-1-1 7,4 3 0,1 0 0,-2-2 0,0 0-24,6 0 0,0-1 0,-4-2 0,0-1 20,0 1 1,-1 0 0,-2 2 0,0-1 1,2-1 0,1 0 0,-3 3 0,0-1 20,2-1 0,1-1 0,-4 3 0,0 1 5,1-2 0,0 1 1,-2 1-1,0 0 185,37 1 1,-7 0-242,-7 0 0,5 0 346,5 0 0,0 5-63,-5 0 0,-6 1-71,-4-1 0,-2-2-76,-2 7 0,0-7-13,-1 1 1,1 0-8,0 0 1,5-2-165,-1 3 1,-1-4-265,-7-1 1,-1-4-489,-10-1 1,9-5 845,-9 6 0,3-6 0,-4 2 0,1-4 0,4-6 0</inkml:trace>
  <inkml:trace contextRef="#ctx0" brushRef="#br1">21185 9653 8236,'-14'-2'0,"-1"-2"0,6 0-70,-1-5 0,3 0-62,-3-6 0,-1 0 494,6-4 1,-4 3-104,4-3 1,-6-2 60,2 2 1,1 0-82,-2 5 0,1 5-74,-6-1 0,0 5-76,-4-4 1,-3 6-173,-7-2 1,1 2 109,-1-2 1,-4 4-157,0-4 0,-5-1 53,5 1 0,0-5 77,4 6 1,1-7 7,-1 1 1,1 2-11,0-1 0,-6 1 162,1-2 1,-6 2-47,1 4 0,-5 2-12,-4-3 1,-2 4-77,-3 1 1,-2 0-92,7 0 1,-6 0-115,6 0 1,-7 0 63,2 0 0,-9 4-271,-6 1 1,-7 5 350,-2-6 1,2 3-10,8-2 0,2-2 99,7 6 0,-4-4 32,-1 4 1,-6-1 5,2 2 1,-4 7 99,-1-3 0,0 10-161,0 0 0,5-2 59,-1 2 1,-5 4-338,32-12 0,-1 1 0,0 1 1,-1-1 255,-2-1 0,2 1 1,4 1-1,2 0-100,0 3 0,1 1 1,-27 25-79,1 1 1,29-22-1,0 0 401,-29 21 0,4 2-131,5-1 1,1-4-6,-1 3 1,5 2-43,9-1 0,3 12 31,7 1 0,6 2 53,3 4-287,3-7 254,8 3 0,2-8-345,6-3 109,0 4 0,7-12-156,8 3 579,-1-2 1,17 4-362,-2 3 0,10-3 3,4-2 1,6 0 41,8-4 1,1 3 80,4-8 0,-4 1-133,4-1 0,-4 2 49,-1-7 1,11 5 30,3-5 1,-31-16-1,1 1 9,-1-2 0,1 1 0,-3-2 0,1 1 5,-1 3 0,0 0 0,1-3 1,1 0 7,0 1 0,0-1 0,3-1 1,1-1 7,3-2 1,1-1 0,-2 2 0,1 0 60,3-4 0,0 0 1,2 1-1,0-1-201,-3-1 1,1-1 0,8-3 0,0 0 157,1-2 1,0 0 0,-2 1-1,-2 1-14,0-2 0,-1 0 1,7 1-1,0-1-65,3-1 1,0-2-1,4-2 1,0 0 1,1-2 0,-1 0 1,-4-1-1,-1 0 6,-2-1 0,1-1 1,2-1-1,2-2-129,5-1 1,0 0-1,-6 1 1,-2 0 131,-6-1 1,-1 0 0,0 3 0,-1-1-4,2-1 1,0-1-1,1 0 1,1 0-161,-2-2 1,-1 0 0,-2 0-1,-2-1 173,-4 1 1,-1 0 0,0-3 0,1-1 2,1-1 0,1 0 0,0-2 1,0-1-2,0-1 0,-1-1 1,0 2-1,-1-2-1,-3-1 1,0-2-1,0-1 1,0-1 1,-4-1 1,-2-1-1,3-5 1,0-1 20,1 2 0,-1-1 0,-2-2 0,-2 0 2,-2 0 1,-1 0 0,-5 4 0,-2 0 32,-3-1 0,-2-1 0,18-32 188,-8-3 1,-6-3 82,-13 3 0,-6 3-104,-3 11 1,-7 2 155,-7 3 0,-9 4-301,-15 10 0,-13 5-99,-15 10 0,23 10 0,-2 2 117,-6 3 0,-3 2 0,1-3 0,0 2-259,1 4 1,-1 1 0,-1-1 0,0 1-181,2 2 0,0 0 1,-8 0-1,-1 0 150,-3 0 1,0 0 0,2 1 0,1 0-373,2 1 0,-1 1 0,0-2 0,0 1 566,-2 2 0,0 1 0,-1 1 0,-1 1 0,-4 0 0,-2 0 0,0-1 0,-1-1 0</inkml:trace>
  <inkml:trace contextRef="#ctx0" brushRef="#br1">18668 11785 8258,'0'-7'294,"0"0"95,0 1-296,0 4-33,0-4 0,0 12 105,0 4 1,0 2-180,0 3 0,-4-1 109,-1 0 1,-5 5-75,6 0 1,-6 5 22,5-5 1,-4 6-101,4-1 1,-1 2 129,1 3 1,4-2-2,-4-4 0,-1 9-44,1-4 0,-2 6 46,3-1 0,-4 2-105,-6 2 0,-1 9 87,1-3 0,-6 3-15,-4-4 1,-3 1 32,-1 0 1,-1 1-3,1 3 1,-1 2-6,1 3 0,-1 2 1,1-7 1,4 6 150,1-6 0,4 5-79,-5-4 0,5-3 95,-5-7 1,1 8-123,-6-3 0,-1 2 9,-3-2 0,-2 5-40,-3-1 1,-7 10-387,2-5 0,-8 6 374,4-6 1,-5 2-20,4-2 1,1 4-96,4-4 1,1-2 96,-1 2 0,0-6 171,1 2 1,-7-4-104,-3-2 1,3-5-57,1-4 1,9-3 37,1-2 0,2-4 10,-2 0 1,8-7-56,6 2 1,0 2-16,-4-2 1,-1 0-314,1-5 1,-1 5 111,1 0 0,0 1 76,-1-1 0,2-5-148,4 1 0,2-1-68,7-5 1,4-2-408,1-3-18,6-2 193,-4-2 0,7-2-206,0-2 0,2-6 735,3-9 0,3-3 0,6-6 0</inkml:trace>
  <inkml:trace contextRef="#ctx0" brushRef="#br1">16792 14145 8258,'-10'10'255,"1"-1"0,1 1-118,-2 4 1,-4 7 737,0 2 1,-2 6-404,-8 4 1,-4 8-255,-5 6 0,-7 2-98,2-1 0,2-3 113,-2 8 1,6-6 92,-1 5 0,8-12-42,1-3 0,7-7 0,-2-6 1,10-3 220,4-7-243,3-6-46,2 4 1,7-10-59,2 3 0,12-8 25,7-2 1,10-6-193,14 1 1,10-5-507,-23 8 0,2-1 1,-1-3-1,1 0-318,4 4 1,0 0 832,-5-2 0,0 1 0,39-5 0,-3 4 0,3 2 0</inkml:trace>
  <inkml:trace contextRef="#ctx0" brushRef="#br1">24327 9937 8278,'-5'-28'-177,"1"-1"1,-6 7-219,5 3 0,-6 4 388,2 0 0,-4 1 355,-1 0 1,-7 1-130,-2 4-146,-10-4 1,-4 12 49,-5-4 0,-7 3 10,-4 2 0,-2 0 77,-2 0 0,7 2-99,2 3 0,4 4 50,1 10 1,2 3-30,3 7 1,-7 5-181,2 4 0,-4 3-132,-1 2 1,-2 4 210,-7 1 0,1 5-275,4 0 0,10 3 156,9 6 1,4 1 282,5 4 0,4 5-105,6-5 1,4 4 109,1-10 0,6-1-153,-2-8 1,5 2 94,5-7 0,2 1-2,8-5 1,7-2-11,6-4 1,13-2 27,11-6 1,10-7-221,4-3 1,9-3 227,0-2 0,-34-9 0,-1-1-196,36 6 0,-32-6 0,0 1 23,1 2 0,0 0 1,5 1-1,0 0 47,0 2 0,-1-1 1,-2-2-1,-2 0-36,-4 1 0,-1-1 1,35 5 54,-35-9 1,1-1 0,-1 0 0,1-1-95,1-2 0,1-3 1,36-5 181,-3-10 0,-7-3 187,-7-7 1,-2-5-32,-13-4 0,1-5-179,-6-4 1,-1 1-141,-3-6 1,-3 4 117,-7-4 1,-4 0-128,0-5 0,-13-1-109,-2-4 0,-6-7-253,-3-7 0,-1-5 154,-4 6 0,-9 0-143,-10 9 0,-10 9 363,-9 10 1,-8 9-112,-10 5 0,-7 14-167,28 10 0,-1 3 1,-7 4-1,-2 1 203,-6 0 0,-1 2 1,-4 4-1,1 3-240,3 3 0,1 2 0,-3 0 0,1 0 80,3 1 0,1 1 1,2-1-1,1 0-144,3 1 1,1-1-1,7-3 1,1 0 391,-22 8 0,1-2 0,8 2 0,6 3 0</inkml:trace>
  <inkml:trace contextRef="#ctx0" brushRef="#br1">10934 10520 7909,'0'14'-218,"1"7"959,4 3-461,-3 2 1,4 9-68,-6 3 0,0-2-103,0 2 1,-5-1 126,1 1 0,-7 1-103,1-6 1,-4 5 56,-5-5 0,3 1-39,-3-6 1,-3-1-303,-2-4 1,-7-4-63,-2-9 0,-1-4-100,6-6 1,0-8 89,-1-6 1,1-11-55,-1-8 1,9-5 63,5 5 0,8-5 67,7 5 0,3 1 174,6 8 1,4 1-91,15 8 1,-2 0 231,7 10 0,1 0 8,0 5 1,4 8 29,-5 6 1,0 2-172,-5 8 0,-4-7 23,0 2 1,-5 0-315,4-5 1,-5 4 88,1-9 0,-3-3-254,-2-1 1,-5-3-162,1-2 579,-7 0 0,3-7 0,-6-1 0</inkml:trace>
  <inkml:trace contextRef="#ctx0" brushRef="#br1">11033 10705 7971,'15'-8'-133,"-1"2"76,0 6 542,0 0 0,-6 6-149,-3 4 1,-4 4-441,-1 5 0,-6-3 47,-3 2 1,1-2-143,-2-2 0,6-1 44,-6-3 1,5 1-39,-4-7 129,6 1-290,-4-5 384,7 0-95,7 6 1,5 2 266,7 7 0,0 0-65,-5 4 0,1 3 25,-1 7 0,0 1-32,0 3 0,1-8-38,-1 4 1,-5-6-49,1 1 0,-6-5 15,6-9-912,-7 2 621,3-10 1,-6 1-928,0-13 1159,0 1 0,0-18 0,0 5 0</inkml:trace>
  <inkml:trace contextRef="#ctx0" brushRef="#br1">11289 10748 8067,'16'-16'0,"3"-3"0,-3 3-46,3-3 0,-3 3-51,-2 2 1,3 5 231,-3-1 1,4 7 330,-9-2 0,-1 4-429,2 1 1,-7 6 31,2 3 0,-4 4-22,-1 1 1,0 5 15,0 0 0,-1 6-78,-4-1 1,-1 3-46,-4 1 1,-1-4-281,6 0 0,-6-5-472,2 5-346,2-7 1158,1 3 0,6-5 0,0-1 0</inkml:trace>
  <inkml:trace contextRef="#ctx0" brushRef="#br1">11559 10790 9820,'-6'14'587,"5"5"-387,-4 0 0,-1 7-204,1-3 0,-5 4-108,6 2 1,-6-3-558,5-2-195,1 3 1,4-11 43,0 3 820,0-10 0,0-9 0,0-8 0</inkml:trace>
  <inkml:trace contextRef="#ctx0" brushRef="#br1">11687 10705 8067,'7'-8'0,"-4"2"919,6 6-91,-5 0-591,8 0 0,-10 8-49,2 6 0,3 6-120,-2 9 0,-1-1 171,-4 1 1,5-1 8,0 1 0,6-3-160,-2-2 1,4-3 91,1-7 1,0-6-566,1-4 0,-1-4 82,0-4 0,0-12-3,0-12 1,-4-2 118,-1-8 0,-5 4-16,0-3 0,-2-1 151,-2-5 0,0 5-67,0 0 1,-6 8 170,-4 2 0,-3 6-45,-1 7 0,-6 3-188,-4 2 0,2 10 181,-2 10 0,-6 15 0,-6 5 0</inkml:trace>
  <inkml:trace contextRef="#ctx0" brushRef="#br1">29915 9596 15504,'-15'-14'-1799,"1"4"1509,0 1 0,4 4 364,1-4-394,-1 6 365,-4-4 0,0 2-168,0 1 0,0-6 19,-1 6 1,-4-6-106,0 5 1,-6-6 374,2 2 0,-6 1 70,-4-2 0,-5 7-148,-9-2 0,-7 4 93,-12 1 1,1 1-370,-6 4 0,1 3 243,9 6 0,-9 5-49,-1 0 0,32-6 0,-1 0 37,-5-2 0,0 1 0,2 1 0,1 1-64,-1 0 1,0 1 0,-31 15 97,8 3 0,-5 5-70,33-15 1,0 1 0,-3-1 0,1 0-20,2 3 1,0 0 0,1-3-1,0 0-8,3 0 0,2 1 0,-30 25-78,10-2 1,3 6 24,6-6 1,7 7-141,3-2 1,3 3 80,1 2 0,7-6-161,3-4 0,10-3 36,4-1 0,5-7-52,5-3 0,9 2 142,10-2 1,4-4 72,5-6 1,5 1 96,10 4 0,10-4-155,13 0 0,-26-15 0,2-2 221,7 0 1,1 0 0,-2 0 0,1-1 1,3-4 0,0 0 1,4 1-1,1-1-104,4-2 0,1 0 1,0 0-1,0-2-195,-3 0 0,0 0 0,4-2 0,0 0 226,-6-3 0,-1 0 0,6-3 0,-1 1-1,-2 0 1,0-1 0,-2-5 0,-1 0-132,-6 1 0,-1-1 0,2-3 1,-1 0-94,-3 2 0,0-1 0,-1-3 0,-1 0 133,-4 2 0,-2-2 0,-2-2 1,-2-3 214,-5 0 0,-3-2 0,23-29-151,-12 0 0,-9-1 355,-10 0 0,-10 0-186,-9 0 0,-7-4 65,-7-1 0,-10 0-181,-19 5 0,10 26 1,-4 1-66,-8-2 0,-5 2 0,-9 1 0,-4 3-414,-9 1 0,-4 3 0,-4 2 0,-3 3 300,21 7 1,-2 0 0,0 2 155,-3 2 0,-1 1 0,0 0 0,-7-1 0,-2-1 0,0 1 0,1 1 0</inkml:trace>
  <inkml:trace contextRef="#ctx0" brushRef="#br1">20901 597 8143,'-8'-20'184,"-3"4"88,6-3 0,-5 3 62,6 2 1,-7 0 95,1-1 0,-3 3-116,-1 2-73,-6-2-30,4 10 0,-9-4-110,6 6 1,-7 1 29,3 4 0,-4 3-51,-2 6 1,1 2 88,0 3 1,1-3-202,3 3 0,-1 1 73,6-1 0,5 0-90,4-5 0,7 1 20,-2-1-63,4 0 44,13 0 0,-1-1-176,13-4 1,0 2 122,4-6 0,1 0-136,-1-5 0,2 5 133,3-1 1,-4 3 7,-1-3 0,-4 4 84,-5 6 0,-5 2 222,0 3 0,-6 3 193,-8 7-226,0-1-66,-6 7 1,-4-5-44,-9 3 0,-1-3 58,-4-1 1,-1-1 41,6 0 0,-2-5 402,2-4-157,3-10 1,-4-3 148,6-6 0,6-6 99,3-3 1,5-10 18,5-5-680,3 3 0,6-6 0,0 5 0</inkml:trace>
  <inkml:trace contextRef="#ctx0" brushRef="#br1">21000 1180 8058,'-8'6'987,"2"-4"-320,6 4-229,0-6 1,0-6-251,0-4 0,6-4-192,4-5 0,2-4 133,2-11 0,2-2-42,3-7 0,-3-1-121,3-3 0,2-2 82,-3-3 1,-3 7-103,-6 8 1,-1 5-21,2-1 1,1 4 151,-7 6 1,1 2 23,-5 7 1,2 1 151,2 4-170,-2 2-23,4 7 1,-6 8-4,0 7 1,0 0-99,0 9 1,2 0 295,3 4-183,-4 1-30,6 5 0,-7-2 197,0 6-19,0 0-184,0 4 0,0-5 29,0-4 0,1-8-19,4-1 0,-4-7 68,4 2-66,-3-3 1,2-7-148,1 1 0,0-8 26,-5-2 1,5-7-62,-1-7 0,6-7-128,-5-2 1,6-6 74,-2-4 1,2-3-123,-1-7 1,7 1 15,-3-1 1,-1 7-194,-4 2 0,1 4 309,4 2 1,-1 6 274,-4 3 1,-1 9 586,-3 6-445,-4 2 1,6 10 92,-7 6 0,0 2-83,0 8 1,0 4 22,0 5 1,0 7-11,0-2 0,5 3-72,-1 1 1,3-1-632,-3-3 241,4 3 153,0-11 0,5 0-1199,-4-6 637,4-6 160,-5 2 0,3-6-251,-6 1 1,1-8 11,-1-2 686,-4-3 0,12-15 0,-5-3 0</inkml:trace>
  <inkml:trace contextRef="#ctx0" brushRef="#br1">21739 611 8058,'0'-8'926,"0"2"-69,0 19 1,0-2-472,0 12 0,-6 3-179,-3 7 0,1 0 9,-2 10 16,7-4-58,-3 10 1,6-8-11,0-3 0,0 2-63,0-7 0,6-6-214,4-8 1,2-4 56,2 0 1,1-7-111,-1-4 0,5-4 125,0-4 0,0-6-119,-5-9 0,5-5 79,0-9 1,0-3-151,-5-7 1,0 1 142,0-1 61,1 0 66,-7 1 1,3 1 111,-7 3 1,-1-3-18,-7 3 0,-4 3 221,-6 2 1,-7 9-22,-3 5 0,-1 5 137,1 4 1,-7 12-290,2 12 1,-9 10-243,1 14 1,2 1-1031,2 13-780,-4 7 1870,14 6 0,-6 4 0,13 1 0,2 1 0,3 3 0</inkml:trace>
  <inkml:trace contextRef="#ctx0" brushRef="#br1">22777 597 8040,'0'-22'0,"0"1"93,0 7 347,0 0-121,0 6 1,2 2-29,3 6 0,-4 8 80,4 6 0,1 6-112,-1 9 1,0 1-80,-5 3 51,0-3-108,0 11 1,0-9-13,0 6 1,0-12-24,0 3 0,4-5-350,1-1 34,0-2-248,-5-13 214,0-2 0,1-19 100,4-6 1,-2-1-314,7-4 0,-5-4 131,4-5 0,1-1 2,4 6 0,-5 0 177,1-1 0,-1 7-76,5 3 166,1 3 0,-1 8 271,0 4 1,-4 2 323,-1 2 0,-6 11-258,2 3 0,1 10 68,-1 0 1,0 3-60,-5 1 0,0-1 51,0-3 0,0 1-290,0-6 0,0 5-564,0-6-118,0 1-745,0-11 1276,0-1 0,6-26 0,2-5 0</inkml:trace>
  <inkml:trace contextRef="#ctx0" brushRef="#br1">23303 370 8040,'15'0'366,"-6"0"156,0 0 0,-4 0-134,5 0 0,-7 6 111,2 3 1,-4 4-254,-1 1 1,-6 5-66,-4 0 0,-7 6-123,-2-1 1,-6 3 123,1 1 1,2 1-870,-2-1 398,7 1-112,-4-1 0,9-6-1409,2-3 1168,-2-3 1,12-8-61,0-3 1,6-12 701,8-7 0,0-2 0,1-7 0,4 4 0,-1-5 0,6 7 0,-5-2 0,5 3-271,-5 2 0,4 4 432,-4 1 1,5 1 188,-5-2 1,5-1-92,-5 7 1,0-1 350,-5 5-585,0 0-230,0 0 0,-6 1-224,-3 4 429,-3 3 0,-15 6 0,-3 0 0</inkml:trace>
  <inkml:trace contextRef="#ctx0" brushRef="#br1">23332 640 8040,'8'0'531,"-2"6"148,-6 4 0,0 4-148,0 5 1,-2 4 65,-2 11 0,0-3-223,-5 7 0,1 0-131,-1 5 0,2-7-480,7-3 0,0-8 241,0-1 0,0-7-1033,0 2 1,2-9 1028,3-5 0,3 3 0,6-1 0</inkml:trace>
  <inkml:trace contextRef="#ctx0" brushRef="#br1">24100 370 7996,'0'15'183,"0"4"-20,0-3 1,4 6 6,1-3 1,0 2 219,-5 2 0,0 3 130,0-7-380,-7 6 1,0-8 22,-8 7 0,-1-2-1,-2 2 0,-6 3-76,-9-4 0,1 4-150,-6 2 0,7-2 35,-3-4 1,6 1 96,4-10 1,4 2-276,6-11 1,1-2-87,3-8 1,-1-9-91,7-10 1,0-9 45,9-5 0,-2-1-100,7 1 0,4-7 226,5 8 1,2-1 86,-3 9 1,-2 7 146,3 3 1,-3 10 185,-2 4 1,0 3 216,1 2 1,-1 11-48,0 4 0,0 8 212,1 1 1,-6 3-268,1 1 0,-6 1 62,6-1 0,-6-1-451,6-3 1,-5 1-411,4-6 1,1 0-578,4-5 1052,0-6 0,0 5 0,1-5 0</inkml:trace>
  <inkml:trace contextRef="#ctx0" brushRef="#br1">24256 540 7998,'8'-6'0,"-2"-2"0,-4-5 462,2 4 157,-2 3 0,6 6-190,-3 0 0,-4 1-286,4 4 0,-3 4-238,-2 10 0,-5-3 164,0 3 0,-1-3-150,1-2 0,2 0-60,-7 1-169,7-1 0,-5-2-595,4-2 382,2-4 28,-4-6 441,6 0 0,0-1 116,0-4 0,1 2-156,4-7 176,-3 7 1,4-5 494,-6 3-173,0 4 73,0-5-283,0 6-114,0 0 1,1-5-738,4 0-428,-3 0 588,4-1 497,-6 4 0,6-10 0,2 4 0</inkml:trace>
  <inkml:trace contextRef="#ctx0" brushRef="#br1">25280 640 8065,'0'-10'-55,"0"1"1,-2 6-554,-3-2 99,4 3 1370,-6 2 0,12 7-327,0 2 0,7-1-141,3 1 0,1 1-280,7 4 0,1-6-178,4-3 0,1-4-51,-1-1 1,1 0-258,-1 0 0,-1 0-68,-3 0 0,1 0 9,-6 0 432,0-6 0,-11 4 0,-2-4 0</inkml:trace>
  <inkml:trace contextRef="#ctx0" brushRef="#br1">25280 711 8065,'-8'-8'-199,"1"2"1,14 6 399,2 0 1,-1 6 284,2 3 1,-1 6-466,5 4 0,-4-4 60,-1 4 1,-1 2-388,2-2 148,2 0-140,-4-5-22,6 0 260,1 0 1,-6-4-251,1-1 198,-7-5 30,3 8 0,-12-6 75,-4 4 0,-9 1 22,-4-6 0,-4 6 114,-2-2 1,-4-1 2,0 2 1,0-6 235,4 6-130,1-7-130,-1 10 0,7-12 169,3 4 0,8 1 76,2-1-110,6 0 0,3 0-187,9-1 1,10 1 101,5-5 0,7 5-221,3-1 0,10 1 18,-2-5 0,6 0-90,-1 0 1,-3 0 83,4 0 0,-4 5 1,-1 0 0,4 1 3,1-1 1,-1-2-11,-4 6 0,-6-5 158,1 0 1,-11-1-116,2 2 1,-10-3-26,0 3-119,-10-4-50,-3-1 1,-12-6 67,-3-4 0,-10 2-104,-5-1 1,-5 4-116,-4-4 0,2 1-703,-7-2 1062,6-2 0,-9 4 0,5-6 0</inkml:trace>
  <inkml:trace contextRef="#ctx0" brushRef="#br1">25052 1109 7974,'8'0'0,"0"-5"57,-3 0 1,3 1 137,6 4 0,0 0-30,0 0 1,0 0-38,1 0 1,-6 4-183,1 1 1,-3 1-17,3-1 0,-4-2-126,-6 7 0,0-5 74,0 4-124,0-6 178,-6 10 0,-2-7-252,-6 4 331,0 2-62,-1-4 1,6 5 90,-1-4-4,7 4 1,-3-5 119,6 6 0,0 2-79,0 3 1,0 3 122,0 6 0,0 1-26,0-1 0,-2 1 63,-2-1 1,2 2-8,-3 3 0,-1-7-102,1 2 1,-4-7-34,4 2 1,0-10-7,5 1-277,0-3 42,0-3 0,0-3-226,0-10 0,5-4-26,0-10 0,6 1-888,-2-5 1286,-2-1 0,5-5 0,-4 1 0</inkml:trace>
  <inkml:trace contextRef="#ctx0" brushRef="#br1">25251 1336 7974,'29'-12'0,"-1"2"0,0-2-537,1 2 0,-2-1 306,-4 2 1,-2-2 460,-7 6-493,0 0-179,-6 5 442,-1 0 0,-14 6 0,-2 4 0,-4 2 0,-1 3 0,-7-1 0,6 0 0,-12 2 53,3 3 1,2 1 187,-2 4 1,8-3 138,2-7 0,6 0 200,8 0-232,0-6 0,8-1-52,6-7 1,7-7-87,7-2 0,1-4-315,-1-1 1,1 1 89,-1 4 1,-1-4-547,-3 4 1,-4 2 102,-5 3 458,-1 2 0,0-4 0,0-2 0</inkml:trace>
  <inkml:trace contextRef="#ctx0" brushRef="#br1">25649 1223 7974,'8'6'0,"-3"3"0,-4 9 329,-1 1 0,-1 6-42,-4-1 1,2 3-11,-6 1 0,1 5-218,-2 0 0,2-1-229,3-8 0,4 1 53,-4-6 1,4-5-395,1-4 459,0-7 52,0 3 0,0-19 0,0-2 0</inkml:trace>
  <inkml:trace contextRef="#ctx0" brushRef="#br1">25308 256 7984,'-8'-6'1,"0"4"-37,3-3 1,4 5 104,-4 5 1,4 11 359,1 12 0,0 7-110,0 8 1,0-5-182,0-1 1,0 0-61,0 1 0,0-5-185,0-9 1,0-4-372,0-6 314,0-6-283,0-1 308,6-20 1,-5-3-252,4-12 0,-2-1 120,2 1 0,-3-5-6,2-1 1,-2-3 154,-2 3 0,5 1 80,0 5 1,4 6 48,-4 3 1,1 8 245,-1 1 0,-2 7 226,6-2 0,-4 10-210,5 4 0,-6 9-39,6 1 1,-5 5-90,4-6 0,-6 6-242,2-5 0,-2 5-16,2-5 0,-4 0-819,4-5 935,3 0 0,-6 0 0,4 1 0</inkml:trace>
  <inkml:trace contextRef="#ctx0" brushRef="#br1">26076 384 8017,'0'19'89,"0"0"1,0 4 230,0-4 1,0 7 149,0-3 1,0 4-95,0 2 0,-2-1-87,-3 1 0,-2-1-68,-8 0 0,1 1-87,0-1 1,-2 1-14,-3-1 1,2-4-189,-7 0 0,2-2-69,-2 1 0,-1-2-342,6-7 1,-6-6 16,1-3 0,4-4 78,1-1 1,-2-6-46,2-4 1,0-7 74,5-2 0,0-8 23,-1-1 0,8-1 93,2-4 1,5-1 9,5 0 1,4 3 201,10 7 1,-2 4 24,7 5 0,-5 3 119,5 2 0,-2 4 84,2 6 0,1 1 167,-6 4 1,4 5-58,-4 9 0,5-2 135,-5 7 0,0-7-168,-5 2 0,0 2-102,1-2 1,-6-1-105,1-3 1,-2-1-157,1 0 0,2-4 82,-6-1 0,6-6 0,-3 4 0</inkml:trace>
  <inkml:trace contextRef="#ctx0" brushRef="#br1">26204 611 8028,'14'0'-487,"-1"2"363,-4 3 0,2-2 848,-6 6 1,0-4 245,-5 4-997,0 1 0,-2 4-173,-3 0 1,-3-1-114,-6-3 0,0 2 140,0-2 1,4-2-306,1 1-320,-1-6 85,2 10 555,2-12-91,6 6 351,6-7 0,2 4 2,7 1 1,-6 6 156,0-1 0,-4 2-68,5 3 1,-7 0 29,2 4 0,-4 2 54,-1 3 1,0 2 140,0-2 0,-1-2-82,-4 2 1,2-5 145,-7 5-462,7-7 1,-5 2 63,3-10-119,4-2 0,-4-7-119,10 0 0,1-8-337,4-6 1,2-2 490,-2-8 0,2 0 0,3-4 0</inkml:trace>
  <inkml:trace contextRef="#ctx0" brushRef="#br1">26517 540 8028,'14'-8'-265,"0"-4"-397,0 2 741,0-2 524,1-3-477,-1 7 0,-6 4-39,-4 8 0,-2 4-58,-2 7 0,0 0 65,0 4 0,-2 2 65,-2 3 0,1 2-99,-7-2 1,5 3 4,-4 1 1,6-1 26,-2-3-291,3-4 245,2-12-117,7-1 0,-1-14-6,4-2 1,2-8 48,-2-2 0,2-5-129,2 5 0,-4-6-16,-1 1 0,-1 3-90,2 2 1,1 4 158,-6 0 0,4 1-21,-4 0 209,0 6-177,-5 2 195,0 18 0,0-1-83,0 13 1,0-5 297,0 5 1,0 0-26,0 4 1,0 0 65,0 1 0,0 4-125,0 0 1,0 5-64,0-5 0,0 5-229,0-5 0,0 1 132,0-6 0,0-1-113,0-4 0,-5 3 82,0-7 0,0 0-575,5-5 267,0 0 0,-4-4-341,-1-1 80,0-6 229,-1 4 1,4-14-197,-2-2 1,0-4 493,0-1 0,2 0 0,-4-1 0</inkml:trace>
  <inkml:trace contextRef="#ctx0" brushRef="#br1">26872 668 8011,'8'8'-274,"5"5"732,-12-5 1,4 4-384,-10-2 1,2 2-2,-7-2 0,6 1-401,-6-2 1,2 4 43,-1-4 0,3-1-100,6 2 1,-2-2-44,-3 1-118,4-2 503,1-1 1,8-5 30,6 4 1,0-3-12,0-2 1,-4 0 20,-1 0 0,-1 6 401,2 4 1,1 9-19,-7 4 0,1 1 121,-5 4 0,-2-2-162,-2 7 1,1-8 25,-7-1 0,1-2-176,-6 2 1,6-4 232,-1-6-304,7 1 1,-5-8-376,4-2-383,2-3 0,-3-4 155,10-3 482,-3-2 0,10-14 0,-4-1 0</inkml:trace>
  <inkml:trace contextRef="#ctx0" brushRef="#br1">27099 768 8011,'15'0'0,"-1"0"0,0 0-193,0 0 0,1 0 77,-1 0 0,0-5 264,0 0 0,5-4-199,0 4 0,0-1-375,-5 1 240,1 3 58,-1-10 37,-6 10 0,-2 2-127,-6 10 1,-6 2 217,-4 2 0,-2 1 0,-3-1 0</inkml:trace>
  <inkml:trace contextRef="#ctx0" brushRef="#br1">27227 839 6229,'-7'0'1476,"2"0"-632,10 0-457,2 0 1,8 0-283,-1 0 1,0 0 76,0 0 0,2 0-424,3 0 1,-3 5 68,3-1 0,-2 1-90,2-5 0,-3 0 188,3 0 75,3 0 0,0-6 0,7-2 0</inkml:trace>
  <inkml:trace contextRef="#ctx0" brushRef="#br1">27654 626 8011,'-8'6'-196,"-5"3"196,4 10 0,1-3 753,-1 3 0,4 2-215,-5-2 0,6 6-105,-6-2 1,7 0-123,-2 0 1,4-4-1,1 5 0,6-7-158,3 2 0,6-5-97,4-4 0,3-4-303,6-6 0,1-1 237,-1-4 0,0-3-149,1-6 1,-2-7-83,-4-2 0,-2-6-171,-7-4 0,0 3 180,1-3 0,-7 4-14,-4 6 0,-4-4 176,-4 3 1,-6 4 159,-9 1 0,-3 4-160,-6 6 0,-7 3 20,-3 6 1,-3 12-406,-2 7 455,1 7 0,-1 8 0,0 3 0</inkml:trace>
  <inkml:trace contextRef="#ctx0" brushRef="#br1">29460 697 8155,'-8'9'112,"3"1"0,3-1 81,2 5 1,-4 7-204,-1 2 0,-6 4 223,1 2-68,-2-1 0,-4 5-30,-3 1 1,3-3-166,-3-7 0,-3 1 154,-2-6 0,2 0-10,-1-5 1,4-1-190,-5-4 1,5 2 41,-5-6 1,7 0-81,-2-5 0,3-2 26,2-2 1,0-4 41,0-7 1,4 0 8,1-4 0,5-3-11,0-7 0,2 5-151,2 1 1,6 1 108,4-2 0,3-1 132,1 6 0,5 1-83,0 9 0,1 3 269,-1 6 1,-1 0 16,5 0 0,-4 7 26,5 8 0,-7 0-142,2 9 0,-5 0-5,-4 4 0,3-4-257,-4 0 0,2-5 78,-1 4 1,2-5-569,-2 1 0,1-8 642,-2-2 0,4 1 0,-5 4 0</inkml:trace>
  <inkml:trace contextRef="#ctx0" brushRef="#br1">29630 881 7987,'0'15'0,"0"-1"0,0 0 148,0 0 0,0 5 296,0 0 1,0 6-317,0-1 0,0 1-213,0-1 1,0 1-1271,0-6 1355,0 0 0,7-4 0,0-1 0</inkml:trace>
  <inkml:trace contextRef="#ctx0" brushRef="#br1">30426 626 7788,'8'6'-436,"-3"3"0,-3 4 518,-2 1 0,0 5 6,0 0 0,0 5 119,0-5 0,0 6 13,0-1 0,-5 1-122,0-1 0,-4 1 109,4-6 0,-6 0-99,1-5 0,2 5 6,-1 0 1,0-2 2,-6-7 1,0 2 13,-4-2 1,-2-2-127,-3 1 1,-1-6-244,6 2 1,-5-3 21,5-2 1,-4-2 175,4-3 1,0-4-130,5-10 0,6-5 83,3-9 0,10-3-306,4-7 0,10 2 103,5 3 0,3 3 177,1 7 1,-1 6-42,-3 3 1,1 9-35,-6 6 1,5 4 1138,-5 4 1,0 6-467,-5 9 0,-2-2-221,-2 7 0,1 4 11,-6 6 0,1 0-404,-1 0 1,-4-4-231,4 3 0,1-8-790,-1-1 1148,6-7 0,-3-3 0,6-7 0</inkml:trace>
  <inkml:trace contextRef="#ctx0" brushRef="#br1">30583 910 7934,'9'0'129,"1"0"0,-5 0-31,4 0 1,0 5 159,6-1 0,-3 3-28,-2-3 0,2 0-424,-2 5 0,-2-4 185,1 4 1,-6-4-147,2 4 0,-3-4 77,-2 5 0,-7-6 30,-2 6 1,-4-2 52,-1 1 1,0 2-2,0-6 0,-1 5 23,1-6 1,0 6 1,0-6 1,4 6 28,1-5 35,6-1-49,-4-4 1,9 5-61,3 0 1,3 0-12,6-5 1,0 1 86,0 4 1,0-3 78,1 2 1,-1 3 5,0-3 1,-4 6-97,-1-5 0,-1 1 331,1-1-286,-2-4 1,-7 7 74,0-3 0,-7-4-172,-2 4 1,-8-2-153,-2 2 1,-13-3 173,-1 2 0,-2 0-19,-3 0 0,0-2 0,-4 4 0</inkml:trace>
  <inkml:trace contextRef="#ctx0" brushRef="#br1">30284 1436 7922,'-8'6'-68,"4"4"1,2-2 296,2 1-27,0 1-118,0 4 1,0 0 82,0 0 1,0 2-24,0 3 0,0 1 106,0 4 1,-2 3-91,-2-3 0,1 4 10,-7 5 0,1-3-234,-6 3 0,1-4 122,0-5 1,0 1-73,-1-6 0,-3 0 54,-1-5 0,-2-5-284,2 1 0,2-7-19,-7 2 0,0-4-52,-4-1 0,-1-6 135,1-3 0,0 1 75,-1-2 1,7 1 154,3-5 1,3-2-85,2-3 0,6 3 102,3-3 1,4-1 27,1 1 0,6-5 139,4 5 0,10 0-104,9 5 1,2 0 111,12-1 1,-4 3-215,9 2 0,-9 4 8,-1 6 0,-6 1-92,1 4 0,-5 3 121,-4 6 1,-3 1-228,-7-1 1,-6 0-8,-4 0 1,3 5-9,-3 0 0,1 0 21,-5-5 0,0 0-556,0 1 97,-6-1-225,4 0 839,-4-6 0,0-2 0,-2-6 0</inkml:trace>
  <inkml:trace contextRef="#ctx0" brushRef="#br1">30355 1706 8102,'0'8'142,"7"5"0,-4-10 302,6 6 0,-4-4-12,4 4-440,-5 1 0,7 4 96,-7 0 1,1 0-80,-5 1 0,0-6-183,0 1 1,0-1 113,0 5 1,-1-4-186,-4-1 1,3-4-199,-2 5 46,-4-7 303,6 3 45,-4-6 1,7 0-50,4 0 55,3 0 1,6 0-183,0 0 1,1 0 114,-1 0 0,0-5-219,0 1 0,-1-3 329,-4 2 0,4-2 0,-5-8 0</inkml:trace>
  <inkml:trace contextRef="#ctx0" brushRef="#br1">30597 1706 8102,'14'0'0,"0"0"0,1 0-110,-1 0 1,-5 0-140,1 0 0,-1 0 92,6 0 0,-1 0 159,0 0 0,-5 0-309,1 0 1,-1-2 103,6-2 1,0 0 202,4-5 0,-3 6 0,3-2 0,-3 4 0,-2 1 0,0 0 0,1 0 0,-1 0 0,-2 6 28,-2 3 1,1 4 83,-6 1 1,4-4 248,-4-1 0,1-4-100,-1 4 1,3-5-14,6 0 1,0-2-148,1-2 1,5-2-96,4-2 0,9-6-109,5-9 1,1 5 102,-1 0 0,10-7 0,-4 5 0</inkml:trace>
  <inkml:trace contextRef="#ctx0" brushRef="#br1">31848 1393 8415,'-8'14'-32,"-4"2"66,2 3 0,2-1-140,-1 5 1,1 1 371,-2 4 0,-2 1-80,2-1 0,-1-4-52,2 0 1,-4-5-30,4 4 1,-4-5 6,-1 1 0,0-5-85,-1-5 0,1 2-103,0-6 1,0 5-414,-1-6 318,1 1 0,2-11-37,2-4 0,4-4 78,6-5 1,0 2-167,0-7 0,0 5 119,0-5 1,6 7 100,4-2 1,-2 10-67,1 4 301,0 3 0,6 2 196,-1 0 0,-5 7-172,1 2 0,-1 4 38,6 1 0,-6 0-179,1 0 1,-1 1 29,5-1 0,0 0-156,1 0 1,-6-4-251,1-1 1,-2-4-8,1 4 1,-1-5 340,-3 0 0,-4 4 0,6 0 0</inkml:trace>
  <inkml:trace contextRef="#ctx0" brushRef="#br1">31919 1635 8250,'8'6'-602,"-2"4"861,-6 9 0,0-2-154,0 7 0,0-5 24,0 4 1,0-4 24,0 5 0,-4-7 1,-1 2 0,0-3-152,5-2 0,2-4 110,3-1 0,-2-6-270,6 2 0,-1-5-26,2-5 0,2-2-67,-2-8 0,-2 1 135,1 0 1,-1-5-92,1 0 1,-1 0 146,-3 5 1,-3 4-24,2 1 0,0 4 219,0-4-154,-2 6 474,4-4-244,1 14 0,-6 0-16,4 8 0,-2-1-238,2 0 0,-4 0-150,4 0 0,-3-4-25,-2-1-170,0 1 386,0-2 0,6 4 0,2-4 0</inkml:trace>
  <inkml:trace contextRef="#ctx0" brushRef="#br1">32218 1649 8266,'0'-8'-1072,"1"2"1061,4 6 393,-3 0 0,10 0-142,-2 0 0,2 0 179,3 0 1,-1 0-458,0 0 0,7 0 3,2 0 0,4 0-482,2 0 1,-2 0 134,-4 0 1,3 5 381,-8-1 0,1 7 0,-4-3 0</inkml:trace>
  <inkml:trace contextRef="#ctx0" brushRef="#br1">32289 1791 8172,'-14'0'0,"-1"0"224,8 0 410,0 0-485,7 0 1,8-1-30,6-4 0,9 3-246,10-2 0,-3-3 121,3 3 0,2-1-503,-2 5 1,5 0 130,-5 0 1,-5 0 376,-4 0 0,0 6 0,4 2 0</inkml:trace>
  <inkml:trace contextRef="#ctx0" brushRef="#br1">32929 1294 7665,'-14'14'-727,"-1"0"864,1 0 1,5 2 269,-1 3-231,1-3 0,-6 9-138,1-6 1,0 5-12,0-5 0,0 4-133,-1-4 1,6 0 135,-1-4-274,7-1 18,-9-6-52,10-2 1,2-12 128,9-4 1,4-7 22,1-2 0,1 0-25,-1 5 1,-2 4 150,-2 1 0,3 6 0,-4-2 0,4 3 0,1 2 0,-6 11 0,-4 4 0,-2 8 352,-2 1 0,0 4 594,0 6 0,-5-4-545,1 3 1,-6-3-187,5-2 0,-4-4-316,4 0 0,0-7 117,5 2 0,0-3-1021,0-2 265,0-6 339,0-2 0,2-7 39,3-4 362,-4-3 0,6-13 0,-7-1 0</inkml:trace>
  <inkml:trace contextRef="#ctx0" brushRef="#br1">32900 1479 8050,'15'-15'-93,"-1"1"1,2 0-140,2 0 0,5 4 202,5 1 0,0-1 52,1-4 0,-5 1-566,-1 4 0,-5-2 544,1 6 0,-4-6 0,0 3 0</inkml:trace>
  <inkml:trace contextRef="#ctx0" brushRef="#br1">33114 1265 8050,'0'14'-256,"0"1"1,4-1 716,1 0 1,0 2-243,-5 3 1,0 3-159,0 6 0,-7 1-69,-2-1 1,-4-1-189,-1-3 0,0 1-241,0-6 1,-1 0 231,1-5 1,0-1-91,0-4 0,4 2-95,1-6 390,6 0 0,-10-5 0,5 0 0</inkml:trace>
  <inkml:trace contextRef="#ctx0" brushRef="#br1">32957 1578 8050,'14'0'0,"-6"2"0,-3 2 0,1 4 53,-1 6 1,1 7 152,-1 3 0,-3-2-70,2 1 0,-2 0-40,-2 0 1,0 3-219,0-7 1,0-1 128,0-3 0,0-1-260,0 0-38,0 0 239,0-6-349,0-1 0,0-9 87,0-3 1,0-3-51,0-6 0,2-6 364,2-4 0,3 2 0,2-2 0,4 0-72,-4-4 1,4 0 71,1-1 0,-4 5-40,-1 1 0,1 4 19,4-5 0,-5 5 486,1-5-13,-1 7-45,5-3-297,-6 12 1,-1 8 15,-7 9 1,0 5-15,0 5 1,0 3 3,0 7 1,-5-1 32,0 1 1,-1-1-60,1 1 0,4-1-142,-4 0 1,3-5 97,2-5 1,2-2-298,3-2 0,-4 1-46,4-1 0,-2-5-44,2 1 0,-4-5 34,4 4 307,-3-6 0,-9 4 0,-1-7 0</inkml:trace>
  <inkml:trace contextRef="#ctx0" brushRef="#br1">32971 1734 8050,'7'-9'-435,"2"-1"1,4 7 98,1-1 1,2 2 634,3 2 0,-2-5-106,7 0 1,-7 1-209,2 4 1,-3 0-14,-2 0 1,-4 0 6,-1 0 0,-6 1-28,2 4 0,-3-2-8,-2 7 0,-2-6-101,-3 6 1,2-5 84,-6 4 0,-1-4 37,-4 4 0,0-5-21,0 0 134,-1 4 1,6-6-76,-1 2 1,7 0 14,-2 0 0,5-2 33,5 3 1,-2-4 151,7-1 0,-1 5-22,6 0 1,-3 1 40,-2-1-201,2-4 0,-5 12 52,2-4 0,-3-1-78,-6 2 0,-7-1-1,-8 6 0,1 2-18,-5-3 0,-3 8 58,-2-8 0,-1 2-1,1-6 1,-1 2 347,6-2-210,0-4 308,5 1-331,6-7 1,10-5-3,12 0 1,8-6-52,11 2 0,-1 1-91,6-2 0,0 5-9,4-4 1,1 4-210,0-4 1,-6 6 214,1-2 0,0 3 0,5 2 0</inkml:trace>
  <inkml:trace contextRef="#ctx0" brushRef="#br1">30768 2502 8353,'0'10'-251,"0"-1"288,0 7 0,-2 0 22,-3 3 1,2 3-175,-6 1 1,-1 6 183,-4 4 0,-5-3 92,0 3 0,-6-3-274,1-1 0,-3-6 98,-1 1 0,4-8-78,0-2 0,5-1 126,-4-9 0,5 1-132,-1-5 0,4-5 88,0 1 0,1-12-7,0 2 0,1-8-140,4 3 0,-2-7 92,6 3 0,0 2 43,5 2 0,0 3 0,0 2 0,7 6-6,2 3 0,4 4 161,1 1 0,2 1 244,3 4 0,-2-2-197,7 7 0,-1-7-86,6 2 0,-2 1-125,-4-1 1,-2 4 113,-7-4-491,0 6 1,-6-3-363,-3 6-110,-3 0 881,-2 1 0,-7-1 0,-1 0 0</inkml:trace>
  <inkml:trace contextRef="#ctx0" brushRef="#br1">30796 2715 8353,'0'15'-9,"0"-1"212,0 0 1,0 2-152,0 3 1,0 3 71,0 6 0,-5 1-551,1-1 0,-6-4 40,5 0 1,1-7-597,4 2 983,0-3 0,6-2 0,2 0 0</inkml:trace>
  <inkml:trace contextRef="#ctx0" brushRef="#br1">31308 2502 7995,'0'14'-147,"-2"1"214,-2-1 0,0 2 16,-5 2 0,6 0 143,-2 6 1,-1-2-150,1 1 0,-1 3 11,1-7 1,2 4-15,-7-4-23,1 7 0,-7-9-40,-3 7 0,3-7-130,-3 2 1,-3 1 99,-1-1 0,2-1-188,2-9 0,3-1 68,2-3 0,0-4 59,0 4 1,4-10-91,1-4 1,5-10 7,0-5 0,2-7-137,2-2 1,6-7 186,4 2 0,-2 0-3,1 5 0,2 2 126,8 12 1,-3 1 226,3 9 1,-3 2 187,-2 7 1,0 11-216,1 4 0,-1 8 110,0 1 1,2 3-127,3 1 0,-3-1-173,2-3 1,5 1-67,0-6 1,-1-5-410,2-4 0,-5-5 453,5 4 0,-1-6 0,6 4 0</inkml:trace>
  <inkml:trace contextRef="#ctx0" brushRef="#br1">31507 2687 8756,'14'0'-99,"-4"1"-489,-1 4 1,-1-2 459,2 7 0,-3-5 923,-2 4-635,-3 1 0,4 4-128,-6 0 0,0 0 59,0 0 0,-5-4-94,1-1 0,-3-4-115,3 5 71,2-1 1,-4 1-103,6-1 0,0-4 133,0 4 1,4-4-9,1 4 1,6-4 31,-1 5 0,-2-6 74,1 6 0,0-7 137,6 2 1,-6 1 102,1-1 151,-7 0-265,3 1 0,-12 2-90,-4 6 1,-10 0-283,-9 0 0,-5 5-868,-9 0 1032,0 0 0,-12 2 0,-3 1 0</inkml:trace>
  <inkml:trace contextRef="#ctx0" brushRef="#br1">30654 3142 9664,'-8'0'-33,"-5"0"255,12 0-304,-6 0 0,7 1 19,0 4 0,0-2 296,0 7-233,0-1 114,7 5 0,-4 5-62,6 0 1,1 0-67,4-4 0,2 4-122,3-1 1,-2 6 163,7-5 0,0 5-134,4-5 0,1 4 44,-1-4 0,5 0-162,0-4 0,7-8 138,-2-2 1,4-3-16,6-2 1,-2 0 45,6 0 1,-8-2-14,-1-3 0,-2-4 86,-8-10 0,-2-1-66,-7-4 0,-2-8 181,-3 4 1,-8-10-138,3 0 0,-9 2 28,0-2 1,-3 1 48,-2-1 0,-7 2 4,-2 3 0,1 9-243,-2 1 1,1 2 165,-5 7 0,-1-4 0,1 11 0</inkml:trace>
  <inkml:trace contextRef="#ctx0" brushRef="#br1">21626 284 9509,'-27'-27'-124,"3"4"0,-3-2 22,4 6 397,-4 0 1,-3 0-15,-4 0 1,-2 0 128,-7 5 0,-1-1-288,-3 1 0,-4 0 4,-6 0 1,-6 6-313,-3 3 0,-4 3 362,-1 2 1,0 4-103,0 5 1,-2 10-6,35-2 0,1 4 0,-2 1 0,0 3-272,-6 7 1,0 3 0,1 0 0,0 2 248,-6 5 0,0 2 0,6-2 0,1 3-21,4-1 1,2 2 0,3 0 0,2 2-16,0 4 0,3 1 1,2-3-1,3 1-14,1 1 1,3 0 0,7-7 0,3 0-280,3-2 0,4-1 0,5 34 203,12 0 0,11-10-230,23-4-1300,2-10 1616,-17-29 0,4-3 1,2-5-1,4-2 72,8-2 1,2-3 0,-3-2 0,1-3-146,3 0 1,1-1 0,-1-1 0,0-2 136,2 0 0,1-3 0,3-2 0,2-2-32,7-3 0,-1-1 0,-5-1 1,-2-1 57,-4 0 1,-1-1-1,1-2 1,0 0-9,5-2 0,-1 0 0,-3-1 0,-2 0 51,2 2 1,-2-2 0,-7 0 0,-3-1-85,-7 3 1,-3-2 0,31-21 105,-6-1 1,-15-6-60,-8 1 1,-9-9 59,-10 0 1,-7-3 109,-12-7 1,-9-2-316,-10-8 1,8 36 0,-2 0 41,-5-5 1,-2-1-1,1 1 1,0-1-257,-1-2 0,-2 1 1,-2 2-1,-1 2-244,0 3 1,-3 4-1,-4 1 1,-5 5 500,-2 7 0,-3 3 0,2-2 0,-2 3 0,14 12 0</inkml:trace>
  <inkml:trace contextRef="#ctx0" brushRef="#br1">17929 7449 8080,'-28'-20'16,"-1"-4"0,1-1-333,-1 1 1,6-3 190,-1 4 74,0-4 203,-4 5 40,6 1 0,0 4 50,3 3 1,3-2-13,-3 11 1,3 0 22,2 5 0,0 0-60,-1 0 0,1 2-10,0 3 1,-5 4-27,0 10 1,-6-2 15,1 7 0,-4 6-241,-6 8 40,4 3-140,-11 8 0,7 6 106,-4 7 0,-2 6-101,7-2 0,6 5 286,8 5 1,11-35-1,2 2-11,1 2 0,0 0 0,0 2 0,-1 1 94,4-3 0,0 0 1,-1-1-1,1 0 332,2 37-417,3-39 0,0-1 30,5 32 0,13 3-24,2-10 1,12-10-1,8-14 0,7-12 59,12-11 1,-2-5 82,6-4 1,-9-10 17,5-10 0,1-9-192,13-4 1,-38 7 0,1 0-169,2 0 1,-1-1-1,-3-4 1,-2-2 132,32-20 1,-12-9 62,2 0 1,-14-5-270,-1-5-1039,-2 4 1142,-19 24 1,0-2-1,17-30-39,-18 29 1,-2-2 0,12-33 73,-15 34 1,-1 0-1,2-35-113,-12 2 1,-16 0 87,-12 0 1,-11 5-76,12 32 1,-1 1-1,-22-27 66,21 28 0,-2 3 16,-32-17 0,-12 11 1,31 25-1,-2 3-140,-2 0 1,0 3-1,-1 2 1,0 4-370,-1 1 0,2 3 1,-35 8-1896,12 5 2431,20 3 0,-5 2 0,19 0 0,-1-1 0</inkml:trace>
  <inkml:trace contextRef="#ctx0" brushRef="#br1">23645 8345 8435,'0'-14'-671,"-7"6"0,-1 10 1219,-6 12-310,-6 0 1,-3 19 72,-5 0 1,-7 12-151,-3 2 1,4 0-225,0-4 1,0 0 50,0-1 0,8-4-67,7 0 0,3-8-50,2-2 0,6-5-327,3-9 0,5-6 456,5-4 0,15-15 0,10-4 0</inkml:trace>
  <inkml:trace contextRef="#ctx0" brushRef="#br1">23517 8544 8435,'-8'-8'-565,"1"2"1,14 20 679,2 10 1,-1 11 915,2 12 0,-3 10-478,3 9 1,-5 7-534,-7-33 1,-1 0 0,-1 1 0,0 0 126,-3 7 1,0-1-1,0 0 1,0-1-45,-1 2 1,1-1-1,0-1 1,0 0-354,0-3 1,0-1-1,-6 34 235,4-10 0,2-4-370,7-15 1,2-1-178,3-8 0,7-5 562,7-9 0,2-2 0,-2-3 0,3 3 0</inkml:trace>
  <inkml:trace contextRef="#ctx0" brushRef="#br1">22479 12525 8556,'-15'-22'0,"8"1"637,0 13 0,6 2-526,-4 6 0,2 0-108,-7 0 1,6 0 148,-6 0 1,1 0 3,-6 0 0,-4 0-132,0 0 1,-4 1 129,4 4 0,-6 3 17,1 6 1,2 2-105,-2 3 0,5-2-110,-5 7 1,2 0-114,-1 4 0,7 1 147,6-1 1,7 0-89,-2 1 1,7-1 61,7 1 0,3-2-152,11-4 0,2-2 40,9-7 1,-4-4-96,3-1 1,-3-6 75,-2 2 0,-6-3-196,-3-2 1,-3 0-910,-2 0 404,-6 6 867,-1-5 0,-14 12 0,-1-5 0</inkml:trace>
  <inkml:trace contextRef="#ctx0" brushRef="#br1">22166 12894 8500,'9'-14'246,"1"0"0,6 0 65,7-1 0,6 6 91,4-1 0,3 3-191,7-3 0,6-3-96,3 4 0,13-4-320,11-1 1,-35 6 0,1 0 325,6-1 0,-1-1 1,-1 3-1,-2-1-85,-3-2 1,-1 1 0,2 0-1,1 2 60,0-1 0,-1 2 0,1 1 0,0 2-585,2 0 0,0 1 489,-4 4 0,-2 1 0,36-2 0,-8 7 0,1 3 0,-1 5 0</inkml:trace>
  <inkml:trace contextRef="#ctx0" brushRef="#br1">17133 16406 8451,'0'14'223,"5"0"-300,-1 0 0,7-1-15,-1-3 1,2 1 233,3-7 1,0 1-10,4-5 1,4 0 58,5 0 1,7 0-33,3 0 1,3 0 81,1 0 1,3 0-42,2 0 1,-1 0-39,6 0 0,8 5-372,11 0 1,2 1 179,-33-3 1,0-1 0,35-1 113,0 4 1,0-2-60,0 2 1,-32-4 0,0-1-71,4 3 0,1-1 0,-2-1 0,1 0 74,0-1 0,1 0 0,-6 0 0,-1 0-5,2 0 1,0 0 0,1 0 0,0 0-7,3 0 1,1 0-1,1 0 1,1 0 80,3 0 0,-1 0 0,-4 0 0,0 0-54,2 0 0,0 0 0,-1 0 1,1 0-270,4 0 0,1 0 0,1 0 0,0 0 258,3 0 1,1 0-1,-3 0 1,-1 0-4,-4-1 0,1 2 0,5 1 0,1 0-72,2 1 0,1-1 0,1 1 1,0-1 48,-6-2 0,0 0 1,2 0-1,0 0-50,-2 0 0,0 0 1,3-1-1,0 0 51,4-1 0,0 0 0,-6 1 0,-1 0 66,-2-1 0,-1-1 1,4 2-1,1 1 10,3 0 0,0 0 0,-1-1 0,1 0 65,-1-1 1,1-1-1,0 3 1,-1-1-51,-1-1 1,-1-1-1,2 0 1,1 0-11,7 0 1,-1 1 0,-6-1-1,-2 1-274,2 2 1,-1 0-1,1-2 1,1 0 274,3-1 1,1 1 0,-4-1 0,0 1-48,-3 2 1,-1 0-1,-1-2 1,1-1 32,0 1 0,0 0 0,1-1 0,0 1-21,2 2 0,-1 0 1,-5-2-1,-1-1-168,-3 1 1,0-1 0,-2 0 0,0 0 185,4 0 1,1 1 0,-4 2 0,0-1 10,2-1 1,-1-1-1,-8 0 1,-1 0 172,32-2 1,-4 0-289,-9 5 1,-2 0 129,-8 0 1,-3 0-297,-6 0 1,-8 0-446,-7 0-86,-6 6 1,-14 2 725,-3 7 0,3-1 0,0 0 0</inkml:trace>
  <inkml:trace contextRef="#ctx0" brushRef="#br0">18796 14074 8156,'-14'-4'-91,"0"-1"0,1-6-97,4 1 1,-2 2 708,6-1 0,0 4 282,5-4-344,-6 5-137,4-2 0,-2 6-103,8 0 0,4 0 23,6 0 0,1 0-91,-1 0 0,2 0 50,3 0 1,-2 0-186,7 0 0,-1 0 47,6 0 0,6 2-48,2 2 1,5-2 76,0 3 0,7-4 8,3-1 1,-1 0-28,1 0 0,-5-1 48,6-4 0,-1 2-21,5-7 0,6 6-236,3-6 1,4 2 104,1-1 0,-2-2 26,-2 6 0,-4-4-102,-6 4 0,-1-1 72,1 1 1,7 3 95,2-3 1,5 4 197,5 1 0,-10 0-78,0 0 1,1 0 33,-1 0 0,10-2-345,-36 0 0,1 0 0,2 1 0,0 0 185,0-1 0,0-1 1,-2 2-1,0 1 102,30 0 0,0-2-101,0-3 0,7 4 23,-38-2 1,0 1 0,38 0-227,-3 2 0,-4 0 358,-4 0 0,-6 0 81,-8 0 1,2 0-50,-3 0 1,2 7-110,-2 2 1,3-1-73,-3 2 0,-3-6 106,-1 6 1,-9-5-276,-1 4 0,-6-6 550,1 2 1,-8-3-403,-1-2 0,-5 0 107,4 0 1,-5 0-257,1 0-403,-3-7 117,-2 6-447,-6-12-735,-2 11 193,-6-4 1,-6 6 1382,-4 0 0,-9 0 0,-3 0 0</inkml:trace>
  <inkml:trace contextRef="#ctx0" brushRef="#br0">10251 8956 8094,'-7'-14'-539,"-6"0"593,5 6 1,-6 2 208,0 6 1,-5 1-305,0 4-19,0 3 0,0 11 145,0 0 1,-5 6 85,5-1 0,-3-1 30,8 6 1,-4-2-86,9 11 0,3 1 40,1 9 1,3-3-45,2 7 0,2 2 43,3 8 0,4-8-75,10 2 0,3-3 146,7-1 0,-1-3-14,0-7 1,1-1 7,-1-3 0,1-9-82,-1-10 0,1-5 25,-1-5 0,7-12 32,3-16 0,3-9-46,1-15 1,3-3-305,2-6 0,-7-2 262,2-12 0,-10 1 8,-4-1 1,-1 0 59,-8-1 1,-5 7 112,-4-6 0,-7 6-63,2 3 1,-5 7-60,-5 2 1,-5-1-132,-8 2 0,-13 6 103,-11 8 0,-9 6-389,-10 8 1,-4 6-76,-6 13 1,0 14 46,0 10 1,33-8 0,0 3-294,0 4 1,0 1-1,-3 2 1,0 0 571,0 5 0,1 0 0,-2-1 0,1 1 0,-2 4 0,0 2 0,1 0 0,-1 0 0</inkml:trace>
  <inkml:trace contextRef="#ctx0" brushRef="#br0">27938 7776 6365,'0'-14'529,"0"0"-427,0 0 1,0 4 187,0 1 336,0 6-425,0-10-58,0 11 1,-6 1-208,-3 6 1,-6 10 114,-4 0 0,-4 4-211,-11-1 0,-2-2 136,-7 3 1,1 2-73,-1-2 0,5-5 70,0-5 0,7-5-183,-2 0 1,9 3-48,5-3-243,3 1 499,2-5 0,0-13 0,-1-2 0</inkml:trace>
  <inkml:trace contextRef="#ctx0" brushRef="#br0">27569 7634 8517,'-13'2'-666,"4"3"1,-3-2 600,8 6 1,-12 2 319,2 8 1,-8-1-124,3 5 0,-7-4-35,3 5 1,2-7-38,2 2 1,5-1 183,4 1 1,4-4-106,6 4 1,0-3 10,0-2 1,3 1-85,7-1 0,2-2 0,17-2 0,2 3-157,12-4 0,12-3-270,7-1 1,3 1 32,6-1 0,-10 6 1,9-3-1</inkml:trace>
  <inkml:trace contextRef="#ctx0" brushRef="#br0">29374 7108 8741,'0'-8'-391,"7"2"339,-6 6 1,6 11-8,-7 3 0,0 10 611,0 0-305,-7 9 1,-1-3-161,-6 3 1,-6 2-82,-4-2 0,2 0 42,-2-4 0,2-6 42,-2 1 1,-3-7-160,4 2 0,-4-5 88,-2-4 0,1 1-281,0-6 0,-3-1-11,-2-4 0,5-6 169,-1-3 1,4-6 27,11-3 1,-2 2-18,11-3 0,1-2 26,4 2 1,3 0-11,6 5 0,2 5 79,13-1 1,0 7-50,4-2 1,1 4 93,-1 1 0,1 0-122,-1 0 0,-4 6-4,-1 3 1,-4 4-17,5 1 0,-7 1 95,2-1 0,-3 6 0,-2 2 0</inkml:trace>
  <inkml:trace contextRef="#ctx0" brushRef="#br0">29516 7293 8550,'8'0'-570,"-1"6"-117,-7 4 1,-2 2 618,-3 3 1,-4 0 13,-10 4 0,-3-1-134,-7 5 1,3-7 187,2-1 0,3-3 0,7-7 0,6 6 0,2-9 54,6 4 1,6-6 175,4 0 1,2 0-17,3 0 1,-1 5 170,0-1 1,-5 12-76,1-2 1,-5 5-148,4 0 1,-6-3-76,2 3 0,-3-2 23,-2 2 0,4-8 95,1 4-160,0-4 1,1-2-151,4 1 1,2-7-342,2 2 1,1-10 66,-1-5 378,6-2 0,3-9 0,5-1 0</inkml:trace>
  <inkml:trace contextRef="#ctx0" brushRef="#br0">29772 7364 8358,'8'6'-329,"5"-4"-41,-4 3 1,1-4 309,4-1 0,-1-4 263,10-1 0,1-5-203,5 6 0,-1-7 0,0 3 0</inkml:trace>
  <inkml:trace contextRef="#ctx0" brushRef="#br0">30370 7307 8358,'20'0'0,"2"-6"0,7-2 0</inkml:trace>
  <inkml:trace contextRef="#ctx0" brushRef="#br0">31351 7293 8351,'14'0'407,"0"-6"199,0-4 1,7 2-486,2-1 1,4 6 59,2-2 0,-1 3-639,1 2 458,5 0 0,15-6 0,10-2 0</inkml:trace>
  <inkml:trace contextRef="#ctx0" brushRef="#br1">22152 12852 8094,'0'-22'-288,"0"3"-109,0-4 1,0 8 498,0-4 0,0 3 509,0 2 1,-5 4-281,0 1 1,-6 4-125,2-4 0,-6 1 83,-4-2 1,-1-2-127,-4 2 1,-4-1 29,-1 1 1,1-2-88,-5 2 0,3-2 6,1-2 1,1 2 20,-1-2 1,-7 3-196,-7-8 0,-6 3 118,-7 2 0,-8 5-209,-2-1 0,-5 7 195,-5-2 0,8 4 26,-3 1 0,3 1 133,-3 4 0,-2-2-105,-2 7 0,4-1-28,-1 5 0,9 1-14,11-1 1,-2 0-111,7 0 1,-5 1 178,5-1 1,-2 5 0,1 0 0,-2 6 170,-7-1 1,1 4-245,4 5 0,-1 4-59,5 5 0,-1 6-171,2-1 0,3 2 118,-4-2 0,6-7 153,4 2 0,0-2 157,9 3 1,6-5-157,13-1 1,4 3-26,6 7 0,3-2 201,6 2 1,9 2-104,15-2 0,3 1 54,7-6 1,11-1-395,3-3 0,12-3 249,-32-20 1,2-2 0,6-1-1,2-1-5,6-1 0,3-1 0,-1-2 0,0 0-239,-1-2 0,1-1 0,4 2 0,1-1 224,-1-2 0,0-1 0,2 1 0,0-1-5,-2-2 0,0 0 1,0-1-1,-1 0 83,-6-1 0,0-1 0,9 0 0,0-1-42,1-3 1,-1-1-1,0-1 1,0-2 72,-4 0 0,0-2 0,-2-3 0,-1-1-41,-2-1 1,0-2-1,1-3 1,1-1-39,4-2 1,-2 0 0,-5 1-1,-2-1-10,-4 1 0,0-2 1,-2-1-1,-1-3-148,-4-1 1,0-2 0,0 2 0,0-1 6,-2 0 0,-1 0 1,-5 2-1,-2 0-77,-1-1 0,-2-2 1,-2-2-1,-3-1 26,-2-2 1,-3-2 0,-1 0 0,-3 0 29,-4 0 0,-4 1 0,-5-36-144,-12 10 1,-14 0 55,-15 9 1,-19 6 129,26 33 1,-4 3 0,-1 0 0,-3 3-61,-2 4 1,-3 2-1,-15 2 1,-4 3-332,-11 2 0,-3 3 1,21 0-1,0 3 1,-2 1 163,-6 4 1,-1 3-1,0 1 1,0-2-1,0 2 1,-1 1-415,12-2 0,1 1 1,-2 1-1,0 1 686,-7 2 0,0 1 0,-1 1 0,1 1 0,2-1 0,0 2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3100 7520,'-22'-50,"8"14,7-4,7 23,0-4,0 15,13 31,-4 7,10 25,-1-1,1 1,-2 3,7-3,4 10,5-6,7 7,-2 3,-18-33,1 0,0 0,0 0,1 2,-1 0,1-2,-1 0,0 4,-1 0,-1 0,0 1,1 3,1 0,-2 3,0 1,3 2,2 1,-1-1,1 0,0 0,1 0,-1-2,-1 0,-3-1,0 1,2 0,-2 0,-5-7,-3-1,12 34,-7-11,-2-13,-1-10,-6 6,4-23,-10 8,4-25,-25-27,2 0,-18-22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3384 9141,'33'59,"1"2,-13-26,2 0,-2 2,0 2,3 1,0 2,-1-2,1 0,2 2,0 0,5 1,0-1,0 0,1-2,1-1,1-2,-5-4,0-3,23 18,-6-4,16-8,-10-1,-8-19,-5-3,-16-13,11-13,3-3,-1-19,-9-1,-13-7,-6-1,-8-3,0-5,0-10,0-9,0-8,-2 32,-1-2,1-5,-1-1,-1-3,-1-1,2-9,1-2,-1-5,0-1,1 21,0 0,1-1,1-1,0-1,0 1,0-2,0 1,0-1,2 0,0-1,1 1,0 3,2 1,1 0,2 1,2 1,-1 0,0-26,1 0,3 3,2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4152 4009 8199,'-14'-14'147,"6"0"1,0 1-142,3 3 1494,4 4-423,-6 6-999,14 0 0,5 0 52,7 0 0,7 5 77,-3 0 1,6 4-35,4-4 1,5 4-19,9-4 1,8 5-72,7-6 0,4 1-90,-4-5 1,4 5 29,-4 0 1,0 1 131,-6-1 0,9-2 18,6 6 1,7 1-132,-36-3 0,1 0 1,-3-3-1,1 0-42,-1-2 0,0 1 0,3 0 0,1 0 87,3-1 1,1 1 0,6-1 0,2 0-215,4-1 1,-1-2-1,-2 1 1,0 0 64,-1 0 1,1 0 0,4 0-1,2 0 50,3 1 0,0-2 0,2-1 0,0 0-47,-1-1 0,-1 1 0,1-1 0,0 0 35,-3 0 0,0 1 0,2 1 1,-1 0-25,2-1 0,-1-1 0,-2 2 0,0 1-278,-5 0 1,0 0 0,2 0-1,0 0 315,3 0 0,0 0 1,-6 0-1,-2 0 42,-4 0 1,0 0-1,4 0 1,0 1 148,-2 2 0,1-1 0,5-1 0,0 0 10,0 1 1,-1 1-1,-3 0 1,0 0-43,-4-1 0,0 1 0,7 1 0,1 1-136,1-2 0,1-1 0,1 0 0,0 1 71,-3-3 0,-1 0 1,1 0-1,0 0-77,-4 0 1,1 0 0,5 0-1,1 0 31,4 0 0,-1 0 1,-5 0-1,0 0-90,-4 0 0,-1 0 1,3-3-1,1 1 49,4 0 1,0-1 0,-4 0-1,0 0-1,-1 0 1,0 1 0,-3 1-1,-1 0-79,-3-1 0,0 0 0,2-1 0,0-1 103,3 2 0,-1 0 1,-2-1-1,-2 1 99,-1 2 1,-2 0 0,-4-2 0,-2-1-43,-2 1 0,-1-1 0,1 1 1,0 0-11,4 2 0,0 0 0,-4-2 1,-1-1-4,0 1 0,0-1 1,33-6-3,-7 4 0,-7-1 229,-7 1 0,-7 2-786,3-7 1,-5 2-588,-6-1 1,3 3 1081,-7 6 0,0 0 0,-4 0 0,-1 0 0,1 0 0</inkml:trace>
  <inkml:trace contextRef="#ctx0" brushRef="#br0">7692 4521 8523,'-8'-22'0,"-3"1"148,7 7 1,-3 4 880,2 1-750,4 6 0,-5 3-120,6 9 0,4 10 67,1 5 1,0 9-186,-5 5 1,0 5 0,0 4 0,0 4-219,0 6 0,-7-5 2,-2 0 1,1-2-331,-1 2 1,1-3-33,-2-6 1,-1-7 243,6-2 1,-4-11 292,4-4 0,-6-3 0,3-2 0</inkml:trace>
  <inkml:trace contextRef="#ctx0" brushRef="#br0">7436 4819 8523,'7'15'0,"1"7"493,6 6 1,2 4 102,3 10 0,-2 6-38,7 13 1,-7-1-441,2 7 0,-3-3 196,-2 3 0,-1-10-43,-4-10 1,4-14 81,-4-4 0,-1-12-25,2-3 0,-6-6-49,6-8 0,-6-8-163,6-6 1,-1-8-166,6-11 0,0-11-541,4-13 0,4-13 429,-10 31 1,2-2-1,0-3 1,0-1-220,1 0 1,1 0 0,1 1 0,1 1 379,1 0 0,2 1 0,2-1 0,1-1 0,1-3 0,0-1 0,2 2 0,0 1 0</inkml:trace>
  <inkml:trace contextRef="#ctx0" brushRef="#br1">6967 7421 8283,'-8'8'-6,"2"-2"1,12-6 351,4 0 1,9 0 132,4 0 0,4 0-121,2 0 1,-1-1-406,1-4 0,-1 2 66,0-7 1,-4 5-432,0-4 0,-5 6 112,4-2 1,-5 4-380,1 1 679,-3 0 0,-2 0 0,0 0 0</inkml:trace>
  <inkml:trace contextRef="#ctx0" brushRef="#br1">7223 7151 8283,'-9'1'24,"-1"4"1,7 5 910,-2 9 0,2 9-308,-2 10 0,2 11-342,-6 8 0,-1 8-470,-4 10 1,4 3 219,5-38 1,1 0-1,1 38-35,-2-7 0,10 6 0,3 2 0</inkml:trace>
  <inkml:trace contextRef="#ctx0" brushRef="#br1">6498 6554 8342,'-8'-14'38,"2"-1"210,6 7 1,1 4-8,4 8 0,3 4 264,6 7 0,0 0-381,1 4 0,-1 2 69,0 3 1,0-4-189,0-6 0,1-1 110,-1-4 1,5 2-178,0-6 1,6-2-17,-1-7 0,9-4 75,5-6 1,5-5-234,4 0 1,-3-2 59,4 2 0,-6 8 44,-4-3 0,0 9 42,-10 0 0,4 9 133,-8 0 1,-4 7-98,-1-1 1,-3 7 131,-2 2 0,2 0-39,3-5 1,-3 1 169,3-1 1,-2-6-29,2-4 0,3-2-60,7-2 0,1-2 149,3-2 1,3 0-104,7-5 0,-1 6-26,1-2 1,0 3-20,-1 2 0,-5 0-81,-4 0 1,-3 8 45,-2 7 1,-4 0-2,0 9 0,-2 0-133,2 4 0,1-4 124,-6 0 0,1-7-670,-1 2 0,3-10 593,7-4 0,12-16 0,3-5 0</inkml:trace>
  <inkml:trace contextRef="#ctx0" brushRef="#br1">20133 2701 8216,'-8'-20'471,"3"2"-50,10-5 1,11-1-239,12-5-248,13-5 1,10 4 202,6-4 1,-1 6 293,1 4 1,-6-3-1104,-4 4 1,-4 2 263,-5 2 1,-5 3-377,-9 2 0,-2 0-51,-3 0 834,-10 6 0,10-5 0,-11 5 0</inkml:trace>
  <inkml:trace contextRef="#ctx0" brushRef="#br1">20602 2090 8216,'0'27'-92,"0"-2"-47,0 13 1,0 1 253,0 9 1,-2-2 213,-2 6 1,0 1-622,-5 9 0,0-7 74,-6 7 1,1-7-274,0 7 1,0-9 244,-1 0 0,3-14 202,2-1 0,-1-8-32,7-6 183,-8-4 64,11-12 0,-4-3-101,10-10 1,3 0 82,6-9 1,2 2 66,3-12 0,-2 2-164,7-2 0,-2-4 26,2-1 0,2 1-130,-2-5 0,1 4 157,-1 5 1,-3 4 147,-7 6 0,0 6-111,0 3 0,-1 7 164,-4 7 0,-4 8 38,-10 17 1,1-1-152,-10 9 0,1-2-56,-11 7 1,2-2 104,-2-3 1,2-4-463,3 0 0,3-6-101,-2 1 0,2-5-149,2-4 0,-5-5 114,0-10 0,-5-1-86,5-3 0,-6-5 135,1 0 0,-3-6-11,-1-9 0,4-5 198,0-4 1,7 4-131,-2 1 571,9-3-90,4 6 0,14 2 176,6 9 1,7 5 102,7 5 1,1 3-200,-1 6 0,5 0-158,0 0 0,5-1 24,-4-4 1,3 2-379,-3-6 1,4 1-15,-5-1 211,6-3 0,-2 4 0,5-6 0</inkml:trace>
  <inkml:trace contextRef="#ctx0" brushRef="#br1">22664 2061 8140,'6'-20'492,"-5"9"-299,4-3 120,-3 9 0,2 0-47,1 10 1,-2 3-111,-7 6 1,-11 8-142,-8 6 0,-4 3 81,-2 6 1,-5 1-211,-4 5 1,3 0-27,2-1 0,-2-5-177,2-4 0,0 0 15,4-5 0,6-2-340,17-22 481</inkml:trace>
  <inkml:trace contextRef="#ctx0" brushRef="#br1">22464 2403 8140,'5'14'-157,"0"0"1,4 3 103,-4 7 1,0 1 629,-5 13 0,0 2-135,0 7 1,-2-1-680,-2 6 1,2-12-103,-3-3 0,4-7-247,1-6 1,0-3-30,0-7 329,6-6 1,0-10 111,4-12 1,2-6 173,-2-9 0,-2-6 0,1-3 0,-1-1 0,2 1 0,1-1 0,-7 5 0,12 1 60,-2 5 0,5-1 126,0 1 0,5 6-44,9 3 0,-1-2 112,6 2 1,1-4 30,9 4 1,-4-2 80,3 2 0,2 3-161,-1-3 0,-1 4 2,-4 0 0,-1 8-25,1 2 0,-7 5-63,-2 5 1,-12 9-1,-8 9 0,-6 7-19,-8 8 1,-3 0-2,-7 10 0,-6 2-161,-12 2 0,-1 0 53,1 5 1,0-9-309,-1 4 0,2-13 136,4-6 0,-4-2-360,3-3 1,2-8 54,-2-5 0,2-7-629,-2-8 1115,-2 0 0,-3-7 0,-7-1 0</inkml:trace>
  <inkml:trace contextRef="#ctx0" brushRef="#br1">22763 2644 8121,'6'21'0,"-2"-4"-159,5 7 1,-6-7 131,2 2 894,3-3-197,-7-2-933,6-6 220,-7-2 0,0-7-337,0-4 0,-5-4 142,0-10 1,0-3 19,5-7 1,0 1 86,0-1 0,7 1-154,2-1 0,5 7 242,5 3 0,-1 4-94,6 0 0,-6 7 222,6 4 0,-6 2-58,1 2 0,-4 2 127,0 2 0,-3 4 11,-2 7 0,1-1 243,-7 0 1,1 0-54,-5 0 1,0 1 93,0-1 0,-1 0-211,-4 0 1,-3 0-45,-6 1 1,-7 0-301,-2 4 0,0-3 108,0 3 1,1-5-110,-2-4 1,3 1-226,7-6 1,5-1-615,-1-4 946,7 0 0,9-12 0,10-4 0</inkml:trace>
  <inkml:trace contextRef="#ctx0" brushRef="#br1">23744 1862 8073,'6'15'0,"-4"5"0,3 4 0,-4 4 528,-1 5 0,0 2-140,0 3 1,-1 3-354,-4-3 0,-3 2 53,-6-3 1,4-2-224,1-6 0,1-7 33,-1-3 0,-3-4 131,8 0-28,-7-7 1,8-2 9,-7-6 1,7-11-340,-2-3 1,4-10 62,1 0 1,6 2 8,3-2 1,4 1 246,1-6 0,0 2-21,1 4 0,5 2 69,4 7 1,3 0-81,1 0 1,2 6 240,3 3 1,-6 3-41,6 2 1,-11 0 105,7 0 0,-10 0 12,0 0 1,-5 2 8,-4 3 0,1 3-222,-7 6 1,-5 0-90,-9 0 1,-10 2-87,-9 3 1,-7 3 58,-11 7 0,-4-1-434,-6 0 0,5 1 215,0-1 1,6 1-85,-1-1 0,4-1 157,5-3 1,5-4 394,9-6-53,4 1 129,12-1 1,9-6-90,14-3 0,11-5-3,12-5 0,2-3-219,-2-6 0,8-5 142,-4 0 0,10-2-583,1 2 1,0 3-6,-1-2 1,-6 2 482,-13 1 0,1 1 0,-12 0 0</inkml:trace>
  <inkml:trace contextRef="#ctx0" brushRef="#br1">23716 2545 8073,'0'14'6,"0"0"0,0 0 608,0 1 0,-7 0-309,-2 4 0,-4-1-217,-1 5 0,0-4-238,0 5 1,-5-7 105,0 2 1,-5-4 19,5-6 226,0 4-254,5-12 1,6-1 8,3-9 1,7-10-129,7-5 1,2-7-94,13-3 0,0-3-214,4 3 1,5 1-12,0 5 1,2 1 146,-2 3 0,2 4 355,3 5 1,-3 8-87,-7 2 0,-6 3 482,-3 2 0,-9 8-120,-5 6 0,-4 8 76,-1 12 0,-8-3-8,-6 7 1,0 0 206,-5 5 1,3-5-281,2 0 1,0-7-32,-1 2 0,6-4-736,-1-6 422,7-2 0,-5-8-1191,4-4 807,2-3 0,-4-14-50,6-6 1,0-2 76,0-7 0,4 4 418,1-5-660,0 7 660,1-4 0,-3 13 415,7 4 0,-5 8-240,4 6 1,-6 9 171,2 4 0,-3 4-16,-2 2 0,0-2 70,0-4 1,0 4-161,0-3 1,0-4-203,0-1 0,-7-3-131,-2-2 1,-4-4 58,-1-1 1,0-6-177,0 2 6,-1-3 143,1-9 0,1 0 106,4-8 1,3-4 150,6 0 1,8 0-102,6 5 0,2 0 27,7 0 1,6 4-290,4 1 1,5 4 92,-5-4 0,5 4-317,-5-5 1,0 7 167,-4-1 1,-6 2-114,1 2 1,-11 0-353,1 0-244,-3 0 931,3 0 0,-6 0 0,-2 0 0</inkml:trace>
  <inkml:trace contextRef="#ctx0" brushRef="#br1">24370 2488 7840,'14'-6'-80,"2"-1"-213,3-2 0,4-9 109,10 4 1,4-5 604,5 0 1,6 2-315,-1-7 0,1 0-347,-6-4 1,-5 1-27,-4 4 0,-9-3 266,-6 7 0,-2-6 0,-2 3 0</inkml:trace>
  <inkml:trace contextRef="#ctx0" brushRef="#br1">24768 2076 8076,'0'19'-542,"0"0"0,4 6 1340,1-2 0,2 11-253,-3 4 1,-2 7 77,3 3 1,-4 5-143,-1 0 1,0 3-185,0 6 1,-5-2-201,1 6 1,-3-6-20,3 2 1,2-7-414,-3-7 0,-1-7 303,1-13 0,1-10-1584,4-4 755,0-9-103,-7-24 1,4 0 11,-6-19 952,5 0 0,-8-5 0,4-7 0</inkml:trace>
  <inkml:trace contextRef="#ctx0" brushRef="#br1">24597 2459 8003,'-6'19'316,"-4"0"0,-2 11-106,-3-1 1,1 2-166,0-2 1,5-1 135,-1 1 1,2-1-135,-1 1 1,2-7-959,7-3 724,0-4 0,2-7-925,3-3 1112,9-10 0,8-9 0,6-8 0</inkml:trace>
  <inkml:trace contextRef="#ctx0" brushRef="#br1">24782 2502 8003,'6'8'0,"-3"5"425,7-4 0,-5 4 8,4 1 1,-6 2-54,2 3 0,1-3-289,-1 2 1,5-2-210,-6-2 1,3-6-234,-3-3 0,0-3 351,5-2 0,-6 0 0,3 0 0</inkml:trace>
  <inkml:trace contextRef="#ctx0" brushRef="#br1">25024 2346 8003,'8'6'0,"-2"2"0,-6 6 0,0 7 421,0 2 0,-5 4 618,0 2 1,-6 4-593,2 0 1,1 2-291,-2-2 1,3-3-110,-3 3 0,2-4-64,3-6-664,4-2-59,-5-7 0,7-14 431,4-9 0,4-12-524,10-12 0,-1 1 264,5-6 1,-4 2 237,5-2 1,-2 2 329,2 3 0,3 4 0,-4 1 0,-2 6 3,-2 7 1,1 3-114,-1 2 0,0 4 967,-4 6 1,-6 3-447,1 7 0,-7 1 673,1 12 0,-2 6-369,-2 4 1,0 2-132,0-2 0,0 2-25,0 3 1,0 1 41,0-6 0,2 0-306,2-4 1,4-7-223,6-3 0,7-5-752,3-4 0,-2-4 480,2-6 0,1-11-667,8-3 0,-3-9 866,3 5 0,3-8 0,1 4 0</inkml:trace>
  <inkml:trace contextRef="#ctx0" brushRef="#br1">20545 6241 8089,'0'-14'749,"11"0"-554,3-1 1,12-5-147,2-4 1,8-9 62,12-5 0,9-3-57,9-2 1,-4 2 79,-6 3 0,-7 4-50,-11 5 1,-9 7-2478,-10 3 2392,-10-3 0,-2 6 0,-7-4 0</inkml:trace>
  <inkml:trace contextRef="#ctx0" brushRef="#br1">20886 5644 8089,'7'20'0,"-1"4"-32,3 9 0,4 5 293,-3 10 1,1-1 405,-2 10 0,-3-2-669,-6 12 1,-3-1 82,-6 5 0,-1-6-203,-9-4 1,-1-4 89,1-5 0,1-4 25,9-10 1,-2-10-242,6-9 58,0-10 1,7-4 75,3-10 1,4-4-94,10-10 1,8-5-194,6-9 1,5 3 359,-5-3 0,2 0-46,-2 4 1,-3-1-59,3 11 0,-7 2 419,-3 8-243,-5 2 0,1 20 449,-10 6 0,-2 12-134,-7 7 1,-7-1 5,-2 1 0,-5-1 7,-5 6 0,-4-2-9,-5-3 0,3 3-464,-4-3 0,2-3 137,-10-2 0,3-8-533,-4-1 0,7-13 38,-2-1 0,4-7-153,6-3 1,-3-13 256,7-6 1,2-8-84,7-6 1,4 1 231,6-5 0,2 5 218,2-1 0,6 9-3,9 5 1,5 5 2,9 4 0,-2 6 274,7 8 0,-5 4-113,5 7 1,-4 4 103,3-1 1,-5 6-134,1-5 1,-8 0-245,-1-5 112,0-6 0,4 5 0,1-5 0</inkml:trace>
  <inkml:trace contextRef="#ctx0" brushRef="#br1">21512 6156 8157,'14'-22'119,"7"1"-60,2 7 1,4-5-155,-13 10 49</inkml:trace>
  <inkml:trace contextRef="#ctx0" brushRef="#br1">23175 5687 8027,'-8'1'207,"4"4"1,1 4 266,-2 10 0,-3 5-170,-6 9 0,-2 4 101,-3 5 1,2-2-920,-7 2 316,0-2 1,0 2-47,1-8 1,1-4-106,-2-2 1,3-6-301,7-3 249,0-9 86,0-4 0,6-8-6,3-2 0,10-4 202,4-7 0,4 1 49,1 0 1,2 1 221,3 4 1,-3 3 19,3 6 0,-3 3 274,-2 6 1,3 7 177,-3 12 1,4 9-237,-9 5 0,-1 1-109,2 5 1,-6-4-22,6-2 1,-7-1-320,2-3 0,1-8-62,-1-6 1,4-11-174,-4 1 1,1-9 148,-1-1 1,-2-8-127,7-6 1,-6-10-189,6-9 0,-1-4 165,6-5 1,-1-9 18,0-1 1,0-5 70,0-4 1,9 5-101,5 0 1,2-1 220,8-3 0,0 5 136,4 4 1,6 4 5,-1 5 1,-4-1 116,-5 5 0,0 6 351,4 4 0,-1 12-237,-3-3 0,3 11 25,-3-1 1,2 5-24,-2 5 0,-3 3 125,-7 6 0,-1 5-167,-3 0 0,-4 6-193,-6-1 1,-6 3 157,-3 1 1,-7 7-405,-7 3 1,-4 3-119,-15 1 0,1 1 135,-11 0 1,-1-1-476,-9 1 0,5-2 267,1-3 1,1-3-109,8-7 1,-2-11 146,2-2 0,7-11 342,-2 1 0,4-11 0,1-8 0,0-13 0,4-11 0,4-3 0,-4-2 0,9 7 0,6 3 0,2 4 0,2 6 0,0 2 0,0 7 239,0 6 0,0 8 131,0 9 1,0 10 72,0 5 0,0 4-96,0 6 1,0-4-3,0 3 0,0-3-67,0-2 0,0-6 283,0-3-806,0-3 7,0-8 0,0-3-105,0-10 0,5-9 36,-1-10 1,7-3-155,-1-1 0,3-5 166,1-1 0,2 1 9,3 5 1,-2 4 272,7 0 1,-5 12-122,4-2 1,-5 4 268,1 1 1,1 2-57,-1 7 0,-2 7 363,-7 2 1,1 4-86,-6 1 0,-2 0 57,-8 0 1,-1 5-153,-4 0 1,-7 5-98,3-5 1,-8 2-319,3-3 0,-5-3 108,5-1 1,-5 0-981,5-4 1025,0-4 0,-1 7 0,-2-6 0</inkml:trace>
  <inkml:trace contextRef="#ctx0" brushRef="#br1">24412 5189 7992,'10'6'0,"-1"4"0,5 4-138,5 5 1,0-2 0,-6 9 521,-3 4 1,1 0-130,-7 8 0,-1-5-299,-7 5 0,-4-7 87,-6 2 0,-1-4-54,1-5 1,0-4 49,0-6 0,1-4 43,4-1-120,-4-6 1,11-3-4,-2-9 1,2-10-317,2-5 1,8-3 138,6-1 0,7-2-80,7-3 0,2 3 61,3-3 0,-3 4 189,4 5 0,0 4-19,-1 6 1,1 1 204,-6 4 1,-6 2-34,-3 7 0,-5 2 213,-4 3 0,-4 7-178,-6 7 0,-1 2 40,-4-2 1,-8 1 134,-6 4 0,-4 3-40,4-4 1,-7-2-166,3-2 0,-3 1-62,3-1 0,1-4-137,3-6 1,8-6-101,-4 2-54,4-3 0,5-9 55,6-2 0,6-4 156,8-1 0,7 0-78,3 0 0,4-4 27,5 4 0,-3-3-89,4 7 1,-9 4 52,-2 1 0,0-1-335,0 1 234,-2 0 93,-7 5 1,-6 2 118,-3 3 0,-10 4-102,-5 10 1,-10-2 77,-8 7 1,-9 1-4,-10 9 1,-4-3 32,-6 7 0,-4-5-221,-1 5 0,2-2 366,8 2 1,3 2 24,6-7 0,9-1 228,5-9 0,7-2 600,8-7-679,6-6 0,10-3 142,12-10 1,13-5-9,10-9 0,12 1-504,8-11 1,7 4-526,7-8 0,0-2 135,0 2 0,-8 0 122,-6 4 1,-8 2 26,-11 4 0,-5 2-621,-9 7 236,-4 0 679,-12 6 0,-2 8 0,-6 9 0,-6 4 0,-3 1 0,-9 0 254,-1 0 0,-1 5-367,1 0 1,3 2 569,-3-2 0,3-3-234,2 3 1,1-2 154,4 2 0,-2-3-118,6 3 0,-4 1 172,4-1 0,-5 5-130,6-5 1,-7 5-281,1-5 0,-4 4 91,-5-4 1,2 0-193,-7-5 1,5-1 32,-5-4 0,5-2 80,-4-7 0,5 0-151,-1 0 0,3-2 18,2-3 0,6-4-118,4-10 1,4-3 71,4-7 0,9-4-314,6 0 0,8 0 167,1 5 0,1 1 38,4 3 0,2 3 165,-2 7 1,1 2-26,0 2 1,-11 5 429,1 10 1,-7 5-164,-2 9 0,-7 4 261,-4 10 0,-2-1-82,-2 6 1,0-7 81,0 3 0,0 0-102,0 0 1,-5 0-27,0 0 0,-4-4-141,4 3 1,-4-2 6,4 2 0,-1-3-233,1 4 0,3-4 59,-2-2 1,2-4-230,2-1 0,0-5-29,0 1-669,0-3 365,0-2-59,0-6 607,0-8 0,0-10-87,0-9 0,0 3 196,0-2 0,0-5-101,0 0 0,-6 1 110,-4-2 0,2 7-61,-1-2 0,-1 3 14,-4 2 80,0-1 19,0 1 1,4 5 87,1-1-201,6 7 0,-4-5-31,7 3 1,5 2 31,0-6 1,6 4-128,-2-4 0,4-1 65,1-4 0,0 4 30,1 1 0,-1 1 54,0-1 1,-5 1 1,1 3 0,-1 3 160,6-2 0,-6 2-59,1 2 1,-7 6 70,1 4 1,-2 4-78,-2 5 1,0-2 69,0 7 1,0 0-39,0 4 0,0 1-35,0-1 1,0 0-24,0 1 1,-6 4-110,-4 0 0,2 0-44,-1-4 0,-1 4-46,-4 0 0,0-4-171,0-6 1,4-5 100,1 1 1,6-4-170,-2 0 102,3-7 199,2-2 0,8-8 15,6-2 1,5-4 180,5-7 0,3 0-217,-3-4 0,7 1-168,2-5 0,2-1-26,-2-5 1,2 6 69,3-1 0,1 0 127,-5-4 1,-1 4-5,-5 1 0,1-1 128,-1-5 0,-4-4-265,0 0 0,-2-2-226,1 2 407,4 3 0,2-17 0,7 3 0</inkml:trace>
  <inkml:trace contextRef="#ctx0" brushRef="#br1">15299 6269 8347,'6'8'102,"-4"5"165,2-4 1,0 9 16,0 1 0,-2 6-32,3-1 0,-4 6-21,-1 8 0,-1-4-165,-4 14-14,-9-7 1,-4 14 42,-5-3 0,-1 4-390,-5 0 1,3 1 371,2 0 1,-8-6-125,4-4 0,-5-3-206,-1-1 1,3-13 75,-7-6 0,5-9-82,-5-5 0,5-7 43,-5-12 0,8-9 185,1-15 1,2 0 10,9-10 0,5 2 9,8-11 1,4 6 23,1-1 1,7 9-48,8 5 1,7 9 207,11 5 1,-1 10 89,6 4 1,-1 10-51,6 4 1,-2 10-113,-3 5 0,2 1 67,-7-1 0,0 3-149,-5-4 1,1-2-92,-1-2 0,2-5-132,3-4 0,-1-4 71,6-6 1,-8 0 131,-2 0 0,1 0 0,-7 0 0</inkml:trace>
  <inkml:trace contextRef="#ctx0" brushRef="#br1">15597 6426 8297,'15'0'0,"-1"1"423,0 4 0,-5 3-90,1 6 0,-7 5-138,2 0 0,-5 8 75,-5 1 0,-8 6-644,-6 4 1,-6 1 154,2-6 0,-4 5-170,-2-5 0,2-1 176,4-8 0,7-5-61,6-10 83,7-3 0,-3-12 54,6-3 1,8-4 180,6-1 0,5 1-146,5 4 1,1 1 357,-6 3 0,6 3-80,-1-2 0,-4 8 210,-1 6 0,-4 9-52,-6 4 1,-3 11 80,-6 4 1,0 3 99,0 1 1,-1 1 46,-4 0 0,3-2 61,-2-3 1,2-4-185,2-5 1,2-9-578,2-6 1,6-6-73,9-8 0,5-8-396,9-6 606,16-19 0,-20 6 0,0-3 0,7-6 0,-1 0 0</inkml:trace>
  <inkml:trace contextRef="#ctx0" brushRef="#br1">21114 2502 8087,'-8'-9'55,"3"-1"-55,4 7 0,7-10 0,2 5-107,6-6 0,5 0 82,0 0 1,6-2-41,-1-3 1,3-3-51,1-7 1,4-2-154,-4 2 0,1-2-77,-15 7 0,2 4-8,-12 1 353,1 3 0,-13 8 0,-6 3 0,-5 4 0,-5 1 0,-1 8 0,6 6 0,0 2 0,5 7 0,4 1 23,1 4 1,6 2 87,-2 4 1,4 2 289,1 7 0,1-1-119,4 1 0,3 4-79,6 1 0,-1 1-36,-4-2 1,4-8-115,-4 4 0,-2-10-26,-3 0 1,-2-2 30,-2-3 1,-6-4 44,-4-1 0,-3-5-33,-1 1 1,2-8 6,2-2 0,-3-6-34,4 2 1,-4-3 9,-1-2 1,6-3 52,3-7 0,4-1 32,1-13 0,0-1 28,0-8 1,6-2 29,4-3 0,2-4-117,3-1 0,-1 5-63,0-5-16,-6 10 0,5-14 0,-6 3 0</inkml:trace>
  <inkml:trace contextRef="#ctx0" brushRef="#br1">21370 2331 8107,'14'-14'0,"11"-6"-102,4-4 0,2-4 153,-2-6 1,5-2-207,4-7 0,-3 2 122,-2 3 0,-7 4-289,-3 5 1,-7 2 100,-2 4 1,-6 2-287,-8 7 462,0 6 0,-1 2 43,-4 6 1,-3 11 208,-6 3 1,-1 16-120,1 3 1,0 8 243,0 7 1,0 1-62,-1 3 0,6-2-39,-1-2 1,1-9-158,-5 4 1,4-12-102,1-2 0,1-2 193,-2-8-218,4 0 113,0-11-303,4-2 164,9-19 0,8 4 79,14-10 1,-6 3-31,1 2 0,0 0-16,4-1 0,-1 1-4,-3 0 0,-4 6-42,-5 3-21,-1 4 18,-6 1 1,-4 8 62,-8 6 0,-9 2 153,-6 7 0,-11 1-158,2 4 1,-4 1 208,4-1 1,-4 5-13,4 1 0,-1-3-5,15-7 0,-2-4 24,11-5-79,1-1 0,7-6-212,6-3 0,6-10 117,8-5 1,7-9-320,-6-4 0,6-3 133,-6 3 0,2-4-175,3 3 1,-7-1 86,-3 1 1,-5 4-23,-4 5 1,-2 3 288,-4 2 0,-2 4 0,4 12 48,-6 4 1,-1 9-95,-4 4 0,3 12 493,-2 8 0,2 1-184,2 8 0,0 7 34,0 7 0,0-3-86,0-1 0,0-10-95,0-5 1,0-2 12,0-3 0,0-7-153,0-7 0,-2-6 250,-2-7 0,1-3-142,-7-2 1,1-4-123,-6-6 1,1-6 114,0-4 1,0-9-148,-1-4 0,3-4 11,2-2 0,6-5-261,8-4 1,6-2 56,9 2 1,-2 4-580,7 5 842,0 1 0,4 6 0,0 1 0</inkml:trace>
  <inkml:trace contextRef="#ctx0" brushRef="#br1">21654 6113 7598,'-6'8'-848,"4"-2"1098,-4-6 22,6 0-15,-6 0 0,4-1 294,-3-4-288,4 3 106,1-10 0,1 5-57,4-2 1,3-4-240,6 4 0,2-5-100,3-5 0,1 3-227,4-3 1,3-3 96,-3-2 0,1 2-97,-1-2 0,-4 5-537,-6-4 1,1 5 790,-1-1 0,-6-3 0,-2 0 0</inkml:trace>
  <inkml:trace contextRef="#ctx0" brushRef="#br1">21739 5829 8016,'-1'8'-238,"-4"-4"0,3 4 95,-2 2 1,7 2 467,2 3 1,4 7-66,-4 6 1,4 8-137,-4 12 0,5 2-46,-6 7 1,1 6-232,-5 4 1,0 1 140,0-2 1,0-4 74,0-10 0,-5-5-118,1-9 1,-1-5 83,5-9 1,-2-3 35,-3-7 0,2-6-19,-6-4 0,4-4 2,-4-4 0,-1-9-44,-4-6 0,6-5 138,3 5 1,4-6-139,1 1 0,1-2-10,4-3 1,3 5-171,6 1 0,2 4 110,3-5 0,-3 7-493,3-2 1,3-3 157,1-2 0,-2-3 9,-2-1 0,-3 1 392,-2 3 0,0-9 0,0 3 0</inkml:trace>
  <inkml:trace contextRef="#ctx0" brushRef="#br1">21896 5857 8016,'0'-14'0,"6"4"-328,4 1 1,2 1 95,2-1 1,2-4 437,3 4 1,3 1-56,7-2 0,-1 1-160,1-6 1,-7 8 91,-3 2-42,-4 3 0,-7 4 36,-3 3 0,-5 7-42,-5 7 0,-4 13-147,-10 1 1,-3 3 146,-7 7 0,-4-4-104,0 9 1,6-10 77,8-5 1,5-5-23,5-4 0,2-4-42,7-5 27,0-1 0,8-6 16,6-3 0,2-12 8,8-7 0,4-2-4,5-7 0,5 0 5,-4 0 0,-1-3-57,-5 8 0,-1-6 26,-3 5-9,3 0 114,-12 11 83,0 2 0,-15 18-26,-10 7 1,-4 7 215,-5 2 0,-2 7 33,-2 3 0,-4 3-94,3 1 0,4-1-33,1-3 1,9-3-49,5-6 0,4-12 58,1-3 1,3-9-257,6 0 1,7-16-420,13-8 0,1-13-98,3-6 0,-2-3 251,7-2 0,-8 2-299,-1 3 0,-2 4 173,-8 5 0,0 7-335,-5 3 723,-6-3 0,4 6 0,-4-4 0</inkml:trace>
  <inkml:trace contextRef="#ctx0" brushRef="#br1">22422 5999 8016,'-5'32'-244,"0"6"0,1 3 98,4 16 0,0-2 807,0 11 0,1 1-771,4 4 0,-3 0 359,2 0 1,3-5-176,-3 1 1,1-3-250,-5 3 1,0-7 382,0-13 0,0-6-268,0-12 0,-2-2 319,-2-4 0,-4-9-163,-6-9 0,-2-3-100,-3-2 0,-3-7 50,-7-2 0,1-10 166,-1-5 0,1-4-152,0-5 1,1-4 117,3-5 1,10 1 43,9 3 1,5-6-107,5 6 1,9-7-101,10 7 0,10 2 80,9-2 0,1 0-2715,8-4 2619,1-1 0,3 4 0,1-1 0,0 1 0,0 1 0</inkml:trace>
  <inkml:trace contextRef="#ctx0" brushRef="#br1">13280 11501 8248,'-14'0'0,"-1"-5"71,1 1 205,6-1 185,2 5-53,6 0 0,2 0-124,2 0 0,4 0 164,6 0 1,7 5 290,3-1-423,2 1 0,9-5 25,3 0 0,6 0-12,8 0 1,2 0-70,13 0 0,-6 0-192,6 0 1,-7-1 61,1-4 1,1 2 69,4-7 1,8 1-80,-29 2 0,0-1 1,-1 1-1,-1 0 10,2 0 0,0 0 0,-3 0 0,0 0-27,0 0 1,1 0 0,2-1 0,2 1-260,7 0 0,1 0 0,-4 0 0,1 0 263,2 0 1,1 0-1,-5-2 1,1-1-129,1 1 1,0-1 0,0-2 0,2 0 45,7 2 1,1 1 0,-6-1 0,-1 1-79,0 2 1,-1 0-1,-8 0 1,-1 0 33,-2 0 0,0 0 0,1 0 0,0 1-169,3 1 0,1 0 0,-2 0 0,1-1 256,1 4 0,-1 0 1,-5-3-1,0 0 121,0 2 0,1 1 1,36-2-106,-37 3 0,1 2 0,-1-1 0,0 0 64,5 0 0,1 0 0,-6 0 1,-1 0-137,2 0 0,0 0 0,31 1-97,-3 4 1,2-3-84,-2 2 0,2-2 98,7-2 1,-7 0-446,-2 0 0,-8 0 134,-11 0 1,-1 0-202,-4 0 1,-3 0-272,4 0 1,-1-5-1661,-4 0 2512,3 1 0,-7 4 0,7 0 0,0 0 0,1 0 0</inkml:trace>
  <inkml:trace contextRef="#ctx0" brushRef="#br1">20858 8203 8231,'0'-8'1421,"5"3"-1307,-1 10-73,1 9 1,-5 4 384,0 5 1,0 1-87,0 4 0,0 6-123,0-1 0,-6 6 22,-4-1 1,-9 3 30,-4 2 1,-4 4-97,-2 1 0,1-1-173,-1-4 0,-1-1 26,-3 1 1,6-7 83,-6-3 0,6-9-444,-6-5 1,3-8 188,2-1 1,4-9-239,0-1 1,7-8 184,-2-11 0,3-4-258,2-10 1,6-9 73,3-5 0,4-10-88,1 5 0,6-3 287,4 12 0,9 0-30,4 15 0,-1 3 317,2 11 0,0 6-112,4 3 1,1 6 475,-1 9 0,-4 1-254,-1 13 1,-4-1 321,5 6 1,-7-2-201,2-4 1,2 3-17,-2-7 0,6 0-567,-1-5 0,1-6 169,-1-4 1,1 0-1897,-6 0 1973,0-2 0,-5-2 0,1-8 0</inkml:trace>
  <inkml:trace contextRef="#ctx0" brushRef="#br1">21156 8317 8307,'0'14'498,"0"0"1,0 2-459,0 3 1,-7-2-269,-8 7 0,1 0 140,-5 4 0,2-4-117,-2-1 0,8-5-340,-3 1 348,9-3 0,-2-7-58,7 0 169,0-5 0,7 0 122,2-8 1,4 2-172,1-3 1,0 4 571,1 1-197,-1 0 1,0 1-12,0 4 1,-6 8 52,-3 6 1,-4 6 155,-1-1 0,0 2-169,0 3 1,0-1 3,0 1 1,0-6 200,0 1 1,0-6 388,0 0-786,0-2-225,0-8-237,7-2 1,1-12-69,6-3 0,-1-10-1235,-4-5 1688,4-3 0,1-8 0,8-1 0</inkml:trace>
  <inkml:trace contextRef="#ctx0" brushRef="#br1">21412 8260 8074,'15'0'0,"0"0"184,4 0 0,-1-5-74,5 0 1,3-1 574,7 1 1,-2-3-177,7-6 0,-6 5-235,1-1 0,-3 1-310,-1-6 1,-3 6-758,-2-1 556,-3 7 1,-13 0 151,-4 13 0,-2 1 60,-2 12 0,-6 7 37,-4 8 1,-9 3-103,-5 2 0,-2-5 81,-3 0 1,1-7-5,-1 3 1,2-4-324,4-2-437,2-6-764,7-1 1537,6-13 0,14-8 0,10-8 0</inkml:trace>
  <inkml:trace contextRef="#ctx0" brushRef="#br1">21981 8402 8141,'8'0'1167,"-2"0"1,-7 1-588,-4 4 0,-8 8-338,-6 6 0,-6 11-172,1-2 0,2 5-13,-1 1 0,-1 2 122,-5 7 1,9-6-506,6 1 1,1-11 198,8 2-1991,1-10 2118,4 1 0,6-12 0,2-2 0</inkml:trace>
  <inkml:trace contextRef="#ctx0" brushRef="#br1">22308 8288 8314,'8'-8'858,"-2"8"0,-6 10-113,0 9 0,-1 3-246,-4 6 0,-3 1-66,-6-1 1,1 7-203,4 3 1,2 3-16,7 2 0,2-2-84,3-4 0,4-3-187,10-11 1,3-4-532,7-9 0,-1-5 335,1-10 1,-1-9-84,0-10 0,6-9 112,-1-5 1,0-3 273,-5-2 1,-1 0 29,-3 1 1,-3-1 199,-7 0 1,-6 6-198,-4-1 0,-13 1 10,-5-1 1,-16 5-547,-4 10 0,-5-3 255,-4 7 0,2 7-681,3 7 0,-3 3 391,3 2 0,8 0 486,2 0 0,9 7 0,-2 1 0</inkml:trace>
  <inkml:trace contextRef="#ctx0" brushRef="#br1">22166 7791 8069,'-44'-15'150,"-4"1"0,4 0-288,-3 0 0,2 0-262,3-1 1,-4 1 358,-6 0 0,-13 0-171,26 6 1,-3 1 0,-4 2 0,-2 1 401,-2-1 0,0 0-188,5 4 0,0-1 0,-1-1 0,-1 0 74,2 2 1,0 2-1,-2 2 1,-1 0 118,-6 1 1,-1 2-1,2 2 1,0 3-274,1 0 1,0 1-1,-1 4 1,2 2 279,3 0 1,1 2-1,-1 0 1,0 2 15,0 1 0,1 2 0,-2 0 0,1 2-46,2 3 1,2 1-1,5 1 1,3 1-10,3 2 0,4 1 0,2 2 1,2 2-60,3-1 1,1 2-1,2 5 1,0 1-91,-1 5 0,2 1 1,5 3-1,1 1 80,-1 7 0,2 0 0,5-1 0,1 1-80,2 2 1,2 0 0,1-3 0,3 1-188,3 5 1,2-1-1,0-8 1,4-1 215,8-4 1,3-1 0,-2-5 0,2-2-147,6-1 0,4-2 0,3-3 0,4-3 60,8-1 0,3-3 1,4-4-1,2-5-34,4-4 0,2-4 0,2-2 0,2-3 27,6-5 0,1-4 1,1-3-1,0-2-238,-20-1 0,1-2 0,-1-1 0,1-2 0,-1-1 0,0-1 233,-1-2 0,0-1 0,-1 0 0,0 0 0,-2-1 1,2 0-42,0 0 1,1-1-1,0 1 1,22-5 0,-1 0-76,-3 1 1,-1-2 0,-4 0 0,-2-2 124,-2-1 1,-2-2 0,-9-1-1,-3-3 310,-8 2 0,-2-3 0,-2-1 1,-3-3-131,-2-3 1,-2-1-1,1 0 1,-2 0 70,-4 0 0,-3 0 0,0-2 1,-3-1 86,15-30 0,-24 29 1,-3-3-208,-1 1 0,-3-2 0,-1-4 1,-2-1 92,-1 0 1,-3-2-1,-3-3 1,-3-2 160,-5-1 0,-3 0 0,0 1 0,-2-1-142,-6-5 1,0 0 0,2 7-1,0 2 24,-1-1 0,-2 3 0,1 9 0,-3 3 7,-3 1 1,-2 4 0,-3 9-1,-4 5-112,-7 1 0,-3 4 1,1 3-1,-2 4-873,-4 4 0,-1 3 0,4 0 0,0 3 128,0 3 0,2 3 629,2 1 0,0 2 0,-6 4 0,1 2 0,4-1 0,0 1 0,-1-1 0,-1 0 0</inkml:trace>
  <inkml:trace contextRef="#ctx0" brushRef="#br1">23488 8501 8346,'-6'-28'0,"4"6"244,-4 1 1,12 13-123,4 4 1,9 2 319,4 2 1,11-1-87,3-4 1,11 2-528,4-7 0,14-4-203,5-5 1,2-5-356,-7 5 0,-4 0 328,-10 5 284,-9 6 0,-8-11 0,-7 4 0</inkml:trace>
  <inkml:trace contextRef="#ctx0" brushRef="#br1">24100 8231 8346,'28'-6'0,"2"3"-355,3-7 1,3 1 105,7-5 1,1 4 529,4 1 0,1 6-79,3-2 0,0 3-8,-9 2 0,-1 0-23,-13 0 0,-1 7-26,-14 2 1,2 4-86,-11 1 1,-8 8-4,-11 6 1,-13 2-263,-11 8 0,-8-1 112,-1 1 1,-4-2-368,8-3 0,5-8 23,15 4 437,2-10 0,13 1 0,2-5 0</inkml:trace>
  <inkml:trace contextRef="#ctx0" brushRef="#br1">25222 7318 6839,'-17'13'27,"-19"17"-38,4-2 0,2 1 0,2 3 1,1 1 50,-16 28 1,13 2 82,7-1 0,2 1 75,7 3 0,-2 9-271,11-4 0,1 8 381,4-3 0,1-7 1,4-7 0,2-26-197</inkml:trace>
  <inkml:trace contextRef="#ctx0" brushRef="#br1">25137 8558 9805,'28'21'26</inkml:trace>
  <inkml:trace contextRef="#ctx0" brushRef="#br1">25819 8824 10725,'29'4'-77,"28"4"-68,-29-5 73</inkml:trace>
  <inkml:trace contextRef="#ctx0" brushRef="#br1">26899 8787 11307,'25'-11'61,"16"-8"17,5-1 1,-2-2-1,-5 0 1,-2-1-30,-1 0 1,-1-1 0,22-22 7,-36 27-37</inkml:trace>
  <inkml:trace contextRef="#ctx0" brushRef="#br1">27496 8332 12210,'22'-30'-63</inkml:trace>
  <inkml:trace contextRef="#ctx0" brushRef="#br1">27525 8292 12128,'1'-1'-2,"27"-56"-96,-19 39 72</inkml:trace>
  <inkml:trace contextRef="#ctx0" brushRef="#br1">27582 8176 11946,'23'-63'-74,"-20"53"38</inkml:trace>
  <inkml:trace contextRef="#ctx0" brushRef="#br1">27610 8095 11809,'14'-49'-173,"-10"20"76</inkml:trace>
  <inkml:trace contextRef="#ctx0" brushRef="#br1">25550 7563 8137,'0'-19'0,"0"0"0,0 5 39,0 5 0,6 5 1208,4 0-747,2 2 1,9 4-246,2 2 1,6 6-16,4 9 1,2 4-123,3 11 1,3-4 6,-3 3 0,-4 3-157,0 2 1,-6-3-34,-4-2 1,-4 2-293,-6-2 1,1 0 95,-1-4 1,-6-3-261,-3-2 1,-4-3-361,-1-7 215,0 0-337,0-6 1003,-6-2 0,-2-25 0,-6-4 0</inkml:trace>
  <inkml:trace contextRef="#ctx0" brushRef="#br1">26019 7279 8137,'0'19'143,"0"0"1,-2 1 305,-2-1 0,-4 5-23,-7 9 1,0 3-109,-4 7 1,-3 0-295,-7-1 0,-4 1 144,0 0 0,-5-1-238,5 1 0,0-5-325,4 0 0,7-7-387,3 3 0,10-6 782,4-4 0,-3-4 0,0-6 0</inkml:trace>
  <inkml:trace contextRef="#ctx0" brushRef="#br1">26175 7535 8110,'0'19'-195,"0"0"1,-6 4 387,-3-4 0,-4 7-242,-1-3 1,-1 3-331,1-3 1,2-2 22,2-7 102,-3 0 189,12-6 1,-4-3-19,10-10 0,3 3 146,6-2 1,5-3-102,0 3 1,0-1 105,-5 5 0,0 6 43,1 4 0,-6 9 163,0 4 1,-5 4-147,0 2 0,-4 10 80,-4 4 1,-3 3 215,-2-4 1,-2 1-83,6 0 1,0-9 118,5-5 0,0-7 379,0-8-329,0 0 0,2-7-207,3-7 0,4-13-244,10-11 1,-2-4 43,7-5 1,0-2-141,4-3 0,-4 2-880,0 3 1,-7 4 217,2 1 698,-3 6 0,4 1 0,2-1 0</inkml:trace>
  <inkml:trace contextRef="#ctx0" brushRef="#br1">10792 10264 8045,'0'-8'-953,"0"2"1668,0 6-389,6 0 0,-3 0 279,7 0-347,-7 0 1,8 2-241,-6 2 210,-1 4-174,3 6 181,-6 1-274,6-7 73,-14 4 0,-1-10-59,-6 3 1,5-4 53,-1-1 0,1 0-70,-6 0 0,6-5-42,0 1 0,4-3 168,-5 3-108,7 2 47,-3-11 0,7 5-223,4-6 0,3 5 26,6-1 1,0 6 103,1-6 0,-1 7 79,0-2 0,0 4 202,1 1-122,-8 0 1,5 1-121,-8 4 227,1 3 1,-5 6-88,0 0 1,-6 0 89,-4 1 0,-2-6-83,-3 1 0,0-2-45,-4 1 1,3 2-53,-3-6 0,3 1-2,2-1 0,0-4 11,-1 4 1,6-3 23,-1-2 1,7-2-209,-1-3 0,4-2 105,4-8 0,4 1-249,6 0 1,2 0 42,3-1 1,-1 6 147,5 0 0,-5 5 101,1 0-21,-4 2 118,0 2 0,-8 2-94,-2 2 0,-3 4 316,-2 6 0,-2 2-56,-3 3 0,-2-3-197,-8 3 1,1 2-266,0-3 1,0 1-864,-1-4 1069,1-1 0,0 6 0,0 3 0</inkml:trace>
  <inkml:trace contextRef="#ctx0" brushRef="#br0">10792 10065 8111,'-7'-9'194,"-2"-1"1,1 6-381,-1-6-117,-1 7 1,-4-3 804,0 6-287,-1 0 1,0 0-78,-4 0 0,3 0-38,-3 0 0,3 4 213,2 1 0,0 0-144,-1-5 1,1 5 152,0-1 0,5 7-69,-1-1 0,5 2-53,-4 3 0,4 5-65,-4 4 0,4 4 9,-5 5 0,2 4-33,-1 5 1,-2 1-185,6 0 1,0-1-53,5 1 0,0-5 127,0 0 1,12-11 175,2 1 1,9-7-100,1 2 0,5-10 19,4 1 0,2-9-51,2 0 1,3-4 0,-7-1 1,5-3-3,-5-6 1,0-2-131,-4-13 1,-1-1-46,1-9 1,-2 3 91,-4-7 1,2 0-43,-6-5 1,-1 7 56,-9 3 1,2-2 18,-6 2 0,0-5 44,-5 5 1,-2 0 21,-2 4 0,-6 2-85,-9 4 0,2-3 38,-7 8 0,-4 0-159,-6 9 0,0 2 144,0 7 1,0 2-367,-4 3 0,3 4 144,7 10 0,1-3-325,3 3 1,4 1 545,5-1 0,1 0 0,0-4 0</inkml:trace>
  <inkml:trace contextRef="#ctx0" brushRef="#br0">8830 11217 8198,'-15'-14'0,"1"-1"0,-2 1 225,-3 0-41,4-7 1,-7 6 143,3-4 0,1 3 132,-5 2 1,4 4-148,-5 1 0,6 4-52,0-5 1,2 7 191,2-1 0,-5 4-160,0 4 1,0 4-49,4 6 0,1 7-48,0 3 1,0 4-145,0 5 1,-1 4 19,1 5 0,5 6 99,-1-1 0,2 7-235,-1-2 1,2 3 27,7 2 1,2-2 102,3-3 0,4-7 5,10-7 1,-1-8 4,5-2 0,3-6-70,7-8 1,3-6-151,7-3 0,9-11 121,0-9 1,5 0 22,-10-9 1,5-6-248,-4-8 1,-7-3 234,-8-2 0,-5 1 193,-4-1 0,-5 5-38,-9 0 1,1 5 115,-7-5 1,1 5-183,-5-5 1,0 6 23,0-1 0,-6-2-38,-4 2 1,-4-1-9,-5 0 0,2 4-242,-7-3 1,0 9 19,-4 6 0,-7 8-436,-3 5 1,-3 8 266,-1 12 0,-1 8-1090,0 20 0,5 8 1073,0 5 0,7 8 0,-4 7 0</inkml:trace>
  <inkml:trace contextRef="#ctx0" brushRef="#br0">9014 13506 8101,'-14'0'185,"0"0"0,-5 0 26,0 0 1,-1 1 362,1 4 0,1-2 116,-5 7-513,-1-1 1,-5 10 24,1 0 0,0 6 14,-1-1 0,1-2-18,-1 2 0,7 6 31,3 8 1,3-2 142,2 2 1,6 0-122,4 4 1,4 6-30,4-1 0,10 1-61,10-6 0,5-2-123,4-7 1,3-1-6,7-14 0,-1-5-190,1-8 0,0-4-103,-1-1 0,-1-7 146,-3-8 1,3-7-35,-3-11 1,-3-10 76,-2-9 1,-3-3-135,-1-2 1,-6 2 303,1 3 1,-13 3 171,-1 6 0,-7 2-13,-3 3 0,-6-1 193,-4 5 0,-9 1-340,-5 5 1,-7 6 53,-2 3 1,-7 9-301,2 6 1,-4 5 146,-6 9 1,-7 12-859,-7 16 1,-4 4-1161,4 6 2006,7 2 0,4 7 0,4 0 0,-5 0 0,-3 0 0</inkml:trace>
  <inkml:trace contextRef="#ctx0" brushRef="#br0">19905 13008 8079,'-6'-22'279,"-4"3"595,-2 3-459,-2 8 1,4 2-145,1 6 0,6 6-171,-2 4 0,2 9 163,-2 4 1,3 4 5,-2 2 0,2 1-87,2 3 1,-2 2-76,-2 3 1,-4 3 19,-6-4 0,-7 11-220,-3 4 1,-4-1-316,-5 1 0,-5-7 272,-10 3 0,9-5-256,-4-6 0,5-3 181,0-11 1,-1-2 7,6-7 0,1-8 29,8-6 1,-1-8 46,6-10 0,-1-11-53,1-9 1,8-9 15,-4-5 0,11-2 255,-1 2 1,10 3-107,4 6 1,10 7 152,5 3 1,3 11-1,1 7 0,1 7 115,-1 8 0,0 7 33,1 2 1,4 10 2,0 5 0,0 3-141,-4 1 1,4 1-75,0-1 0,5-1-491,-5-3 0,0-4 211,-4-6 1,-1 1-201,1-1 1,-7-6-40,-3-4 445,-3 4 0,4-6 0,2 4 0</inkml:trace>
  <inkml:trace contextRef="#ctx0" brushRef="#br0">20033 13150 8255,'-9'7'841,"-1"2"-488,7 4 1,-10 2-318,4 4 0,-4 2-388,-1 3 1,5 1-73,-1-6 323,1 6 1,1-9-345,3 3 294,3-10 0,9-2-1,2-7 0,4 0 134,1 0 1,0 0 1,1 0 1,4 4-57,-1 1 0,1 11 22,-4-2 1,-3 10 639,-2 0 0,1 2-271,-6 3 1,-1 4 141,-4 0 0,0 5-85,0-5 1,0 0-61,0-4 0,-4-2-311,-1-4 0,0-2-541,5-7 138,0 0 31,0-6 0,0-5 367,0-12 0,6-13 0,2-15 0</inkml:trace>
  <inkml:trace contextRef="#ctx0" brushRef="#br0">20247 13235 8227,'14'0'884,"0"2"-663,0 3 1,0 1-474,1 4 0,0 2 87,4-2 1,-3 2 301,3 3 1,-3-6-378,-2 1-670,0-1 466,1 5-120,-1-6 304,-6 5 1,-8-7 109,-10 4 1,-4 2 81,-5-2 0,3 1 68,-3-2 0,-1 2 295,1-6 0,5 1-99,4-1 650,7-3-434,-3 4 0,13-1 157,8-1 0,5 1-502,9-5 0,1 0 106,3 0 1,-2-1-882,7-4 1,-1-3 707,1-6 0,3-7 0,-5-1 0</inkml:trace>
  <inkml:trace contextRef="#ctx0" brushRef="#br0">20787 13250 8210,'0'14'0,"0"0"0,0 5 0,0 0 0,5 11 0,-1-2 0,6 6 0,-6-1 0,9-3 0,1 3 0,2-9 0,8-5 0,1-5 0,8-5 0,-3 2 0,3-6 0,-3-6 564,-1-9 1,-1-14 714,1-4 1,-7-10-1195,-3 0 1,-3-8-152,-2-1 0,-6 4 30,-3 5 1,-5 7 4,-5-2 1,-5 4 17,-9 6 1,-4 4-155,-11 9 0,-2 4-243,-7 6 0,-4 3-309,0 6 0,1 7 270,8 13 1,5 4 448,9 0 0,-3 6 0,5-2 0</inkml:trace>
  <inkml:trace contextRef="#ctx0" brushRef="#br0">22123 12994 8220,'21'0'146,"2"0"0,9 0-554,1 0 1,5 6 49,-5 4 0,5 2 1400,-5 2 1,-4 5-435,-5 0 1,-2 7-533,1-3 1,3 4-105,-7 2 0,0-6-203,-5 1 1,-2 0 142,-2 4 1,1-6-136,-6-3 1,4-3-446,-4-2 1,0-4 286,-5-1 0,-7-7-165,-2-2 1,-4-8 545,-1-11 0,-7-10 0,-1-7 0</inkml:trace>
  <inkml:trace contextRef="#ctx0" brushRef="#br0">22393 12752 8220,'0'-8'0,"2"15"55,3 12 0,-4 7 180,4 8 1,-3 3 219,-2 11 0,-2-4-387,-3 3 1,-3-1 52,-6 2 0,0-4-256,0 3 0,0-3 114,-1-1 0,6-2-602,-1-3 0,7-5 623,-2-9 0,4-3 0,1-7 0</inkml:trace>
  <inkml:trace contextRef="#ctx0" brushRef="#br0">22806 12923 8213,'0'14'213,"0"0"174,0 0 0,0 5-277,0 0 0,0 0 162,0-5 1,0 1-538,0-1 1,4 0 231,1 0 0,0-4-551,-5-1 0,1-6-50,4 2 371,3-3 1,6-4 14,1-3 0,-1 4-7,0-4 0,0 4 270,0 1 1,1 0-242,-1 0 500,0 6 1,-6 6-145,-3 7 1,-4 7 95,-1-3 1,-6 1 67,-3 5 0,-4-3 135,-1 12 1,-1-5-87,1 5 1,6-6 67,4 1 1,2-4-201,2-6 1,0-2 11,0-7 1,11-6-339,3-3 0,10-7 115,0-7 1,3-2-73,1-13 1,-1 0-245,-3-4 0,2 1-220,-2 3 1,-5-1 96,-5 6 0,-1 5-734,-8 4 1173,-1 7 0,-4-10 0,0 6 0</inkml:trace>
  <inkml:trace contextRef="#ctx0" brushRef="#br0">12484 13335 8116,'-5'-27'-12,"0"3"1,-6 4-7,2 6 0,-4-1 214,-1 1 0,0 6 24,-1 4 1,-4 2 61,0 2-115,-6 0-33,3 6 1,-6 2 204,-1 6 0,5 7-27,1 3 1,1 3 129,-2 1 1,-1 7-199,6 3 0,-5 7-26,5 3 1,-6 10-32,1-1 1,2 8-274,-2-3 1,8 4 255,2-5 0,6 7-44,8-1 1,4-9-37,5-1 1,7-11 10,12-3 1,7-9-182,3-10 0,5-10 136,4-9 1,11-5-147,13-5 1,1-9-212,3-10 0,-4-9 192,-4-5 1,-6-9 81,-8-5 0,-6-2-93,-9 2 0,-5 3-17,-9 6 114,-10 7 107,-8-5 1,-6 6 291,0-3 0,-8 2-355,-6 3 0,-8 6 15,-11-6 0,-3 6-127,-7-6 0,-6 3-232,-3 1 0,-4 5-203,0 1-506,-1 5 889,13-8 0,-1 10-383,17-3-140,9 3 135,6 2 1,13-5 530,0 0 0,13-6 0,9 2 0</inkml:trace>
  <inkml:trace contextRef="#ctx0" brushRef="#br0">5915 8757 8196,'-13'-27'-106,"4"4"1,-2 2 635,6 7 90,-6 0-284,3 0 1,-8 6-1,-3 3 1,2 11-156,-7 8 65,1 7-46,-12 14 0,5 1 14,-3 7 1,0 10 93,4 4 1,5 5-159,15 0 1,3 7 67,6 7 1,5-35 0,4 0-219,1 0 0,3-1 1,3-2-1,2-1 121,2 0 1,2-3 0,26 30-93,-1-12 1,7-6-160,-2-13 0,-2-8 86,3-16 0,-1-4 8,5-10 1,7-10 34,7-14 1,-1-7-114,-34 13 1,-1-1-1,-2-2 1,-3-1 123,-3-2 0,-2-3 1,0-1-1,-4-2 21,-3-5 1,-3-1 0,12-33 35,-18 34 0,-4 0 0,3-39 147,-3 3 0,-5 0-85,-5 5 1,-10 0-17,-14 0 0,-17 7-532,-11 8 316,16 29 1,-3 3 4,7 4 1,-2 4-1,-9 3 1,-2 4-8,7 2 1,1 4 0,-1 5 0,1 4-40,-1 4 1,0 4 0,-2 7 0,0 7-302,0 8 0,0 4 0,3-2 0,2 1 197,4 1 1,1 0 247,5-3 0,2 1 0,3 1 0,2 1 0,4-3 0,0 2 0,2 0 0,0 1 0</inkml:trace>
  <inkml:trace contextRef="#ctx0" brushRef="#br0">13394 1692 8037,'-15'-8'421,"6"2"528,-1 6 221,7-7-561,-3 6-749,6-6 0,0 14-569,0 2 0,0 4 293,0 1 0,0 2-184,0 3 1,0-3 599,0 2 0,6 5 0,2-1 0</inkml:trace>
  <inkml:trace contextRef="#ctx0" brushRef="#br0">13394 2218 8037,'-2'14'-54,"-3"0"0,2 2 0,-6 3 1,-1-3 53,-4 3 0,4 1 0,1-1 0,4 6 0,-4-1 0,6 3 0,-10 1 0,5 1 0</inkml:trace>
  <inkml:trace contextRef="#ctx0" brushRef="#br0">13251 3042 8030,'-9'15'568,"-1"-1"-111,7 0 58,-3 0-553,6 0 76,0-6-260,0-1 1,2-3-282,2 1 0,6 1 206,9-1 0,-2 1 297,7 4 0,-7 9 0,4-3 0</inkml:trace>
  <inkml:trace contextRef="#ctx0" brushRef="#br0">13849 3170 8017,'14'0'72,"0"0"-73,-6 7 1,4-4 124,-2 6-106,3-6-43,1 10 1,-5-11-7,1 2 0,4-2-218,5-2 1,0-2-825,-5-2 1073,0-11 0,7-7 0,1-6 0</inkml:trace>
  <inkml:trace contextRef="#ctx0" brushRef="#br0">14104 2858 7584,'-7'0'664,"0"0"-749,7 0-38,0-7-155,0 6 0,0-12 278,0 3 0,0-2 0,0-2 0</inkml:trace>
  <inkml:trace contextRef="#ctx0" brushRef="#br0">13976 2644 8006,'-14'0'549,"0"0"1,5 0-219,-1 0 56,7 0-475,-3 0 1,7 2 87,4 3 0,3 2 0,6 8 0</inkml:trace>
  <inkml:trace contextRef="#ctx0" brushRef="#br1">8375 17856 8064,'-15'0'583,"1"0"-401,0 0 1,0 0 88,0 0 1,4 0 682,1 0-306,-1 0 1,1 0 133,-1 0-241,7 0-357,-10 0 0,12 6-97,-4 4 1,4 9 104,1 4 1,0 4-185,0 2 0,4 1 93,1 3 0,6 1-203,-1 4 0,2 2-36,2-7 0,2-1 36,3-9 1,-3-4 17,3-9 0,3-4 92,2-6 0,-2-14-11,2-10 1,-2-4-41,1-10 1,3-5-100,-7-4 0,0-5 115,-5 4 0,-6-4 9,-4 5 0,-2 4 320,-2 5 1,-6 5-103,-4-5 1,-7 13-31,-2 1 0,-6 8-142,1 7 1,-3 3-77,-1 6 1,-1 14-231,1 9 0,-1 12-1253,1 13 1531,6-4 0,-5 17 0,5-2 0</inkml:trace>
  <inkml:trace contextRef="#ctx0" brushRef="#br1">10294 6468 14975,'0'15'-624,"0"-1"1,-1 8 542,-4 6 167,-3 1 147,-6 12 1,-2-8 31,-3 10 0,2-8-66,-7 7 1,6-9-270,-1 1 1,2-9 140,-2-2 1,8-7-194,-3-2 0,8-1 225,-4-8 0,7 0 0,-3-5 0</inkml:trace>
  <inkml:trace contextRef="#ctx0" brushRef="#br1">10465 6582 13015,'28'7'-892,"7"-4"510,3 6 1,-2-4 334,2 4 0,-8-5 193,-2 0 0,-1 4-268,-8 2 0,-1-2-379,-9 1 0,-3 1 567,-6 4 0,-12 0 0,-4 0 1</inkml:trace>
  <inkml:trace contextRef="#ctx0" brushRef="#br1">10379 6653 13015,'0'15'-467,"0"-1"30,0 0 1,0 6 398,0 4 0,0 5 253,0 4 1,0 5-79,0 9 0,0 8-26,0 7 1,0 9-311,0 5 0,0-36 0,0 2-20,0 7 1,0 2-80,1 3 0,-2 1 0,-1 2 0,-2 1 1,0 2-1,0 0 0</inkml:trace>
  <inkml:trace contextRef="#ctx0" brushRef="#br1">24498 10904 8168,'-7'-28'0,"4"5"224,-6 4 0,4 4 210,-5 0 1,1 8 0,-5 0-320,0 1 1,-1 4-84,1-2 1,0 2 184,0 2 0,-1 0 78,1 0 0,2 6-52,2 4 1,-1 4 47,6 5 1,-4 0-47,4 9 0,0 1-91,5 13 0,0 0 88,0 10 0,0-10-225,0 6 1,2-4-337,3 3 0,-4 1 240,4-10 0,1-4-227,-1 0 0,0-3 131,-5 2 1,0-3-474,0 4 1,-2-4 80,-3-2 0,-2-1-31,-8-4 0,0 3-9,-4-7 1,1 0 606,-5-5 0,-1-6 0,-5-2 0</inkml:trace>
  <inkml:trace contextRef="#ctx0" brushRef="#br1">23943 11259 8125,'14'-7'112,"1"2"1,5 3-140,4 2 0,3-5 305,1 1 1,2-1-60,3 5 1,2 0 121,3 0 1,3 0-458,-3 0 1,8-6-1067,1-4 1182,7 4 0,-4-13 0,7 3 0</inkml:trace>
  <inkml:trace contextRef="#ctx0" brushRef="#br1">24910 10733 8123,'-14'0'586,"-1"4"-252,1 5 1,0 2 551,0 13 1,-2 1 264,-3 8-767,-3 10 1,-6 7 73,-1 7 1,2 5-474,4 0 1,-4 4 44,3-5 1,3-4 153,2-5 1,10-10-989,4 0 1,16-9-252,8 1 1,14-12 1054,10-8 0,0-6 0,6-8 0</inkml:trace>
  <inkml:trace contextRef="#ctx0" brushRef="#br1">25536 10819 8136,'7'1'0,"-2"4"0,-3 3 331,-2 6-144,0 0 1,0 2-1,-2 5 518,-3 7-525,-2 1 1,-8 5-147,1-5 0,0 4 153,0 0 0,-5-4-65,0-6 0,-7-1 0,3 2 1,-6-3-174,-4-7 1,2 0-36,-7 0 0,4-6-41,-3-3 0,5-4-85,-1-1 0,9-6 97,5-3 1,0-6-19,5-4 1,-2 0 47,11-9 0,1 4-172,4-4 0,6 1 69,3 8 0,10 0 223,5 5 0,5 6 7,4 3 1,-2 5 249,7 5 1,-1 9 195,0 10 1,-2 1-212,-6-1 1,-2 8 24,-4-4 0,-2 4-39,-7-4 0,0-4-366,0-1 0,1-5-161,-1 1 1,0-5-290,0-5 0,-4 2 291,-1-6 262,1 0 0,4-5 0,0 0 0</inkml:trace>
  <inkml:trace contextRef="#ctx0" brushRef="#br1">25791 11174 8036,'0'-8'306,"-6"2"1,5 7 466,-4 4 0,-2 3-371,3 6 1,-3 2-162,3 3 0,1 2-61,-7 2 0,5 3-146,-4-7 1,6 4-992,-2-4 689,3 0 0,2-5-774,0 1 1042,0-1 0,7 0 0,1 0 0</inkml:trace>
  <inkml:trace contextRef="#ctx0" brushRef="#br1">26133 11231 8574,'0'9'304,"0"1"1,0-5-254,0 4 1,0 1-11,0 4 0,-7 0-268,-2 0 0,-4 5 100,-1 0 0,0 5 127,0-5 0,-1 0 0,1-5 0</inkml:trace>
  <inkml:trace contextRef="#ctx0" brushRef="#br1">26758 10634 8038,'8'11'218,"-3"3"1,-4 10 343,-1 0 1,0 4-216,0 5 1,-6 3-96,-3 7 0,-4-3-97,-1 2 8,-7-9 1,4 15-21,-7-10 0,5-4-146,-4 0 0,0-6-207,0-4 0,-4-5 164,3-10 0,-1 2-362,1-6 0,-1-2 181,6-8 1,0-2-73,5-8 1,1-5 1,4-4 1,-2-3-117,6-1 1,2-5 168,7-1 0,4 8 102,7 7 1,4 3 298,-1 2 0,8 6-98,-3 3 1,4 3 45,2 2 0,-1 7-33,1 2 0,-6 4 171,1 1 0,-7 5-275,2 0 1,-3 2-610,-2-3 641,1-2 0,5 5 0,2-7 0</inkml:trace>
  <inkml:trace contextRef="#ctx0" brushRef="#br1">26943 10947 8164,'10'6'-2,"-1"3"1,-4 2 37,4-1 1,-1 3 293,2-4 1,-2 8 523,-4 2 0,-2 0-471,3-4 1,-4-1-177,-1 0 0,-1 5-12,-4 0 0,-8 1 3,-6-1 0,-1-3-214,1 3 0,3-3 69,-3-2 0,5-4-163,4-1 0,2-6-92,4 2-31,2 3 193,2-6 1,13 5 30,6-2 1,1-3-158,-1 2 1,-1-2 110,5-2 1,-4 0-639,5 0 0,-7 0-20,2 0 0,-3-5 713,-2 1 0,7-7 0,1 3 0</inkml:trace>
  <inkml:trace contextRef="#ctx0" brushRef="#br1">27398 11060 8039,'-8'2'451,"3"3"1,4-2-55,1 6 1,0-4-200,0 5-128,0-7 1,6 3-1494,4-6 1423,2 0 0,2 6 0,1 2 0</inkml:trace>
  <inkml:trace contextRef="#ctx0" brushRef="#br1">27753 11089 8025,'10'5'82,"-1"-1"67,1 1 0,4-5-149,0 0 0,1 6 0,-1 2 0</inkml:trace>
  <inkml:trace contextRef="#ctx0" brushRef="#br1">28080 11117 7991,'8'0'184,"5"0"1,-10 0-15,7 0 0,-6 0-36,6 0 0,-1 0-926,6 0 478,-1 0 314,0 0 0,7 0 0,1 0 0</inkml:trace>
  <inkml:trace contextRef="#ctx0" brushRef="#br1">29431 10634 7584,'0'16'785,"0"3"-406,0-4 1,0 12-60,0-3 0,-1 3-156,-4 1 0,0 1-164,-9-1 1,3 1 81,-8-1 1,2 0-42,-2 1 1,-4-1-42,-5 1 0,4-6-132,1 1 0,4-11 11,-5 1 1,5-9-166,-5-1 0,7-2 24,-2-2 0,5-8-42,4-6 0,-1-8-124,6-11 0,-1-2 130,1-3 1,5-2 5,0 7 1,2 0 197,7 5 1,1 6 158,4 3 0,5 4 17,0 6 0,6 3 271,-1 6 1,3 1 143,1 4 0,2 3-206,4 6 1,-9 5-83,3 0 0,-4 1 28,0-1 1,-4-1-379,-6 6 1,1-7-193,-1 2 0,0-3 333,0-2 0,0-6 0,1-2 0</inkml:trace>
  <inkml:trace contextRef="#ctx0" brushRef="#br1">30270 10449 8031,'9'6'0,"1"4"0,-2-2 268,1 1 1,4 5 117,-4 5 0,4 7 157,1-3 0,1-1-221,-1 2 0,0 0 62,0 4 1,0 1-47,1-1 0,0 1-73,4-1 1,-4 2 2,-1 3 1,-6 2-39,-8 12 0,-16 2-528,-13 18 1,-8 1-104,10-30 0,-3-1 0,-4 0 1,-2-1-184,-8 2 1,-2 0 583,-3 2 0,-1-1 0,-7-4 0,0-1 0,0 4 0,0 0 0,0 0 0</inkml:trace>
  <inkml:trace contextRef="#ctx0" brushRef="#br1">29687 10932 7961,'6'-7'-462,"-4"0"1,4 14 761,-6 2 1,0 10 126,0 5 0,-1 3-118,-4 1 0,2 0-218,-7 1 1,6-2 12,-6-4 0,5 3-115,-4-7 1,6 0 63,-2-5 1,2-6-324,-2-4 149,4-2 1,-4-10 109,10-6 0,2-2-446,8-8 1,-1-4 206,0-5 0,-1-2-175,-4 2 0,4 3 188,-4-3 1,-1 9 298,2 5 1,-6 3-78,6 2 0,-5 6 166,4 3 0,-4 7 359,4 7 0,-5 9-250,0 15 0,-2 3 189,-2 7 0,0 6 33,0 3-714,0 3 0,0 2 0,0 0 0</inkml:trace>
  <inkml:trace contextRef="#ctx0" brushRef="#br1">24910 12183 7954,'0'-9'256,"0"0"-104,0 5 0,0-4-58,0 4-84,0 2-61,0-4 33,6 12 0,-3 2 228,7 6-91,-7 0 0,5 1 2,-3-1 0,-4 0-22,4 0 1,-3 1 62,-2-1 1,0 0-6,0 0 1,0 2-26,0 3 1,-7-2-17,-2 7 0,-2 0-132,1 4 0,-2 1 145,2-1 0,-3-4-215,-1-1 1,0 0 101,0 0 1,0 2-66,-1-6 0,-4 0-38,0-4 1,-6-1-69,2 0 1,-4-6-6,-2-3 1,4-4 86,-3-1 0,7-1-23,-7-4 0,4-3 41,0-6 1,4-2-3,5-3 1,7 2-42,4-7 1,2 5 0,2-5 0,6 5 92,4-4 1,9 5-2,5-1 0,2 5 23,3 5 1,1-2 127,3 6 1,-3 0 139,3 5 1,-7 5-100,-3 0 0,-5 4 35,1-4 1,-2 6 12,2-2 0,-8-1 50,3 2 0,-3-7-213,3 2 1,-4-2-262,-1 2-277,-5-4-901,8 5-627,-10-6 1995,10 0 0,-10 7 0,4 1 0</inkml:trace>
  <inkml:trace contextRef="#ctx0" brushRef="#br1">24739 12582 7927,'-14'-15'0,"5"3"0,-1 2 0,5-7 0,-4 3 0,6-4 0,-2 4 0,5 0 0,5 0 0,0-1 0,9 1 0,-2 5 0,12-1 0,-2 7 0,2-2 0,3 4 0,-4 1 0,0 0 718,0 0-625,-5 0 1,7 1-65,-6 4 1,-5-3-71,-4 2 6,-7 4 1,3-5-9,-6 7 0,-6-5-32,-4 4 1,-7-4-137,-2 4 0,-6-4 13,1 5 0,3-7 102,2 1 0,5 0-180,5 0 239,2-2 1,26-8-1,5-10 1</inkml:trace>
  <inkml:trace contextRef="#ctx0" brushRef="#br1">25962 11885 7870,'-8'0'-468,"0"6"254,3 4 1,4-1-28,-4 5 1,-1-1 1156,1 11 1,-4-1-451,4 6 1,-6-4-423,1 4 0,-1-4-178,2 8 0,3-3-244,6-2 1,0-4-368,0 0-422,0-7 1167,6 4 0,8-20 0,8-2 0</inkml:trace>
  <inkml:trace contextRef="#ctx0" brushRef="#br1">26047 11928 7870,'0'15'-118,"0"4"1,0 3 77,0 7 1,-6-1-88,-3 1 1,-4-1-5,-1 1 1,-1-1-173,1 0 1,-2 1 66,-2-1 236,2-6 0,-5-1 0,7-7 0</inkml:trace>
  <inkml:trace contextRef="#ctx0" brushRef="#br1">25777 12127 7870,'14'20'-391,"-4"2"326,-1 7 0,-4 4 756,5 0 1,-6 7-213,6-3 0,-5-2 14,4-2 1,-4-4-147,4-6 0,2-2-121,8-7 1,-1-6-3,5-3 0,-4-10-27,5-4 1,-5-10-194,5-5 0,-5-8 111,4-1 0,-7-5-806,-2 5 1,1 0 367,-6 5 0,-3 1 323,-1 3 0,-3-3 0,-2 5 0</inkml:trace>
  <inkml:trace contextRef="#ctx0" brushRef="#br1">24725 13179 7906,'-6'-15'-299,"-4"1"1,-2 0-300,-3 0 1,-4 0 597,1-1 0,-6 6 0,5-1 0,-6 2-146,1-1 0,3 1 146,2 3 325,-3 4 1,8 1-133,0 9 1,6 5 67,8 5 1,8 10-98,6 9 1,2 3 64,8 1 0,-7 7-102,2 4 0,1-3-124,-1 2 1,-4-6-186,-6 1 1,-6-2 79,2-3 1,-3-5-184,-2-4 1,-8-3 104,-7-2 1,-5-4-89,-9 0 0,-4-7 98,0 2 0,-5-10 170,5-4 0,0-3 0,4-2 0,1-7 0,0-2 0,4-5 0,0-5 0,7-5 0,-2-9 0,8 3 0,1-3 0,9 4 0,1 6 0,6 1 0,8 3 0,8 3 0,7-3 0,6 5 0,7 4 0,7-3 0,3 4 0,7-2 0,-2 1 0,3-2-130,-8 2 0,-3-2 0,0-2 1</inkml:trace>
  <inkml:trace contextRef="#ctx0" brushRef="#br1">25024 13150 7906,'-10'0'-883,"1"0"1,-1 0 887,-4 0 1,0 7 189,0 2 1,-1 10 461,1 5 1,0 6-247,0 8 0,1 6-2,4 13 0,-2-2-113,6-3 0,-5 3-195,6-3 1,0-4-231,9-5 0,5-4-424,9-11 1,0 1 124,9-15 0,-1-3 428,11-11 0,6-6 0,7-2 0</inkml:trace>
  <inkml:trace contextRef="#ctx0" brushRef="#br1">25493 13079 7978,'0'14'-81,"0"1"1,0 0-111,0 4 0,5 3 703,-1 7 1,1 6-131,-5 2 1,0 5-143,0 0 1,0-1-35,0-3 1,-6-1-142,-4-4 0,2-8-2,-1 3 1,-2-9-98,-8 0 1,2 2 92,-7-2 0,0-5-88,-4-4 0,-1-7-303,1 1 0,-5-2 128,-1-2 1,1 0-75,5 0 0,1-6 75,3-4 0,-1-9-58,6-4 1,5-4-9,4-2 0,7-4 79,-2 0 0,12 4 112,7 6 1,7 7 132,7 2 0,4 6 285,5 8 0,-3 0-166,8 0 0,-9 6 306,1 4 1,-4 7-218,-2 2 1,-1 5 5,-3-5 0,-4 0-89,-6-5 1,1 0-98,-1 0 1,0-1-214,0-4 1,1 2-970,-1-6 1099,-6 0 0,4 1 0,-4 2 0</inkml:trace>
  <inkml:trace contextRef="#ctx0" brushRef="#br1">25692 13406 7972,'0'-9'0,"0"-1"229,0 7-58,0-3 120,6 6 0,-4 8 298,3 6 0,-4 6-396,-1 9 1,0-1 29,0 1 1,0 4-181,0 0 0,0 0-210,0-4 1,0-6-359,0 1 1,0-7 398,0 2 126,6-9 0,2 2 0,7-4 0</inkml:trace>
  <inkml:trace contextRef="#ctx0" brushRef="#br1">25961 13748 7854,'-13'13'0</inkml:trace>
  <inkml:trace contextRef="#ctx0" brushRef="#br1">26019 13008 8055,'0'-14'-63,"-6"6"1,-1-5-301,-2 4 1552,2 2-191,1 1-56,5 0-108,-6 4-709,7-4 1,2 8 106,3 2 0,2-1 97,8 7 1,4-1-69,0 6 0,0 0-148,-5 4 1,5-1 26,0 5 1,0 0-137,-5 0 1,0 4 66,0-3 1,-4 1-100,-1-1 1,-1 3 135,2-4 0,-4 9-12,-6 1 0,0 7-183,0-3 1,-13 5 109,-6 0 1,-7 6-323,-8-1 0,1 5-270,-9-5 1,-1 7 264,-14-2 0,27-23 1,-2-1-127,-5 3 0,-1 0 1,2-2-1,0 0 430,1 2 0,-1 0 0,1-2 0,1 0 0,3 0 0,0-1 0,1 1 0,0-1 0,1 0 0,0 1 0</inkml:trace>
  <inkml:trace contextRef="#ctx0" brushRef="#br1">26360 13705 8134,'8'0'-526,"0"6"526,-3 3 0,-4 4 263,4 1 0,-2 7 418,2 3 0,-4 4-267,4 5 0,-3-4-141,-2-1 1,-5 5-107,0-4 0,-6 2 7,2-2 1,-4-6-232,-1 1 1,-7 0 81,-2 4 1,1-1-50,-2-3 1,2-2-132,-2-3 1,-1-3-217,6 2 1,-5-6 111,5-3 0,0-6-130,5 2 1,1-5 4,4-5 1,-2-7 2,6-7 0,0-11 26,5 1 0,0-9 139,0 0 0,0-7 8,0-3 0,7 9 222,2 10 1,4 2-5,1 8 1,5 7 36,0 7 1,6 3 230,-1 2 0,3 7 175,1 2 0,-4 9-232,0 1 1,-5 6-6,4-1 0,-7-2 26,-2 1 0,0-5-326,-4 1 1,1 1-451,-2-1 534,4 0 0,-5 2 0,6 1 0</inkml:trace>
  <inkml:trace contextRef="#ctx0" brushRef="#br1">26531 14017 8039,'6'15'0,"4"-1"-250,2 0 1,-4 0 89,-3 0 1,-4 1 929,-1-1 0,0 0-268,0 0 0,-6 5-258,-3 0 0,-4 0-53,-1-5 0,0 1-217,-1-1 0,3 0 157,2 0 1,-1-4-64,6-1-322,1 1 175,4 4 1,6-6-286,3-3 0,10-4 169,5-1 1,1-6-311,-1-4 0,1-2 23,-6-2 0,5 1-527,-5 3 1009,-6-2 0,6 4 0,-4-6 0</inkml:trace>
  <inkml:trace contextRef="#ctx0" brushRef="#br1">26815 14145 7463,'14'7'579,"-6"1"-466,-3 6 1,-3 2-138,-2 3 0,0-4-260,0 4 178,-7-3 1,4 3-68,-6 0 1,1 0-450,-2-5 622,-2 0 0,4 1 0,-7-1 0</inkml:trace>
  <inkml:trace contextRef="#ctx0" brushRef="#br1">27171 13719 8040,'1'-10'-93,"4"1"0,-2 6 630,7-2 0,-6 3-110,6 2 0,-2 2-110,1 3 1,-1 3-59,-3 6 1,-4 6-287,4 4 1,-3 3 30,-2 1 0,-2 2 147,-3 4 1,-1 2-112,-3 7 0,-4-6-224,3 1 0,-2-6-304,-2 1 1,-5-4 285,0-6 0,-2-4-87,2-9 1,3 1 42,-3-7 0,-1 0-137,1-9 0,0-3-3,5-6 1,4-7-21,1-2 1,6-4 284,-2-2 0,3 6 142,2-1 1,0 6 30,0 0 0,7 8-71,2 5 0,8 4 461,2 1 1,7 0-239,-3 0 0,0 6 177,0 4 1,1 2-234,4 2 0,-6-4-239,-3-1 1,-3-1 258,-2 2-168,1 2 0,-1-10 0,0 4 0</inkml:trace>
  <inkml:trace contextRef="#ctx0" brushRef="#br1">27412 13989 8036,'0'14'0,"0"0"0,0 1 0,0-1 0,-1-2 0,-4-2 0,3 3 0,-2-4 0,-4-3 0,6 7 0,-4-11 483,6 10 1,0-9 232,0 7 1,0-5-751,0 4 1,5 1 32,-1 4 1,6 0-52,-5 0 0,-1 2 57,-4 3 0,0-3-8,0 3 0,0-3 82,0-2 1,0-5-57,0 1 1,-4-6-275,-1 6 1,-6-7-29,1 2 0,2-4-53,-1-1 0,6-1 125,-2-4 207,-3-3 0,6-6 0,-4 0 0</inkml:trace>
  <inkml:trace contextRef="#ctx0" brushRef="#br1">27654 14032 8036,'8'8'265,"4"-2"-60,-2-6 0,-2 0-128,1 0 1,1-5-241,4 0 0,0-6 163,0 2 0,7-10 0,1-3 0</inkml:trace>
  <inkml:trace contextRef="#ctx0" brushRef="#br1">27896 13975 8007,'9'9'-252,"1"1"0,-6-7 416,6 2 0,-5 1 389,4-1 1,-4-1-1089,4-4 0,-4 0 535,4 0 0,1 0 0,4 0 0</inkml:trace>
  <inkml:trace contextRef="#ctx0" brushRef="#br1">28592 13676 7918,'7'14'-228,"-6"2"-51,4 3 0,1-3 649,-1 3 0,0 1-18,-5-1 0,0 5-149,0-5 0,0 6-65,0-1 0,-7 3 7,-2 1 0,-5 1-29,-5-1 1,1 1-133,-5-1 1,-1-4 66,-4-1 1,-1-5-172,1 1 1,4-5-28,0-5 1,7-2 62,-2-7 0,5-8-312,4-6 0,4-13 168,6-11 1,2-3-255,2-2 1,9 1 221,6-1 0,6 7 132,-1 2 1,3 11 127,1 4 1,1 9 251,-1 6 0,0 2-44,1 2 0,-5 8-66,-1 6 1,-7 2-29,-2 8 1,-6-1-109,-8 6 0,0-1-235,0 1 0,0-6 146,0 1 83,0-13 0,0 14 0,0-9 0</inkml:trace>
  <inkml:trace contextRef="#ctx0" brushRef="#br1">28806 13875 7918,'6'14'0,"-5"1"230,4-1 1,-3 2-15,-2 3 0,-2-2 145,-3 7 0,2-2-167,-6 2 0,4-2-89,-4-3 1,4-8 236,-5 3-249,7-3-626,-9-3 475,10-2 0,-3-7-871,10-4 697,3-3 0,11-5-13,0 4 1,0-2 50,-5 6 0,5 0 89,0 5 0,5 2 75,-5 3 0,0-2 221,-5 6 0,0 2 24,0 8 0,-6-3-102,-3 3 1,-4 2-888,-1-3 774,0 1 0,7-4 0,1-1 0</inkml:trace>
  <inkml:trace contextRef="#ctx0" brushRef="#br1">29175 13804 7938,'10'0'87,"-1"0"1,-4 0 88,4 0 0,1 0-284,4 0 40,7 0 0,-4 5 69,7 0 0,-5-1-152,4-4 1,-5 5-90,1 0 0,-8 0-81,-2-5-102,-6 6 1,2 0 422,-10 4 0,-15 9 0,-10-4 0</inkml:trace>
  <inkml:trace contextRef="#ctx0" brushRef="#br1">29161 13989 7938,'14'6'-165,"5"-4"-32,0 3 0,6-4 62,-1-1 0,5 0-6,4 0 141,-3 0 0,11-6 0,-5-2 0</inkml:trace>
  <inkml:trace contextRef="#ctx0" brushRef="#br1">29843 13591 7904,'0'-10'421,"0"1"-191,0 6 1,-1-2-351,-4 10 0,-3 3 56,-6 6 0,0 5 18,0 0 1,-1 6 253,1-1 0,0 7 11,0 3 0,4 5-83,1-1 1,4 8-7,-4 1 1,5 1-128,0-6 1,4-5 41,4-4 1,4-10-607,7-4 0,0-4 118,4-6 1,-1-9-86,5-9 0,1-10 32,4-5 496,1-9 0,-1-4 0,1-5 0</inkml:trace>
  <inkml:trace contextRef="#ctx0" brushRef="#br1">29971 13818 7904,'-14'15'258,"-5"4"174,0-1 0,2 3-216,7-2 0,-2 3-115,2 7 1,2-3 314,-1-2 18,6-3-416,-4-7 0,9-8 13,3-6 1,7-8-62,7-11 1,7-3 4,-3-6 1,-1-1-210,2 1 0,-2 1 44,2 3 0,-3-1-144,-7 6-378,0 0 464,-6 5 0,-3 1-144,-10 4 1,-3 2-2,-6 7 1,-5 0 91,0 0 0,0 0 301,5 0 0,4 5 0,1 0 0,6 0 0,-10-5 0,5 0 0</inkml:trace>
  <inkml:trace contextRef="#ctx0" brushRef="#br1">30242 13634 7904,'14'0'-208,"-2"1"-52,-2 4 0,-4 3 612,-6 6 0,0 2-40,0 3 0,0-2-104,0 7 1,-6-1-51,-4 6 1,-2-1-32,-2 1 1,-1-1-1,1 1 1,6-2 158,4-4-690,-4-2 321,6-7 0,-4-8-161,6-6 1,6-8 99,4-11 0,2-3-248,2-6 1,1-1 149,-1 1 0,5 0-40,0-1 0,0 5 77,-5 1 0,0 5 167,0-1 1,1 5 54,-1 5 245,0 2 0,0 7 227,0 0 1,-6 7-215,-3 2 0,-3 5-29,-2 5 0,0-1-95,0 5 0,0-5-119,0 1 0,0-3-183,0-2-304,0 0 1,0-5 454,0 1 0,0-7 0,0 3 0</inkml:trace>
  <inkml:trace contextRef="#ctx0" brushRef="#br1">30697 13506 7904,'7'-15'986,"0"1"-695,-7 6 1,-11 4-400,-4 8 1,-8 9 76,-1 6 0,-7 5-222,-3-5 1,-4 4 168,5-4 1,5 2-20,4-2 0,8-4 81,2 4 68,6-3 0,8-2-192,0 1 0,7-7 100,2-4 1,5-1 43,5 2 1,-1-3 21,5 2 0,1 0-6,4 0 0,1-2 104,-1 3 1,-6 1-40,-3-1-7,3 6 0,-7-3-40,-1 6 1,-8 0-11,-11 0 1,-2 5-47,-8 0 1,-4 5-125,0-5 1,-4 5-42,4-5 0,-5 4-530,5-4 719,0-6 0,-1 6 0,-3-3 0</inkml:trace>
  <inkml:trace contextRef="#ctx0" brushRef="#br1">30611 13662 7881,'16'0'426,"3"0"1,-3 0-479,3 0 0,1 0-543,-1 0 0,5 0 355,-5 0 1,6 0 375,-1 0 0,7-6-87,3-4 0,-1-4-137,-5-5 0,-6 8-87,-3-3 1,-3 3-41,-2-4-267,1 8 482,-8-6 0,0 11 0,-7-4 0</inkml:trace>
  <inkml:trace contextRef="#ctx0" brushRef="#br1">30952 13392 7881,'0'-14'0,"0"4"-54,0 1-70,0 6 554,0-4-313,-6 20 1,-2 3 148,-6 12 0,0 5-82,0 0 0,-1 7-15,1-2 1,-2-2-92,-3 2 0,4 0-132,-4 5 0,3-1 79,2 1 0,-1-2-217,1-3 0,6 1 85,4-5 0,2-1-144,2-5 1,2-6-407,2-3 0,4-9 262,6-6 1,2-2 394,3-2 0,3-13 0,7-2 0</inkml:trace>
  <inkml:trace contextRef="#ctx0" brushRef="#br1">31137 13719 7881,'8'-14'-460,"-3"-1"1,-5 3 213,-5 2 326,-3-2 1,-11 10 169,0-3 1,0 5-130,5 5 0,0 3-163,0 6 1,-5 7-4,0 2 1,0 0 576,5 0 1,4 1-215,1 4 0,1-1 15,-2-3-205,4 3-231,6-11 1,2 3 1,2-10 1,0-4 28,5-10 0,0-8-226,6-6 1,0-1 80,4 1 0,-1-2-81,6-2 1,-7-3 134,2 7 1,-3 0 0,-2 5 1,-2 5-19,-2-1 168,3 7 110,-5-3 0,-1 12-119,-2 4 1,-3 2 345,-2 2 1,0 5-134,0 0 0,0 0-54,0-4 1,0 4-156,0-1 1,0 1-125,0-4 0,0-1-241,0 0 382,0-6 0,0-2 0,0-6 0</inkml:trace>
  <inkml:trace contextRef="#ctx0" brushRef="#br1">31365 13548 7881,'8'2'111,"-4"3"1,3 2-44,-3 8 1,1-1 160,-5 0 0,-1 5-108,-4 0 1,2 6 126,-7-1 0,1-2-56,-5 2 0,3-5-74,-4 4 1,9-4-304,-8 5 281,3-7-196,-4 4 1,6-8-60,0-4 1,5-4-129,0-10 1,4-3 71,4-6 1,0 0-96,5 0 1,0-1 178,6 1 1,-1-5 2,0 0 0,0 0 135,1 5 0,-1-5-124,0 0 1,2 2 302,3 7 1,-3-2 50,3 2 1,-4 4 542,0 1-495,-1 4 0,0 1 120,0 0 1,-6 1-33,-3 4 0,-4 3-74,-1 6 0,0 5-202,0 0 0,0 5 149,0-5 0,-1 4-270,-4-4 1,-1 5-73,-4-5 0,-1 5-176,6-6 1,-6 1-93,2-4 1,3-6-396,1 1 0,2-7-255,-2 2 1,3-5 35,-2-5 978,2-9 0,8-9 0,2-5 0</inkml:trace>
  <inkml:trace contextRef="#ctx0" brushRef="#br1">31550 13591 7881,'14'0'0,"2"0"50,3 0 1,-2 0 28,7 0 1,1-2-24,8-2 0,2-3 214,3-2 0,-3-4-123,-7 4 1,-1 1-79,-3-2 11,-4 7-67,-12-10-633,-2 12 0,-7-5 79,-4 6 541,-3 0 0,-12 0 0,-3 0 0</inkml:trace>
  <inkml:trace contextRef="#ctx0" brushRef="#br1">31706 13264 7881,'8'6'-261,"-2"-3"261,-6 7 0,0-1 421,0 6 1,0 4-84,0-1 1,0 8 141,0-3 1,-6 9-47,-4 1 1,3 5-95,-3-5 0,2 5-79,-1-5 1,-2 2 107,6-2 1,0-4-131,5-1 0,2 1-24,2-6 0,1-2-280,9-2 1,-1-3 117,11-2 0,-1-6-769,6-4 1,1-2 146,3-2 569,10 0 0,1-19 0,5-5 0</inkml:trace>
  <inkml:trace contextRef="#ctx0" brushRef="#br1">23431 13676 8162,'14'0'-1010,"1"0"0,4 0 1232,0 0 1,6 0-253,-1 0 0,2 0-70,3 0 0,-5 0 43,-1 0 1,-5-5 26,1 1 0,-5-3-295,-5 3 325,4 2 0,-11-4 0,4 6 0,-6 0 0</inkml:trace>
  <inkml:trace contextRef="#ctx0" brushRef="#br1">23573 13790 8162,'-14'22'0,"0"-3"-1,6 3 69,2-6 1,12-2 31,4-9 1,4-4-128,5-1 0,3-1-47,6-4 0,-4-4 153,0-10 1,-1 3-435,6-3 0,-2 3 105,-4 2 250,-2 0 0,-1-1 0,3 1 0</inkml:trace>
  <inkml:trace contextRef="#ctx0" brushRef="#br1">23716 13577 8162,'15'0'-29,"4"0"0,-1 0 62,5 0 1,0 0-339,0 0 1,4 4 207,-3 1 0,-4 0 164,-1-5 1,0 1 38,-5 4 0,4-3 227,-9 3 1,-2-2-186,-3 1 0,-2 0-193,-2 5 1,-13 2 118,-6 8 0,-12 5-81,-7 9 1,-3-1-174,-2 5 0,-3 3-107,4 7 0,-3-2-56,12 2 0,0-3 343,5-1 0,-1-1 0,1 1 0</inkml:trace>
  <inkml:trace contextRef="#ctx0" brushRef="#br1">24128 14700 6800,'14'20'-369,"0"-2"688,1 5 1,-6-4-208,1 5 0,-3 0-16,3 4 0,1 1 185,-6-1-128,-1 0 0,-4-1-50,0-3 0,0 3 14,0-3 1,-6 2-119,-3 3 0,-6 1 42,-3 3 0,-3-3-146,-3 3 0,-3-9 93,4-5 1,-3-5-172,3-4 1,-3-4 102,8-6 0,0-3 32,9-7 0,-2-1 75,6-13 0,2 1 139,7-6 0,6 1-85,9-1 0,8 1-65,6 0 0,5 1-100,-5 3 1,0 4 129,-4 5 1,-1 6-477,0-1 1,-4 2 40,0-1 389,-7 3 0,10-1 0,-5-1 0</inkml:trace>
  <inkml:trace contextRef="#ctx0" brushRef="#br1">24668 14657 8024,'-20'0'0,"4"0"-400,-3 0 0,8 2 200,1 2 0,6 11 634,-6 8 1,7 6-84,-2 4 1,4 3 16,1 7 0,1 0-240,4-1 0,-2 7-92,7 3 1,-6 2 93,6-2 0,-7 2-133,2-7 1,-4-4-384,-1-5 1,0-11 91,0 1-243,0-9 1,-1-5 38,-4-9 498,-3-3 0,-6-15 0,0-3 0</inkml:trace>
  <inkml:trace contextRef="#ctx0" brushRef="#br1">24455 15055 8024,'20'0'-284,"-2"0"-124,6 0 1,-1 0 173,6 0 0,4 0 32,0 0 0,5-5 202,-5 1 0,7-14 0,-4 3 0</inkml:trace>
  <inkml:trace contextRef="#ctx0" brushRef="#br1">24910 14742 8024,'-10'0'6,"1"0"106,-1 7 1,-2-4-37,2 6 1,2 1 161,4 4 0,2 5 14,-3 0 1,-1 6-49,1-1 0,1 3 25,4 1 0,0 5-211,0 1 0,0 3 75,0-3 1,0 4-581,0-5 1,6-2 116,3-7 1,4-8-32,1-7 1,0-7 121,1-2 279,-1-6 0,0-21 0,0-3 0</inkml:trace>
  <inkml:trace contextRef="#ctx0" brushRef="#br1">25194 14785 8024,'14'16'0,"1"3"0,-3-2-88,-2 7 1,-4-2 44,-6 2 1,0 7 442,0-2 1,-3 2-51,-6-2 1,-6-1-89,-8 1 0,-11-1-235,1 0 1,-2 1 40,-2-1 0,7-6 53,1-3 1,2-9-8,8-5 1,0-4 123,5-1 1,2-6-132,2-4 1,-1-12-201,6-1 0,0-7-23,5 6 1,7-1 31,2 1 1,10-1-90,5 6 1,3 1-107,1 9 1,7-2-539,3 6 1,1 0 411,-1 5 1,2 0 403,-7 0 0,0 7-5,-4 2 1,-7-1-184,-3 1 0,-5 1 189,-5 4 0,4 0 0,-5 1 0</inkml:trace>
  <inkml:trace contextRef="#ctx0" brushRef="#br1">25408 14984 8024,'0'21'0,"0"-1"-185,0 4 0,0 3 123,0-4 1,0 3 394,0-3 0,0 3 39,0-7-632,0 0 121,0-5 0,0-8-199,0-6 1,0-8 337,0-11 0,0-9 0,0-9 0</inkml:trace>
  <inkml:trace contextRef="#ctx0" brushRef="#br1">25493 14686 8024,'9'9'0,"1"1"0,-1 1-3,6 8 1,-1-2-6,0 7 1,0-2 789,0 1 1,1 4-221,-1-3 0,-2-2-268,-2 2 1,1-5-164,-6 4 0,-1-4-132,-4 5 0,-1-5-132,-4 5 1,-9-1 142,-10 6 0,-3 1-773,-1 3 0,0-3 118,-1 3 645,1-3 0,-13-1 0,-4-1 0</inkml:trace>
  <inkml:trace contextRef="#ctx0" brushRef="#br1">24114 15553 7941,'25'0'366,"3"0"1,-1 0-66,11 0 1,2 0-146,7 0 1,21-2-47,-28 0 1,1-1-1,4 0 1,1-3-193,-1-3 0,0-1 0,0 0 0,-1-2 129,-4-2 0,0-1 0,4 2 0,-1 0-119,-2 0 0,-1 2 1,0 0-1,-1 1-43,27-4 0,-11 6-593,-12 4 708,-7 2 0,-14 15 0,-1 2 0</inkml:trace>
  <inkml:trace contextRef="#ctx0" brushRef="#br1">24754 15652 7947,'15'7'-114,"4"2"1,-3 4 10,3 1 0,-3 5 11,-2 0 1,-4 6 297,-1-1 1,-6 3 378,2 1 1,-4 1-293,-1-1 1,-6-1-139,-3-3 0,-4-2-151,-1-3 0,-8-4 82,-7 4 0,-1 2-399,-8-2 0,-1-5 161,-9-4 0,3-3 22,-7 3 1,10-4 52,0-6 1,10-1 32,4-4 1,6-1 239,7-4 0,8-7-164,2 2 0,11-2-19,8 3 1,8-5 11,12 0 0,8-2-110,10 3 1,4 2-48,1-3 0,-5 1-1554,0-1 1686,-6 4 0,-1-3 0,-2 4 0,3-3 0</inkml:trace>
  <inkml:trace contextRef="#ctx0" brushRef="#br1">25294 15553 8073,'0'11'351,"0"3"0,0-1-126,0 10 1,-2 7-88,-3 8 0,-2 3 122,-8 2 1,0-4-112,-4 4 1,1-8 81,-5 8 0,-1-10-261,-5 0 0,6-5-120,-1-4 1,5-5-134,-5-10 0,5 3 70,-4-8 0,5 1-175,-1-5 0,4-2 157,0-2 0,7-4 17,4-6 1,-3-5 138,3 0 0,1 0-53,7 4 1,4 0 180,6-4 0,7 8-2,3-4 1,4 6 127,5-1 0,-1-1-252,6 7 1,-5-1-78,5 5 0,-7 0-86,3 0 0,-6 0 236,-4 0 0,3-6 0,-5-2 0</inkml:trace>
  <inkml:trace contextRef="#ctx0" brushRef="#br1">25393 15880 8010,'7'14'150,"-6"2"-46,4 3 0,-3-3-95,-2 2 1,0 3-209,0-2 1,1 0 198,4-5 0,3 0 0,6 1 0</inkml:trace>
  <inkml:trace contextRef="#ctx0" brushRef="#br1">25934 15325 7995,'14'0'-22,"0"0"1,5 0 295,0 0 0,5 5-135,-5 0-130,6 0 1,-8-5-95,7 0 0,-7 0-158,2 0 0,-3 0-677,-2 0 421,-6 0 228,-1 0 1,-15 9 270,-7 0 0,0 12 0,-9-7 0,5 5 0,-5 0 0,7-3 0,-2 3 97,3-3 0,7-2 506,-1 0 159,7-6 1,3-2-298,9-6 0,10 0-140,5 0 0,3-1-46,1-4 1,2-1-236,4-4 1,-3-2 73,7 2-118,0 4 0,5-7 0,-1 5 0</inkml:trace>
  <inkml:trace contextRef="#ctx0" brushRef="#br1">26545 15325 7878,'5'15'0,"-1"-1"0,3 2 260,-2 2 0,-4 0 170,4 6 0,3-5 256,1 4 1,-1-4-321,2 5 0,1-12-149,8 3 0,-4-9-102,4 4 1,-1-7 56,1 1 1,-4-8-75,4-6 1,-3-9 0,-2-4 1,1-4-178,-1-2 0,-1-6-45,-4-2 0,-3-3-113,-6 2 1,-1 2 88,-4 3 0,-4 4 27,-10 1 0,-4 7 89,-5 12 0,-7 4 4,-3 10 1,0 11-22,-4 12 0,4 7 7,-5 7 0,2 7-232,8 4 1,0-5 0,4 1-1</inkml:trace>
  <inkml:trace contextRef="#ctx0" brushRef="#br1">26673 1265 7107,'-2'-12'387,"-2"2"-71,2-2 0,-4 8-122,6-5 1,-2 6-149,-3-2 0,2 3 69,-6 2 0,4-4-23,-4-1 1,4 0 117,-5 5-93,1 0 1,-5 2-117,-1 2 1,-4 0 90,0 5 1,1 1-124,3 4 0,-4 6 55,0 4 1,-1 3 32,1 1 1,3 7-20,-3 3 1,8 9-18,2 6 1,5-3-7,0 2 1,2-4 1,2 4 1,5-6-181,0 1 1,6-3 62,-2-1 0,-3-2-294,-1-3 0,2 1 133,-3-6 0,6 1-286,-6-6 0,0-1 547,-9-3 0,-3 2 0,-6-3 0</inkml:trace>
  <inkml:trace contextRef="#ctx0" brushRef="#br1">26090 1749 8832,'24'0'778,"-1"0"-591,1 0 1,11 0-198,3 0 0,9-5-322,5 0 0,4-4 332,0 4 0,1-6 0,0 3 0</inkml:trace>
  <inkml:trace contextRef="#ctx0" brushRef="#br1">27199 1436 8099,'-24'0'-189,"1"0"0,-1 8-370,-5 6 1,-1 2 1181,-3 7 0,6 7-201,-6 8 1,13 3-89,-4 2 1,8 1-180,7 4 0,2-7-155,7 6 0,4-12-140,5 3 1,7-7-369,12-2 0,7-9 207,3-5 301,3-7 0,2-8 0,-1 0 0</inkml:trace>
  <inkml:trace contextRef="#ctx0" brushRef="#br1">27483 1450 8099,'0'27'0,"0"-3"0,0 2 204,0-2 1,0 5-63,0 4 1,-6 2 252,-3 2 0,-6 3-193,-4-7 0,2 5-324,-7-5 0,2 5 162,-2-5 0,-6 4-76,7-9 1,-7 2-242,6-11 1,-1-2 126,1-7 1,4-4-247,5-6 1,3-8 38,2-6 0,4-13-54,6-11 1,6-3 208,4-1 1,4-1 83,5 0 1,-2 7 121,7 3 0,-5 4-77,5 6 0,-5 4 400,4 9 0,-4 4-170,5 6 1,-2 6 159,2 4 0,1 2-179,-6 3 0,0 3-293,-5 1 0,0 2 113,1-2 0,-6-5 42,1 0 0,-7 7 0,3-5 0</inkml:trace>
  <inkml:trace contextRef="#ctx0" brushRef="#br1">27697 1692 8099,'14'0'0,"-5"6"-166,1 4 1,-7 2 77,2 2 0,-2 2 888,2 3 1,-4-1-240,4 5 0,-4-4-948,-1 5 0,0-5 0,0 5 0,0-6 387,0 6 0,7-6 0,1 2 0</inkml:trace>
  <inkml:trace contextRef="#ctx0" brushRef="#br1">27967 1862 7838,'-2'15'147,"-3"-1"0,2 2-53,-6 3 1,-1 3 314,-4 6-409,0 1 0,0 5 0,-1 3 0</inkml:trace>
  <inkml:trace contextRef="#ctx0" brushRef="#br1">28550 1336 8243,'0'15'0,"-5"-1"117,0 0 0,0 8 169,5 7 0,0 5 82,0 9 1,-6 0-136,-3-1 0,-4 6-271,-1-1 1,-2 0 51,-3-4 0,2-2-139,-7-3 1,0-3 112,-4-7 0,4-1-143,0-3 1,7-10 19,-2-9 1,3-5 46,2-5 0,1-4-186,4-10 1,3-10 125,6-9 1,1-3-113,4-2 0,3 2 7,6 4 1,7-3 134,2 7 0,4 1 58,2 9 0,2 4 131,-2 9 0,7 4 260,-8 6 0,-1 3-149,-3 6 1,-7 3-19,2 11 0,-4 1-48,-6 4 0,2 1-143,-6-1 0,1-1 121,-1-3 0,-4 1-1262,4-6 1168,-3 6 0,-2-9 0,0 5 0</inkml:trace>
  <inkml:trace contextRef="#ctx0" brushRef="#br1">28649 1706 8183,'14'0'-572,"1"2"745,-1 2 0,0 4 418,0 6 1,-4 1-122,-1-1 1,-1 0-167,2 0 1,-4 0-247,-6 1 1,0-1 41,0 0 1,0 5-108,0 0 0,-2-2-2,-2-7 0,2 3-282,-3-4 1,4-1-506,1 1 607,0-5 0,8 2-1128,6-6 1317,0-6 0,19-9 0,-3-7 0</inkml:trace>
  <inkml:trace contextRef="#ctx0" brushRef="#br1">29118 1678 8002,'0'7'-140,"0"6"0,2-10 80,3 7 1,-2-6-40,6 6 1,1-7 98,4 2 0,0-4 0,0-1 0</inkml:trace>
  <inkml:trace contextRef="#ctx0" brushRef="#br1">29673 1720 8002,'14'0'-572,"0"0"427,1-6 748,-1 4-603,0-4 0,0 12 0,0 2 0</inkml:trace>
  <inkml:trace contextRef="#ctx0" brushRef="#br1">31052 1379 8114,'0'-14'231,"-5"0"581,1-1-395,-1 1-181,5 6-145,0 2 29,0 6-21,0 0 0,0 8-266,0 6 1,0 2 189,0 8 1,0 1 134,0 8 0,-2 2-201,-3 3 1,-2 1-9,-8-6 1,1 5 36,0-5 0,-5 5 29,0-5 1,-5 1-68,5-6 1,-9 0 18,4 1 0,-6-2-178,6-4 0,-2-2-242,-3-7 1,2-1 184,4-4 0,2-2-181,7-7 0,1-13 132,4-6 1,2-8 63,7-6 1,2-3 252,3-7 0,7 0 0,7 1 0,7 1 0,-3 3 0,4 8 0,2 6 0,1 13 304,3 2 1,-3 5-105,3 4 0,-5 4 80,-4 5 0,1 2-103,-6 13 0,5-7-41,-5 2 1,0 2-226,-5-2 1,0 0 88,1-5 0,-7 0 0,-2 0 0</inkml:trace>
  <inkml:trace contextRef="#ctx0" brushRef="#br1">31279 1564 8114,'0'22'0,"0"0"-220,0-3 1,-4 2 232,-1 2 1,-4 4 402,4-3 1,-2-2-314,3 2 0,2-7-219,-3 2 0,4-8-24,1-2 263,0-5-272,0 2 154,6-25 1,2 6-104,6-15 0,0 7 28,1-2 0,-1 5 27,0-1 1,0 4 57,1 0 1,-1 3 2,0 2 1,0 4 69,0 6 1,-1 1-88,-3 4 1,1 3 223,-7 6 0,1 5-110,-5 0 0,0 2-273,0-2 1,0-3-174,0 2 1,0-6-653,0-3 983,0-6 0,0 10 0,0-5 0</inkml:trace>
  <inkml:trace contextRef="#ctx0" brushRef="#br1">31706 1279 8072,'19'8'0,"0"7"0,0-1 435,-5 5 0,0 3-46,1 2 1,-6 4 98,0 5 0,-5 4-108,0 5 1,-4 6-135,-4-1 0,-6 2-694,-9-2 0,-9 4 292,-10 6 0,-8 6-1677,23-30 1,-1 0 1832,-3 5 0,0 0 0,2-4 0,-1-2 0,-2 3 0,0 0 0</inkml:trace>
  <inkml:trace contextRef="#ctx0" brushRef="#br1">26971 2531 8042,'21'9'415,"3"0"1,3 1-141,1 4 0,2-4-345,3-1 0,-3-4-319,3 4 1,-7-5 190,-3 0 0,-5-2-648,1-2 321,-3 0 241,-9 0 1,-2 0 283,-10 0 0,-9 6 0,-8 2 0</inkml:trace>
  <inkml:trace contextRef="#ctx0" brushRef="#br1">26929 2687 8257,'-8'0'44,"21"0"0,4 0 141,16 0 1,-1 6-198,1 4 0,-1-2-183,5 1 1,-7 1 154,-1 4 0,-7 0-25,-8 0 1,-4 0 96,-1 1 0,-6 4-182,2 0 0,-10 0-1,-4-5 1,-5 0 53,-5 0 1,0 0 70,-10 1 1,2-1-4,-11 0 1,2 0 23,-2 0 0,-1 5-12,6 0 0,-1 0 148,6-4 0,1-6-124,3 0 1,5 1 297,10 4 0,3 0-37,6 1 0,1-1-22,4 0 1,9-4-176,10-1 0,11-6 5,7 2 1,7-4-5,8-1 0,-2-4-91,-2-1 0,-4-4-402,-7 4 1,-5-5 204,-4 6 0,-5-3 216,-4 3 0,-4 2 0,-5-4 0</inkml:trace>
  <inkml:trace contextRef="#ctx0" brushRef="#br1">26815 3483 8119,'6'-8'-669,"-4"-5"0,4 10 554,-6-6 666,0 6-180,0-4-216,0 20 0,-4-4-249,-1 10 0,0 2 125,5-2 1,-5 5-98,1-5 1,-1 0 72,5-5-7,0-6 0,6 4 0,2-4 0</inkml:trace>
  <inkml:trace contextRef="#ctx0" brushRef="#br1">26730 3668 8119,'9'0'-73,"1"0"197,-7 6-109,3-4 1,-6 10-167,0-2 1,0 2 173,0 3 0,0 0 38,0 4 1,0-1 88,0 6 1,0-2 84,0 1 1,0 3-112,0-7 1,0 0 109,0-5-275,7 0 0,-4-6-30,6-3 0,-4-4-151,4-1 1,-4-8 3,5-6 1,-2-2-277,1-7 0,2 4-192,-6-5 686,6 7 0,-10-10 0,6 5 0</inkml:trace>
  <inkml:trace contextRef="#ctx0" brushRef="#br1">27043 3583 8119,'14'-2'-289,"0"-3"0,0 2 75,0-6 0,-4 4 156,-1-5 1,-4 7-65,5-2-6,-7 4-357,3 1 361,-6 0 1,-6 5 123,-4-1 0,-2 7 0,-3-1 0,-3 7 0,-1 2 0,0 0 13,4-5 1,3 2 188,2 3 49,-2-3 44,10 4 1,2-7-47,10-3 1,4-4-71,5-6 1,3-6-166,6-4 1,1-3 76,-1-1 1,1 0-436,-1 0 0,-6 0 344,-3-1 0,3 1 0,0 0 0</inkml:trace>
  <inkml:trace contextRef="#ctx0" brushRef="#br1">27384 3412 7152,'0'24'550,"0"-1"0,-5 1-228,0 4 1,-4 1-178,4-1 1,0 5 43,5 1 0,-4-1-509,-1-5 0,0 1 214,5-1 1,0-4-1172,0 0 1277,0-13 0,-6 8 0,-2-12 0</inkml:trace>
  <inkml:trace contextRef="#ctx0" brushRef="#br1">27156 2289 7011,'0'20'510,"0"2"-324,0 7 0,-1-2 151,-4-4-219,3 4 1,-5-6-36,2 3 1,3-4-121,-3-6 116,-2 1 26,-1-1 0,-2-6-239,1-4 47,6-2 0,-4-8-133,7-4 0,0-2 72,0-3 1,2 0-190,3-4 1,-2 3 134,6-3 1,1-2 108,4 2 1,0 5 67,0 5 0,1 5-93,-1 0 0,0 2 353,0 2 1,0 2-11,1 2 0,-6 0 73,1 5 1,-6 1-80,6 4 0,-7 5-55,2 0 1,-4 0-300,-1-5 0,0 2 128,0 3 7,0-4 0,0 6 0,0-7 0</inkml:trace>
  <inkml:trace contextRef="#ctx0" brushRef="#br1">27768 2545 8110,'0'11'0,"0"3"1,0-1 177,0 10 1,0 1 403,0 4-404,0 7 0,0 2 83,0 5 1,-2-2-31,-3 2 1,-4-4-198,-10 5 0,2 0 111,-7-6 0,3 0-233,-7 1 0,6-5-39,-11 5 1,7-8-27,-2-2 1,1-6-14,8-7 0,0-8-93,5-2 1,0-5 72,-1-5 0,8-9-74,2-9 1,-1-4-25,1-2 0,0-4 85,5 0 0,5-5 53,0 5 1,7 0-2,2 4 1,1 7 219,4 3 0,3 5 12,1 4 0,4 4 1,2 6 0,-6 2-35,1 2 1,-5 4 187,5 7 0,-7 4-314,2-1 0,-3 3 79,-2-2 0,-4-3-745,-1 3 741,0-3 0,-1 4 0,-1 2 0</inkml:trace>
  <inkml:trace contextRef="#ctx0" brushRef="#br1">27938 2815 7741,'8'6'-314,"-1"2"0,-7 6 562,0 1 0,-2 3-19,-3 1-159,-3 0 1,-6 0-98,0 0 0,0 0-237,-1-5 0,0 1 14,-4-1 1,8-1 94,-4-4-101,4-3 184,3-6-13,2 0 24,19 0 1,-8 0 125,9 0 0,-3 0 2,3 0 1,-1 2 185,-4 3 0,4 3 110,-4 6 1,-1 0-115,2 0 1,-7 2 53,2 3 1,-4 3-27,-1 6 0,0-4-91,0 0 0,0-7 35,0 2-321,0-3-180,0-2-691,0-6 651,0-2 0,6-25 0,2-4 0</inkml:trace>
  <inkml:trace contextRef="#ctx0" brushRef="#br1">28038 2971 8003,'8'0'0,"-2"0"0,-6 2 120,0 3 0,5-2 297,0 6 0,1-4-999,-1 4 582,-4-5 0,12 8 0,-5-4 0</inkml:trace>
  <inkml:trace contextRef="#ctx0" brushRef="#br1">28208 2602 8009,'0'-8'-915,"0"0"1249,0 3-203,0 3 0,2-4-77,3 6-19,3 0 0,1 5-104,1 0 1,-7 6 84,2-2 0,-4 5-2,-1 5 1,-5-1-26,1 5 1,-7 1-10,1 5 1,2-6 61,-1 1 0,4-7-39,-5 2 1,7-3 9,-1-2 0,4-6-13,4-3 1,-1 1 3,7-1 1,-1 0-1,6-5 1,-1-2-3,0-3 1,5-2-54,0-8 0,5-4-147,-5 0 0,6-4-24,-1 4 0,-4-7 46,-1 3 0,-5 1-107,-4-2 172,2 7 0,-10-4 103,4 13 207,-6 2 1,0 14-52,0 6 1,-1 6 158,-4 9 1,2 4 102,-7 0 0,6 7-151,-6-2 0,7 1-21,-2-1 1,4 3-138,1-3 1,4-2-13,1 2 1,2-6-20,-3 1 1,-2-3-173,3-2 1,-4-1-41,-1-3 0,0 1 78,0-6 1,0 0-24,0-5 0,0-4-18,0-1-137,0 1 153,-6-2 1,3 3-7,-7-6 0,5-2 61,-4-8 0,6 0-9,-2-9 1,3 1-952,2-10 994,0-7 0,-6-13 0,-2-8 0</inkml:trace>
  <inkml:trace contextRef="#ctx0" brushRef="#br1">28521 2786 8009,'14'0'-341,"1"0"-43,-1 0 1,-5 2 906,1 3-259,-7 3 1,8 6-114,-6 0 1,0 0 9,-5 1 1,0-1-236,0 0 0,-2 0 5,-3 0 0,2-1-183,-6-4-77,5 4 166,-8-5-110,10 0 115,-10 5-366,10-12 339,-4 5 134,12-6 0,2 0 35,6 0 1,-4 2 185,-1 3 1,-4 3-73,4 6 1,-6 6 146,2 4 0,-3 3-8,-2 1 0,0 1-105,0-1 1,0-1 122,0-3 0,0 1-195,0-6-155,0 6 1,1-9-194,4 3-136,-3-9 1,6-4 423,-4-6 0,-2-13 0,4-3 0</inkml:trace>
  <inkml:trace contextRef="#ctx0" brushRef="#br1">28791 2886 8009,'22'6'0,"-1"-4"-326,-7 3 0,2-2 147,3 1 1,2-2 195,2 3 0,-1-4-278,-3-1-421,-3 0 682,5 0 0,-13 7 0,-2 1 0</inkml:trace>
  <inkml:trace contextRef="#ctx0" brushRef="#br1">28834 3057 8009,'6'7'0,"4"-2"0,4-3-122,5-2 1,-2 0 168,7 0 0,-2-5-281,2 0 1,3-6-98,-4 2 0,0 1 331,0-2 0,-5 1 0,2-5 0</inkml:trace>
  <inkml:trace contextRef="#ctx0" brushRef="#br1">29275 2829 8042,'0'14'-108,"-2"2"-49,-3 3 1,4-2 422,-4 7 0,-1 0 394,1 4 1,0 1-278,5-1 0,0-4-144,0-1 1,8-5-461,6 1 0,7-10 199,7-4 0,-1-3-390,-3-2 1,4-7 211,1-2 1,-1-12 55,5-7 1,-4-1-40,-5-4 1,-1 2-136,-8-3 1,0 4 124,-10-3 0,0 3 213,-5 2 0,-7 6 331,-2 3 1,-16 9-172,-8 6 1,-18 8-7,-6 6 0,-8 15-157,4 8 0,5 7-293,9 2 1,9 1 0,3 0-1</inkml:trace>
  <inkml:trace contextRef="#ctx0" brushRef="#br1">27313 4436 8036,'0'15'-40,"0"4"1,0-3-72,0 3 0,0 2 202,0-2 0,0 6 146,0-2 1,-7 4 136,-2 2-286,-4-1 0,-1 5 28,0 1 1,-7 0-13,-2-1 1,-4-3-148,-2 4 1,1-3 84,-1 2 1,1-3-70,0 4 0,4-11-51,0-4 0,7-9-146,-2-6 0,8-4 71,1-4 1,7-6-79,-2-9 1,4-9-6,1-10 1,1 2 155,4-2 1,3 5 172,6-5 0,2 11-110,3-2 1,-2 12 115,7 3 1,-5 1 53,5 8 1,-2 1 174,2 4 0,1 8-172,-6 6 1,5 0 122,-6 5 1,1-2-316,-4 2 0,-1-1-62,0 5 1,0-5-1171,1 1 1268,-1-4 0,0 6 0,0 1 0</inkml:trace>
  <inkml:trace contextRef="#ctx0" brushRef="#br1">27469 4777 8109,'0'14'99,"0"0"1,0 7 153,0 2 0,0 9 405,0 1 0,0 11-1491,0-1 327,0 9 251,0-8 0,6 12 0,2-6 0</inkml:trace>
  <inkml:trace contextRef="#ctx0" brushRef="#br1">28066 4407 8112,'0'-14'-114,"0"0"1,0-5 672,0 0 1,2-7-124,3 3-295,-4-4 0,12-6 30,-4 0 1,-1-7-15,2 2 0,-2-3-16,1-2 0,-3 2-4,-6 3 0,5-1-201,0 6 0,0 4 69,-5 6 1,-2 10-846,-3-1 319,4 9 1,-12-1-320,4 6 0,2 6 310,2 4 530,-2 2 0,5 9 0,-4 1 0</inkml:trace>
  <inkml:trace contextRef="#ctx0" brushRef="#br1">28393 4336 8264,'7'14'-413,"-6"-4"-502,4-1 1483,-4-6 0,-1 2-70,0-10 0,0-4-312,0-10 1,0-3-87,0-7 1,0 1-235,0-1 1,0-5 175,0-4 1,0-5-69,0-4 0,-4 1-16,-1-6 0,-6 0-301,1-5 0,-2 6-309,-2 4 1,-1 4 272,1 5 1,0 5 106,0 10 1,-2 2 271,-3 7 0,3 6 0,-4 2 0</inkml:trace>
  <inkml:trace contextRef="#ctx0" brushRef="#br1">28137 3597 7221,'0'-8'559,"0"2"1,-1 7-521,-4 4 0,-3 3 67,-6 6 1,-2 7-175,-3 2 0,-3 4 108,-6 1 0,4 7-188,0 3 0,1-2 52,-6 2 0,7-6-80,3 1 0,8-3-88,1-1 0,7-12-551,-1-3 815,2-9 0,2 1 0,0-6 0</inkml:trace>
  <inkml:trace contextRef="#ctx0" brushRef="#br1">28109 3625 8239,'28'-12'-62,"1"2"1,-1-1-60,1 6 0,-1 2 350,1 8 0,4 4 338,0 10 1,5-1-732,-5 5 1,5 1 66,-5 4 97,0 7 0,2 2 0,1 5 0</inkml:trace>
  <inkml:trace contextRef="#ctx0" brushRef="#br1">30227 4222 8028,'15'0'356,"-2"0"-26</inkml:trace>
  <inkml:trace contextRef="#ctx0" brushRef="#br1">31564 4180 8107,'14'-8'204,"0"-3"90,0 6 1,-4 0-69,-1 5-35,-5 0 0,2 7-276,-6 2 0,0 5-93,0 5 1,-5 3-148,3-8 168</inkml:trace>
  <inkml:trace contextRef="#ctx0" brushRef="#br1">28265 4478 8227,'13'-35'0,"-4"7"0,2 1-92,-6 8 0,5 0 0,-4 7 341,2 2 0,-3 4 56,4 6 1,-4 1-64,4 4 0,-5 9 23,0 10 0,-2 4-85,-2 6 1,0 2-3,0 7 0,-6-1-176,-4 1 0,-4 0 134,-5-1 0,-3-1-147,-7-3 0,-5 3-115,-4-3 1,-3-3 82,-2-2 0,7-4 13,2-6 0,1 1-126,5-10 1,-2-3-159,11-11 0,5-1 92,4-4 0,7-9-203,-2-10 1,5-9 73,5-5 0,4-3-134,10-2 1,-1 1 261,5-1 1,6 2 78,4 3 0,7 9 100,-3 10 1,3 5 124,-2 5 1,1 2 58,-5 7 0,-3 8 47,-7 7 1,-4 0 90,-5 9 1,-3 0-64,-2 4 1,-4-4-76,-6 0 1,0-5-248,0 4 0,0-5 119,0 1 0,0 1-12,0-1 0,0 0 0,0-5 0</inkml:trace>
  <inkml:trace contextRef="#ctx0" brushRef="#br1">28535 4677 8168,'8'14'45,"3"2"83,-6 3 1,5-3 167,-6 3 0,1-2 136,-5 2 0,0-1-74,0 5 0,0-4-115,0 5 1,0-7 117,0 2 0,-1-3 49,-4-2-281,3 1 0,-6-6 329,4 0-351,2-5 1,-3 0 227,10-8-340,3-4 1,11-6-422,0-1 1,6 7 255,-1 4 0,-2 2-761,2 2 0,-2 0-733,1 0-112,-2 0 1776,-13 6 0,4 2 0,-4 7 0</inkml:trace>
  <inkml:trace contextRef="#ctx0" brushRef="#br1">27810 4990 8176,'-8'9'-43,"4"1"0,2-1-85,2 6 0,-1 0 804,-4 4 1,2 5-195,-7 9 1,1-1-599,-6 6 1,1-2-379,0 2 1,-6 1 493,-4-5 0,-3-1 0,-1-5 0</inkml:trace>
  <inkml:trace contextRef="#ctx0" brushRef="#br1">30057 4194 8278,'14'0'-8,"0"1"75,0 4 1,1 0 135,-1 9 1,-5-1-151,1 10 0,-7 3-70,2 7 1,-5 2 81,-5 3 0,-5 7-182,-8-2 0,-1 4 57,-10 1 0,2-4 143,-11 3 0,5-4 9,-5-5 0,7 0-53,-3-10 0,6 2 23,4-11 1,4-1 50,6-9 1,-1-3-129,1-6 1,6-1 102,4-4 1,2-9-216,2-10 0,2-4-12,2-5 1,9 1-162,6-6 0,12 7 182,3-3 0,5 4-9,4 2 1,-1 11 6,1 2 0,-5 11-87,0-1 1,-11 10-156,1 4 1,-9 5 361,0 5 0,-3-3 0,-2 5 0</inkml:trace>
  <inkml:trace contextRef="#ctx0" brushRef="#br1">30341 4478 8096,'5'14'-6,"0"1"1,1-1 47,-1 0 0,-4 2-111,4 3 1,-3 1 99,-2 4 1,-2 3-197,-3-3 0,-3 2 37,-6 3 1,0-5 142,0-1 1,-5-5 24,0 1 0,0-5 32,5-5-75,-1 4 1,6-12-139,-1 4 220,7-3 1,3-7-53,10 0 0,2-1 108,3 1 1,5 4-72,4-4 0,-2 3-3,2 2 0,-5 0-32,4 0 1,-1 0 14,2 0 0,-3 2-21,-7 3 1,-2-2-16,-2 6 1,-4-4-191,-6 5 0,0-1 124,0 5 0,0-4-161,0-1 0,-1-4 219,-4 4 0,-3-5 0,-6 2 0</inkml:trace>
  <inkml:trace contextRef="#ctx0" brushRef="#br1">30967 4677 7994,'20'-6'0,"-2"-2"-464,5-6 0,1 1 202,4 4 0,2-4 248,4 4 14,-4 2 0,11-12 0,-5 3 0</inkml:trace>
  <inkml:trace contextRef="#ctx0" brushRef="#br1">31479 4606 7994,'14'0'-44,"0"0"1,0 0-88,0 0 0,1-5 182,-1 1 0,5-6 107,0 5 1,4-4-1341,-4 4 1182,7-6 0,2-3 0,8-8 0</inkml:trace>
  <inkml:trace contextRef="#ctx0" brushRef="#br1">32374 4066 8307,'8'-6'56,"-2"4"0,-6-3 335,0 10 0,0 8-79,0 6 1,0 7-446,0 3 0,-1 1-19,-4 8 1,-8-5-30,-5 5 1,-6 0 230,5 4 1,-6 0 37,1-5 0,-3 4-30,-1-3 1,-2 2 85,-4-2 1,0-3 9,-4-7 0,-2-6-106,7-3 0,2-8-62,7-1 0,3-9-67,7-1 0,1-8-214,4-11 1,3-3 102,6-6 1,4-7-66,1-3 1,11-3-63,-2-2 1,5 5-151,0 1 0,2 10 549,2-2 1,4 12-96,-3 3 1,-2 6 524,2 8 0,-1 1-168,6 4 0,-6 3 1,1 6 1,0 5-122,4 0 1,1 0-56,-1-5 1,1 1-185,-1-1 0,-6 0-326,-3 0 0,-5-4-367,-4-1 1,-4 1 310,-6 4 0,-11 0-60,-3 0 0,-5-4 459,0-1 0,8-6 0,-3 2 0,3-3 0,-4-2 0,1 0 0</inkml:trace>
  <inkml:trace contextRef="#ctx0" brushRef="#br1">32360 4450 8138,'19'-5'19,"0"0"1,0 1 186,-5 4 1,0 1 63,1 4 0,-6 4 53,1 10 1,-7-1-31,1 5 1,-2-4-169,-2 5 0,-2-2-142,-2 2 0,-4 3-117,-6-4 1,-5-2 153,0-2 0,0-3-32,4-2 0,6-5-261,0 1 247,5-7 1,-2-3-48,6-10 1,2-4-86,2-5 1,9 2 19,6-7 0,5 5-166,-5-4 1,1 5 414,-1-1 0,-3 10-112,3 4 1,-3 3 173,-2 2 0,2 2 111,3 3 0,-5 4 154,0 10 0,0 5-190,-4 9 0,-4-1 61,-1 6 0,-4-7-1172,-1 2 1,0-4 231,0-6 631,7-2 0,1-7 0,6 0 0</inkml:trace>
  <inkml:trace contextRef="#ctx0" brushRef="#br1">28521 4549 7728,'0'-14'-1139,"2"5"949,3-1 0,-2 1 190,6-6 0,1 0 5,4-4 0,-1 3-4,-4-3 0,4 8 120,-4 1 0,2 6-91,-1-6 449,2 7-35,-10-3-18,4 6-166,-6 0 256,0 0-162,-6 0 1,-2 0 279,-6 0-298,0 0 0,-1 0 88,1 0-358,0 0 0,0 0 31,-1 0 1,-4 0-94,1 0 1,-6-5 103,5 0 0,-6 0-31,1 5 0,-5-4-49,-4-1 1,2 0 50,-7 5 0,0 0-142,-5 0 0,1-1 107,-1-4 0,0 3-6,1-2 0,4-3 52,0 3 0,5-6-11,-5 5 0,0-4 11,-5 4 0,-1-4 6,-3 4 0,1 0-19,-6 5 1,1 0 2,-1 0 1,3 2-78,6 2 1,2 0 26,3 5 1,-3-4-3,3 4 0,0 1-4,-4 4 1,2 2-12,-7 3 1,3-3 55,1 3 0,5-2-3,0 2 0,2 3 0,-2 6 0,3 1-17,7-1 0,-1 2-28,1 3 0,-2 4 28,-3 5 0,1 1-48,-6 0 1,0 1-9,-4 3 1,-1 4-232,0 6 1,4-2 285,6-3 1,1 2-3,13-7 0,6 1 106,9-6 0,4-5-115,4-4 0,11-3 213,8-2 1,10 1-113,5-1 0,8 5 56,2 0 0,1 1-45,-2-6 1,-1 5-223,6 0 0,3 1 167,12-6 1,2-6-60,-27-12 1,1-1-1,-2-3 1,-1-1-96,2 0 1,1 0 0,1-4 0,-1 1 116,-1 1 0,1-1 0,6-4 0,0-1-60,5-2 1,1 0 0,0 2 0,-1 0-180,-1 0 1,-1 1 0,-2 1 0,1 1 103,-4 0 0,1 0 1,-1-5-1,0-1 82,5-1 0,1-1 0,-3-1 0,-1-1 88,-1 1 0,-1-1 0,-3 2 1,-1-1-168,-3-3 1,0 0 0,35-7 129,0-4 1,-4 4-232,-4-5 0,-10 7 137,-10-2 1,-9-2 226,-5 2 0,-11-4-178,-7 4 0,-8-7 531,-7 3 0,0-11-435,0-3 0,-4-11-8,-1-4 1,-11-8-165,2-2 1,-10-5-12,1 0 0,-11-1-137,-4 2 1,-4 1 155,-6 4 0,3 1-1,19 26 0,-1 1 1,-18-21-49,-3 2 0,-1 8-141,2 6 1,-12 5-269,3 9 0,-11 10-376,1 9 1,-4 7 891,-1 7 0,-1 7 0,34-2 0,0 1 0,-2-1 0,-1 0 0,-1 0 0,0 1 0</inkml:trace>
  <inkml:trace contextRef="#ctx0" brushRef="#br1">26019 6170 8151,'-8'-27'0,"3"3"0,7-1 205,7 6 0,7 5 1,13 4 1,2 7 391,7-1-406,6 2 1,27 2-684,10 0 1,-37 0 0,0 0 381,4 0 0,-1 0 0,1 0 0,-1 0-50,0 0 0,1 0 0,7-1 0,2 0 131,6-1 0,2 0 0,0 0 0,-1 1-235,-2-4 0,0 0 0,7 1 1,2-1 333,3-2 0,-1-1 1,1 1-1,-1-1-266,2-2 0,2 1 0,-22 3 1,2 0-1,0-1 395,1-2 1,0-1 0,1 0 0,1 2 0,0 0 0,0-1-80,3-1 1,0-2 0,1 1-1,-1-1 1,0 0 0,2-1 6,5 1 1,1-1-1,1 1 1,4-2-1,2 0 1,-1-1-281,0-1 1,1 0 0,-1 0 0,0 1 0,1 0 0,-1 0 271,-16 2 1,-1 0 0,1-1 0,-1 2 0,16-4 0,-1 1 0,1 0-220,-12 3 0,2 0 1,0 0-1,-1 0 1,-2 1-1,0 0 1,0 0-1,1 0 128,3 0 0,1 0 1,0 1-1,-1-1 1,-1 2-1,-1-1 1,0 1-1,0 0-45,-3-1 0,-1 0 0,0 1 0,1 0 1,4 0-1,1 2 0,1-1 0,-2 0-69,-3 0 1,0-1 0,-1 1 0,1 0 0,4 1-1,2 1 1,-1 0 0,-2 0 76,-4-1 0,-2 1 0,0 0 0,0 1 0,17-1 0,0 1 0,0 0-10,-1 0 0,1 0 0,-3 1 1,-7 1-1,-3 0 0,1 1-199,2 1 1,-1 2 0,0-1 216,-2 0 0,0 0 0,-2 0 0,-6-1 0,0 1 0,-1-1 0,2 2 0,0 1 0</inkml:trace>
  <inkml:trace contextRef="#ctx0" brushRef="#br0">10777 9255 8083,'-7'0'418,"0"6"1,7 2 247,0 6 0,7 2-299,2 3 1,4-3-125,1 3 1,5-3-94,0-2 1,5-2 20,-6-2 1,8 3-85,-3-4-77,4-3 1,2 5 0,-1-6-179,1-2 1,-1 4-47,0-3 1,-4 3-256,0-3 0,-11-2-121,1 3 31,-10 3 425,3-7-61,-14 6 202,-7-1 1,-9-5 176,-11 4-156,-2-3-34,-7-9 0,2 0 129,3-8 1,-1-4-102,6 0 0,-5-6 131,5 1 0,-1-1 24,6 2 1,6 4 203,3 9 0,8-1 111,1 6-115,7 1-94,-3 4-203,6 6 102,6 2-118,8 6 1,4 5 50,6 0 1,-5 0-7,4-5 1,1 0-174,4 0 1,-4-1 84,0-3 0,-2 1-171,2-7 1,1 1-129,-6-5 284,6 0 1,-9 0-39,3 0 1,-8 0-241,-2 0 282,-5 0 0,2 2-19,-6 2 1,-3-2 13,-7 3 0,-1-2 12,-13 2 1,1-4-64,-6 4 0,1-3 5,-1-2 0,1-2-130,0-3 161,-1-3 5,1-6 0,7-5-9,7 0 0,1 0 76,9 5 72,-1 0 1,6 1-73,4 4 0,9 2 174,10 7 0,3 0-160,1 0 0,1 0 128,-1 0 1,2 2-376,3 3-34,4 3 262,-1 6 1,5 5-58,-3 0 0,3 6 0,2-3 0</inkml:trace>
  <inkml:trace contextRef="#ctx0" brushRef="#br0">10365 9155 7979,'-14'5'-575,"0"0"598,0 6 0,4-10 12,1 4 1,4-2 610,-5 2 941,7-3-932,-9 4-239,10-6-220,-4 0 1,7 0-29,4 0 1,3 0 43,6 0 1,8 0 27,7 0 1,7 13-113,11 6 1,9 6-153,5 3 0,6 2-162,-6 4 1,-4-4-29,-5 3 0,-8 1-206,-1 0 1,-2-6 205,-8-4 0,1-7-53,-6 2 1,-6-3 54,-3-2 0,-5-4-33,-4-1 109,-4-6 1,-9 2 20,-7-10 1,-7-7 47,-16-7 0,1-7-246,-6 3 1,-6-6 26,-8-4 1,-11-3 20,28 14 0,-1 1 0,0 1 0,-1 1 289,-3-3 0,-1 1-726,4 5 1,0-1 649,-28-31 1,16 23 76,16-3 1,14 13 239,5 1 188,9 9 0,7 1-235,12 8 1,8 6 88,11 9 0,10 3-55,9 6 0,4-4-86,0 0 0,0 0-41,-4 4 0,2-4-37,-7-1 1,-6-4-79,-8 5 1,-3-5 293,-1 5 0,-1-7-438,1 2 1,-6-3 721,1-2 1,-11-5-978,1 1 155,-9-1 0,1 1 122,-6-1 0,-8-5-116,-6 0 0,-7-8-1,-7-6 1,-7-4-55,-3-5 0,-9-3 148,-5-7 1,-5-1-155,-5-3 1,0 3 252,1-3 1,12 9 413,16 5-104,9 4 97,10 7 1,26 4 18,17 14-158,9-1-54,11 18 1,-5-5-36,3 7 1,-2-2-72,-3-4 0,-4 3-96,0-7 0,-8 0 46,-1-5 1,-1-5-183,-4 1 0,-4-6 182,-1 6 1,-3-7-128,-2 2-66,-6-4 1,-3-1 51,-10 0 1,-4-1-38,-10-4 0,-3-3 48,-7-6 0,-1-5-116,-3 0 0,-10-5 129,-9 5 0,-16-11 47,31 16 0,-2 0 0,0-2 1,-1-1-612,2 0 0,1 1 534,-33-14 50,19 1 1,14 4 456,8 6-143,10 6 180,5 7-31,8 6 1,18 2-159,7 2 1,13 9-3,6 6 0,12 5-98,2-5 0,12 4 16,-8-4 0,0 2 255,-4-2-487,-6-3 165,-4 4 1,-2-6 14,-7 0 1,0-1-235,-4-3 0,-7 2-232,-3-2 0,-3-2 183,-2 1 1,-2-4 112,-2 4 0,-4-4 32,-6 5 1,-1-7 430,-4 1 1,-9-2-489,-10-2 0,-4-6-71,-6-4 0,-5-4-106,-13-5 31,-7-3 39,21 5 0,-1-1 0,0 1 1,-1-1 141,-3 0 0,1-1 0,3-2 1,2 0 70,-30-16 1,18 3 302,21 6-254,6 6 1,16 14 120,6 3 0,20 11 401,18 9-281,9 5-342,17 9 0,-4 5 88,6 4-621,-6-3 607,3 0 0,-12-8-83,-4-4 0,-7 3 88,-2-7 1,-8 0-160,-2-5 1,-1-2 73,-8-2 0,0 1-286,-5-6 616,-6 6-322,-2-10 1,-9 6 665,-6-7 0,-3-2-718,-11-3 0,-2-3-113,-9-6 1,-4-6 110,-9-4 0,-5-3-23,-10-1 0,-7-2-153,31 13 1,0 1 0,-32-14 143,9-4 1,10 4 185,9 2-134,12 6-71,9 1 592,13 13-223,21 2-66,4 19 0,32 2 110,3 14 0,5 4-127,10 0 1,-3 5 130,3-5 0,-9 0-181,-6-4 1,-11-2-119,2-4 0,-10 3 158,0-7 0,-3 0-263,-1-5 1,-7-1-35,-3-4 51,-3 4 99,-8-12 1,-2 7-31,-6-3 138,0-4 1,-13 4-151,-6-10 0,-6-4-50,-3-10 0,-7 2-148,-3-7 0,-10-5 81,-4-4 0,-11-1-260,-8 0 1,32 17 0,-1-2 403,0-2 0,0-1-606,-2 1 1,3 0 595,-13-16 1,4 4-60,20 10 169,6 2 1,19 15 283,12 6 0,10 12-122,24 12 1,14 9 8,14 5 0,-34-20 0,0 0 105,34 20-259,-6-6 30,-2 3 0,-12-7-181,-4 1-27,-3-7 715,-7-2 1,-3-7-686,-5-4 1,-7 2 23,-3-6-163,-3 0 172,-8-5 0,-10-6 13,-12-4 1,-7 1 287,-7-6 1,-7 3-339,-3-12 1,-6 5-139,-8-5-1028,-7-6 1188,21 15 0,-1 0 0,-3-3 0,0 0-12,-3 1 0,0 1 0,3-1 0,0-1-33,3-1 0,3 0 0,-23-16 139,12 7 106,15 6 180,18 1 1,27 21 252,15 10-308,16 15-360,7 11 0,-18-14 1,3-1 197,2 1 0,0-1 90,32 15-208,-32-18 1,-1-1 0,25 16-398,0 0 401,-1 0 0,-13-9 0,-1 0 0,-6-1 0</inkml:trace>
  <inkml:trace contextRef="#ctx0" brushRef="#br0">10621 10193 8311,'0'-14'797,"0"4"-145,0 1-59,0 6-142,0-3-494,0 6 87,0 0 42,0 6 0,-1-3-171,-4 6 74,3 1 11,-4 4 0,6 7 0,0 1 0</inkml:trace>
  <inkml:trace contextRef="#ctx0" brushRef="#br0">12455 13108 8220,'-33'-26'-19,"0"7"1,6 2-1,8 12 1,3 7 301,2 7 1,0 17-60,0 7 0,-2 17 246,-3 17 1,10-29 0,0 3-615,-2 8 1,-1 1 0,0 1 0,0-1 193,-2 2 1,0 0-1,1-1 1,2 0 31,-1 1 1,0 0 0,1-1-1,-1-1-88,-3 0 1,1-1-1,2-5 1,0-2 131,-11 34 1,5-12-56,-1-12 0,8-9 53,2-10 1,4-4-37,-4-6 0,7-1 282,2-3-33,6-3 328,15 5 0,3-7-313,9 0 1,0 0-179,10 1 0,10-7-60,18-4 0,-29-6 0,0-2-179,5-2 0,1-2 0,0-4 1,-1-3 89,-2-3 1,0-2 0,-2-1 0,-1-1-128,-4-1 0,0-1 0,1-1 1,-1-1 12,3-2 0,-1 0 0,25-18 52,-13 3 1,-13 4 354,-6-4 0,-10 5 352,-9 0 1,-8 0-206,-11-4 1,-6 4 48,-12 0 1,-14 0-186,-15-5 1,-10-6-434,29 24 1,0-2-1,3-4 1,0-3-395,-1-3 1,0-2 0,-1-4 0,-2-2 220,-3-5 0,-2 0 0,1 2 0,-1 2-844,1 5 0,0 1-174,5 1 0,0 1 677,-3 5 1,2 1 0,-10-22 617,6 16 0,11 4 0,4 10 0,-1-3 0</inkml:trace>
  <inkml:trace contextRef="#ctx0" brushRef="#br0">10564 10264 8327,'-14'14'0,"0"-4"0,0-1 594,6-5-168,1 2-131,7-6 0,0 1 256,0 4-388,7-3 0,2 4-129,10-6 0,-3 0 107,3 0 0,-3 0-154,-2 0-298,0 0 208,0 6 6,-6-4 1,3 11-420,-6-4 261,0 4-52,-12 1 0,0 5-126,-8 0 0,-4-2 433,0-7 0,-12 9 0,1-3 0</inkml:trace>
  <inkml:trace contextRef="#ctx0" brushRef="#br0">8673 11615 8405,'-17'-21'576,"3"-2"-309,3 2-221,11 1 1,1 10-294,4 1 247,3 5 0,6-2 0,0 6 0</inkml:trace>
  <inkml:trace contextRef="#ctx0" brushRef="#br0">9285 13904 8325,'0'-16'98,"0"-3"0,12-10 0,4-7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12228 668 9091,'17'0'888,"7"0"0,1 0-342,13 0 1,1 0-455,9 0-40,-4 0 1,0 0-523,-6 0 1,-6 0 349,1 0 0,-5 2-597,-4 2 421,-3-2-1352,-13 4 1648,-2 1 0,-12 1 0,-2 6 0</inkml:trace>
  <inkml:trace contextRef="#ctx0" brushRef="#br0">12285 768 8205,'-15'8'-160,"1"4"597,6-4 0,8 2-271,10-1 0,9-1-139,4 1 0,3-1-38,-3-3 0,9-2 76,-4 7 1,2-7-124,-6 2 0,1 1 92,-6-1 1,0 1-194,-5-1 148,1 3 0,-7 6-25,-4 0 1,-8 2 77,-6 3 0,-9-2 19,-5 7 1,-9 0-29,-5 4 0,-7 4 2,-3-4 0,1 4 141,4-9 0,7 3-72,3-3 1,9 3 235,5-7 0,5-5 283,4-5-354,4 1 0,14-2-134,6-4 1,8-2 34,11-2 1,12 0-137,11 0 1,1 0 84,5 0 1,-4-6-382,-1-4 1,-6 4 119,-4 1 1,-9 2-502,-5-2 0,-9 4 11,-5-4 1,-3 3-1152,-2 2 1783,0 0 0,-6-6 0,-2-2 0</inkml:trace>
  <inkml:trace contextRef="#ctx0" brushRef="#br0">7052 9866 7879,'-14'0'1670,"0"0"-1214,6 0-262,2 0 0,7 2 20,4 3 1,3-2-38,6 6 1,5-6 50,0 2 0,6-3-225,-1-2 0,3-2-225,1-3 1,-1-1-339,-3-3 0,-2-4-52,-3 3 0,-8 4 298,3 1 0,-7-1 314,2 1 0,-6-6 0,4 3 0</inkml:trace>
  <inkml:trace contextRef="#ctx0" brushRef="#br0">7195 9681 7503,'0'16'646,"0"3"1,0 3-303,0 7 0,0 1-93,0 3 1,0-3 7,0 3 0,0 0-45,0-4 1,-5 2-184,0-7 0,0-4 74,5-1 0,0-8-588,0-1 1,0-5-698,0 4 1180,0-6 0,7-3 0,1-8 0</inkml:trace>
  <inkml:trace contextRef="#ctx0" brushRef="#br0">8830 10108 9817,'14'-6'467,"-5"4"-272,1-3-38,-1 4 0,6 1-135,-1 0 1,0 0 100,0 0 1,0 0-260,1 0 1,-1-5 88,0 0 0,0-1-32,0 1 0,1 4-217,-1-4 0,0-2-169,0 3 0,1-1 37,-1 5 1,-5 0-958,1 0 799,-7 0 586,3 0 0,-6-6 0,0-2 0</inkml:trace>
  <inkml:trace contextRef="#ctx0" brushRef="#br0">9029 9951 8311,'0'19'892,"0"0"1,0 2-683,0-2 1,0 1 11,0 4 1,0 6-184,0-6 0,0 4 81,0-9 0,0 5-1330,0-5 1210,0 0 0,6-5 0,2 0 0</inkml:trace>
  <inkml:trace contextRef="#ctx0" brushRef="#br0">3654 11785 7970,'-8'0'0,"-4"0"-266,2 0 0,2 0-56,-1 0 619,6 0 542,-10 7-371,12-6 38,-6 6-2,1-7-51,4 0-205,-4 0 0,8 1-59,2 4 0,4-3 11,7 2 0,-1-2 49,0-2 1,2 5-235,3-1 0,3 1-77,6-5 0,2 0-85,3 0 0,4 0 147,5 0 0,1-6 0,0-2 0</inkml:trace>
  <inkml:trace contextRef="#ctx0" brushRef="#br0">13436 583 8043,'8'-8'-770,"-2"2"1987,-6 6-756,0 6 1,5 8-32,0 10 1,0 0-98,-5 4 1,-2-3-100,-3 8 1,2-3-6,-6-1 1,-1 4-47,-4 0 0,-2 5 21,-3-5 0,2 5-196,-7-5 1,0 5-162,-4-5 1,0 1-144,-1-6 1,-1-4 100,-3-1 0,6-10-154,-6 1 0,8-9-24,-4 0 1,6-12 92,4-7 1,8-8-19,-4-11 1,11-5 120,-1-9 1,5-2-105,5-3 0,4 3 196,10 6 1,3 8 152,7 7 0,-1 3-36,0 10 0,1 4 281,-1 11 0,1 3 274,-1 7 1,-4 1-295,0 13 0,-7 1-68,2 8 1,-3-3 34,-2 3 1,0-3-428,0-1 0,1-7-208,-1-3 1,-5-3-249,1-2 0,-2-5 623,1 1 0,4-7 0,-5 3 0</inkml:trace>
  <inkml:trace contextRef="#ctx0" brushRef="#br0">13635 711 8132,'8'0'-174,"-2"6"1,-6 2 1201,0 6 1,-1 0-737,-4 1 0,2-1-349,-6 0 0,-1 0-348,-4 1 0,0 4 208,-1-1 1,1 1-339,0-4 1,6-1-32,3 0-192,-3 0 488,7 0 0,-4-1 167,10-3 1,1-2 43,4-4 0,2-1 59,-2 7 0,-2-1 352,1 6 0,-4 0-204,4 4 0,-6-1 546,2 5 1,-3 1-284,-2 5 1,0-3 268,0-2 1,0 3-143,0-3 1,0-4 579,0-1-506,0-3-377,0-8 0,6-2-223,4-6 0,2-8 89,2-6 1,7-7-1083,3-7 1,1 0 199,-1-1 781,3 1 0,-5-1 0,6 1 0</inkml:trace>
  <inkml:trace contextRef="#ctx0" brushRef="#br0">13962 611 8069,'2'-19'-382,"3"0"1,-2 0 411,6 5 1,-6 0 90,2 0 1,1 4 86,-1 1 172,0 6-342,1-4 1,-4 14 63,3 2 0,1 1 13,-1 4 1,-1-3 18,-4 8 1,0 3 6,0 2 0,0-2-11,0 1 0,0 3-5,0 7 1,0-3-30,0 3-11,0-3 1,0-1-12,0-1 1,0-6-144,0-3 1,2-5-56,3-4 0,3-4 110,6-6 1,2-13-286,3-6 1,3-6 121,6-3 0,1-5-75,-1-1 0,0-8-60,1 4 1,-5-5-42,-1 10 0,-5-5 156,1 5 1,-5 5 163,-5 4 0,2 6 448,-6 0-240,0 8 264,-5 4 1,-5 18-178,0 7 0,-6 13 148,2 6 1,-4 11 24,-1 8 0,1 7-82,4 12 0,-2 2-177,8-38 1,1 0 0,-3 36-181,5-10 1,0-6-284,0-12 1,0-2 225,0-13 1,0-2-286,0-7 116,7-3 46,-6-7 147,5-6 0,-6-4 52,0-8 1,-6-4 70,-3-6 1,-4-1-479,-1 1 1,-5-2-329,0-3 1,0-3 281,5-6 0,0-1 438,-1 1 0,1-7 0,0-1 0</inkml:trace>
  <inkml:trace contextRef="#ctx0" brushRef="#br0">14460 768 8069,'20'0'0,"-4"0"-815,3 0 162,-9 0 1529,-4 0 0,-6 6-486,0 3 1,-2 4-336,-2 1 1,0 1-67,-5-1 1,0 5 64,-6 0 0,6 0-746,-1-5 534,7 0 1,-8-4-644,6-1 545,1-6 0,10 3-50,3-6 1,-1 0 264,2 0 0,-1 7 176,6 2 1,-3 4 43,-2 1 0,1 2-81,-7 3 1,6-2 373,-5 7 0,-1 0-179,-4 4 1,-4-3 143,-1 4 0,-1-9-154,1 9 0,2-10-284,-7 0 0,5-4-121,-4 0 0,6-6-981,-2 1 147,4-7 956,-6 3 0,6-12 0,-6-2 0</inkml:trace>
  <inkml:trace contextRef="#ctx0" brushRef="#br0">14815 810 8097,'15'-6'-363,"-1"0"275,0-4 0,0 2 46,0 4 0,1 2-137,-1-3-21,-6-3-574,-2 7 774,-6-6 0,-6 14 0,-2 1 0</inkml:trace>
  <inkml:trace contextRef="#ctx0" brushRef="#br0">14716 952 8097,'-8'15'0,"2"-6"0,6 1 0,1-7 597,4 2 1,4-4-152,10-1 0,0-1-471,10-4 0,-4-3 57,8-6 0,2-1-721,-2 1 1,0 5 126,-4-1 562,-1 1 0,1-5 0,-1-1 0</inkml:trace>
  <inkml:trace contextRef="#ctx0" brushRef="#br0">15171 668 8068,'0'14'677,"0"2"186,0 3 0,-5 3-282,0 7 1,1 1-25,4 3 1,0-3-254,0 3 1,1-3-47,4-1 0,-2-7-279,7-3 1,1-5 92,8-5 0,-2 2-277,7-6 0,-5-7 207,4-7 1,1-10-208,4-5 1,1-4-123,-1-5 0,-7 1-200,-7-6 1,-1 7 247,-9-3 1,-2 4 8,-12 2 1,-1 4 294,-12 1 0,-7 7-149,-8 2 1,-3 6-228,-2 8 0,7 0-102,3 0 453,-4 6 0,7 8 0,-5 8 0</inkml:trace>
  <inkml:trace contextRef="#ctx0" brushRef="#br0">12484 2118 7994,'-15'-14'132,"1"0"0,0 0-88,0-1 0,1 1-257,4 0 100,-4 0 1,5 4 975,-6 1-531,0 6 1,3-8-187,-4 6 1,4 0-26,-8 5 0,4 2-133,0 2 0,6 4 136,-1 7 1,2 7-59,-1 6 0,3 8 76,6 12 1,0 4 92,0 10 1,0-2-128,0 6 0,0 0-258,0 5 1,0 0 150,0 0 0,0-6 73,0-3 1,-2-5-83,-3-5 0,4-5 83,-4-9 1,2-3-445,-2-7 0,-1-6-16,-4-3 1,-2-3-180,2-2 0,-2-6 33,-3-3 0,1-10 87,0-4 1,-5-10-312,0-5 755,-6-3 0,3-1 0,-7-1 0</inkml:trace>
  <inkml:trace contextRef="#ctx0" brushRef="#br0">11872 2715 7998,'-1'-27'-499,"-4"4"1,3 2 566,-2 7 0,8 5 462,6-1 0,9 5-37,4-4 0,4 1-159,2-2 0,1-1 9,3 7 0,3-6-50,7 5 1,1-1-68,4 1 1,-4 4-82,3-4 1,1 5-146,-6 5 0,4 3 0,-10 6 0</inkml:trace>
  <inkml:trace contextRef="#ctx0" brushRef="#br0">12754 2303 8087,'-5'-9'-3,"0"-1"1,-1 7 379,1-2 113,4-3-260,-12 7 0,7 1-168,-4 9 0,2 5 111,4 5 0,-3 10-34,-2 9 0,-4 4 77,4 6 0,-2 7-195,1 7 0,-1 4-193,6-4 1,-4-2-44,4-8 1,0-5 17,5-9 1,2-5-292,3-9 0,-2-4 78,6-5 1,1-7 166,4-4 1,2-4 242,3-4 0,-3-11 0,4-7 0</inkml:trace>
  <inkml:trace contextRef="#ctx0" brushRef="#br0">13195 2275 8054,'0'14'0,"0"0"0,0 5-91,0 0 1,-5 6 96,0-1 1,-4 3 776,4 1 1,-6 1-379,1-1 0,-2-4-372,-3-1 0,-4 1 5,1 5 1,-8-6 79,3 1 0,0-7-277,0 2 0,1-4 92,-2-6 1,-1-3-191,6-6 1,0-3-9,4-6 0,3-7-111,2-13 1,4 1 74,6 0 1,2-6 112,2 1 1,1 5 186,9 4 0,2 7-141,8-2 0,3 9 372,-4 6 0,4 2-82,2 2 0,4 11 213,0 3 0,0 8-147,-4-3 1,-1 7 51,1-3 1,-7 9-153,-3 1 1,1-4-252,-1-6 0,0-5-73,-5 1 1,0-4 103,1 0 1,-6-8-479,1-2 0,-6-3 24,6-2 560,-7-7 0,3-7 0,-6-8 0</inkml:trace>
  <inkml:trace contextRef="#ctx0" brushRef="#br0">13450 2218 8054,'15'1'0,"-1"4"0,5 3 14,0 6 0,4 0 164,-4 1 1,0 0 317,-4 4 1,-1 3-124,0 7 0,-1 1 42,-4 3 1,2 0-94,-6 10 0,0-7-194,-5 12 1,-7-6 13,-2 10 0,-10-4-107,-5 4 1,-3-6-846,-1 1 1,-5-4 505,0-5 0,-5 0 304,5-10 0,-13 10 0,1-8 0</inkml:trace>
  <inkml:trace contextRef="#ctx0" brushRef="#br0">10095 2616 7982,'-2'-16'-187,"-2"-3"1,2 8-593,-3-3 443,4 3 1027,1-3-382,0 6 1,6 3 61,4 10 1,1 4-155,-2 10 0,4 3-105,-4 7 0,-1 5 45,2 4 1,-7-3-170,2-2 1,-4-3 33,-1-1 0,0-3-98,0-2 0,0 1-48,0-6 1,-5-4 72,1-6 1,-3-6-219,3 2 211,2-3 1,-9-4-252,6-3 1,0-9-13,5-10 1,0-4-28,0-5 1,2-2 168,3-3 0,3-1 40,6 5 0,0 3 274,0 7 1,5 4-112,0 5 0,0 7 102,-5 4 1,5 4-34,0 4 0,0 6 313,-4 9 0,-1 3-99,0 6 1,-5 1 28,1-1 1,-5-1-131,4-3 0,-6 1-54,2-6 1,-3 5-122,-2-5 1,0-5 117,0-5 1,1-5-332,4 0 0,-2-2-59,7-2 1,-3-11-35,3-3 0,4-10 57,0 0 1,1-7-86,4-2 0,-4-1 145,0 6 0,4 4 42,-1 1 0,1 5 110,-4-1 1,-1 10-131,0 4 0,0 10 400,1 4 1,-1 10-119,0 5 1,-1 7 172,-4 3 1,-1 5-98,-3-1 1,-4-3-142,4-2 1,-3-5-93,-2-4 0,0-3-380,0-7-53,0 0 305,0-6 1,0-8-386,0-10 0,0-4 2,0-5 522,0-3 0,-7-13 0,-1-1 0</inkml:trace>
  <inkml:trace contextRef="#ctx0" brushRef="#br0">10706 2317 8035,'15'-8'0,"-1"2"-360,0 6-1,5 0 140,0 0 1,0 5 685,-5 0 0,0 6-147,1-2 0,-6 8-148,1 2 0,-7 2-179,1-2 0,-2-2 88,-2 7 1,-5-5-96,1 5 0,-8-7 82,3 2 1,-2-3-289,1-2-73,-2-6-3,4 4 103,0-10 41,2-2-6,6-8 104,0-6 0,6 4-10,4 1 1,2 6 48,2-2 0,1 4 24,-1 1 0,0 1 8,0 4 0,0 3 168,1 6 0,-1 5-161,0 0 0,-4 8 131,-1 1 0,-6 1 125,2 4-90,-3-3-24,-2 5 1,0-5 58,0 3-149,0-10 0,-5 3-275,0-7 140,0 0 0,1-5-335,-1 0-118,0 0 1,4-1-235,-4-4 748,3-2 0,-4-14 0,6-1 0</inkml:trace>
  <inkml:trace contextRef="#ctx0" brushRef="#br0">11161 2545 8035,'15'0'-460,"-1"0"0,-5 1 554,1 4 1,-6 3 367,6 6 1,-7 7-165,2 2 0,-4 4-60,-1 2 1,0 1-164,0 3 0,0-3 72,0 3 1,0-8-239,0-1 74,0-7-198,0 4-224,0-7 319,0-6 1,5-3-173,0-10 0,6-4 74,-2-10 1,4-5-51,1-9 0,1 1-253,-1-6 209,0 7 108,0-10 1,0 15 211,1-2 51,-1 9-38,0-2 336,0 7-226,1 6 1,-3 4 180,-2 8 1,1 6-110,-7 9 1,3 3 79,-3 6 1,-2 2 171,3 3-152,-4-3-199,-1 5 0,0-8-165,0-3 1,0 3 80,0-4 0,0-1-1014,0 2 994,0-7 0,0 10 0,0-5 0</inkml:trace>
  <inkml:trace contextRef="#ctx0" brushRef="#br0">14019 2346 8087,'-13'9'0,"4"1"0,3-6 397,6 6 1,0-5 138,0 4-323,6 1 0,8-1 251,10 1 0,9-7-420,5 1 1,-2-2-335,2-2 0,-1 0-327,1 0 344,-4 0 190,-5 0 0,-7 0-1241,-3 0 1324,-10 0 0,4 0 0,-5 0 0</inkml:trace>
  <inkml:trace contextRef="#ctx0" brushRef="#br0">13991 2644 8087,'-10'10'184,"1"-1"37,6-6 1,-1 4 2,14-7 1,1 0 259,13 0 1,6 0-374,8 0 1,7-2-344,3-3 0,4 2-538,-5-6 1,-4 6 122,-5-2 647,0 3 0,-2 2 0,-1 0 0</inkml:trace>
  <inkml:trace contextRef="#ctx0" brushRef="#br0">14673 2474 8111,'8'0'1207,"6"0"-1315,0 0 0,2 0-566,8 0 0,4-5 1786,6 0-397,5 0-707,-3-1 1,7 0-454,0-4 0,-7 4-13,-3 6 0,-7 0-791,-3 0 1249,-12 0 0,8 0 0,-11 0 0</inkml:trace>
  <inkml:trace contextRef="#ctx0" brushRef="#br0">14858 2673 8039,'14'0'946,"0"0"0,1 0-543,-1 0 0,0 6-170,0 3 1,-1 4-138,-4 1 1,4 2 123,-3 3 0,-4-2-29,-1 7 1,-4-5-50,-1 5 0,-1-2-105,-4 2 0,0 2-431,-9-2 284,3-3 1,-16 6 0,5-10-435,-7 7 334,1-7 82,0 4 1,1-9-21,3-2 0,-1 1 194,6-7 334,0 7-296,5-9 1,7 4 142,7-6 1,10 0-117,13 0 1,3 0-24,12 0 0,0-4-161,4-1-46,1 0 95,0-1 1,-6 3-139,1-7 0,-8 7-138,-1-2 0,-6 4-931,-4 1 710,-3 0 0,3-2-1079,-9-3 1221,-4 4 0,-8-7 379,-2 3 0,1-1 0,-7-4 0,1-9 0,-6 4 0</inkml:trace>
  <inkml:trace contextRef="#ctx0" brushRef="#br0">14972 1891 8039,'8'-22'-105,"-2"7"388,0 9 0,-4 8 436,3 2 1,-5 11-88,-5 8-221,3 4-224,-10 8 0,8 3-79,-5 9 1,1-3-116,-1 4 1,-4 1-317,3-2 1,-1-1 254,2-8 68,-4 3 0,5-11 0,-6 5 0</inkml:trace>
  <inkml:trace contextRef="#ctx0" brushRef="#br0">15626 2047 8070,'0'14'759,"6"1"-529,2-1-148,6-6 1,2 3 48,3-6 1,-2-1-188,7-4 0,0 0-83,4 0 0,1-4-259,-1-1 0,-1 0 105,-3 5 0,1 0-39,-6 0 1,0 0 37,-5 0 294,-6 0 0,-2 6 0,-6 2 0</inkml:trace>
  <inkml:trace contextRef="#ctx0" brushRef="#br0">15640 2175 7935,'-14'-8'130,"0"-4"127,6 10 1,3-3-120,10 10 0,3 3 82,6 6 0,6 5-161,4 0 0,-2 2-64,2-2 0,-2-4-205,2 4 1,1-5 161,-6-4 1,5 3-164,-6-4 1,1 2 105,-4-1 0,-6-2-488,1-4 377,-7-2 0,2 6 115,-10-4 1,-5-2 78,-9 3-43,4 3 63,-12-7 0,5 7 184,-7-3-237,1-4 118,-1 12 1,-1-10 185,-3 7 0,3-1-61,-3 5 0,3-4 158,1-1 1,7 1-14,3 4 1,5 0-50,5 1 0,2-1 271,7 0-225,13 0-161,3 0 0,14-1-99,3-3 0,-1-3 41,5-2 0,0-3-226,1 2 0,8-4 59,-4-4 0,4 2-158,-3-3 1,1-1-136,3 1 154,-9 1 60,10 4 1,-20 0-466,0 0 258,-5 0-238,-9 0-408,0 0 988,-6 0 0,-8-7 0,-8-1 0</inkml:trace>
  <inkml:trace contextRef="#ctx0" brushRef="#br0">15441 2829 8036,'0'-8'424,"1"3"-88,4 10 1,-3 8-297,3 6 1,-4 4-35,-1-4 0,0 2-225,0-2 0,-1-3 149,-4 3 1,2 1-28,-7-1 0,5-5 35,-4-4 0,4-5-228,-4 4 1,4-6-63,-4 2 0,5-5 108,0-5 0,2 2 165,2-6-17,0-1 32,0-4 0,2 4 76,2 1 0,0 6 29,5-2 0,0 3 247,6 2 0,-1 0-98,0 0 1,-1 8 121,-4 7 1,4 0 27,-4 9 0,-2-5-109,-3 5 1,3-5-72,-3 4 0,1-5-23,-5 1 0,0 1-19,0-1 0,2-1 19,3-9-267,-4 4 320,5-5-39,-6-1-73,0 0 0,5-18-78,0-3 0,6-4 0,-3 4 0</inkml:trace>
  <inkml:trace contextRef="#ctx0" brushRef="#br0">15754 3042 8036,'8'2'-271,"-4"3"1,-2-2 526,-2 6 1,0 1 421,0 4 0,0 0-458,0 0-229,0 7 135,-6-5 0,4 4-118,-3-6 0,2 1-255,-2-1-549,4 0 18,-6 0 778,7-6 0,0-8 0,0-8 0</inkml:trace>
  <inkml:trace contextRef="#ctx0" brushRef="#br0">15924 2786 8036,'8'0'-1848,"-1"0"1797,-7 0 1,-7 7 51,-2 2 1,-4 9-2,-1 1 0,0 6 0,-1-3 0</inkml:trace>
  <inkml:trace contextRef="#ctx0" brushRef="#br0">15796 3028 9010,'8'-14'382,"5"6"-260,-4 3 0,4-1-104,1 1 1,5-4 99,0 4 1,5 0-158,-5 5 30,0-6-56,1 4 0,-2-4-59,5 6 1,-5-5 112,1 1 1,-8-1-202,-2 5 199,1 0 0,-1 0-61,1 0-38,-7 0 102,3 0 1,-6 1 272,0 4 16,0 3-197,0 6 0,0 5 159,0 0 1,0 6-120,0-1 1,0 5 21,0 4 1,0 5 8,0 9 0,0-1 31,0 6 1,0-6-142,0 1-68,6-3 97,-4-7 0,6 1-200,-3-10 54,-4-3-69,6-10-43,-7-1 220,0-6 0,-7-4-10,-2-8 0,-9-9-429,-1-6 1,-6-8 158,1-1 1,1-2-521,-6-8 1,4-6 338,-8-9 0,3-3 180,1-6 0,-5-3 1,-3-6-1</inkml:trace>
  <inkml:trace contextRef="#ctx0" brushRef="#br0">15612 1351 8046,'-8'-19'106,"3"0"1,-1 0 286,1 4 0,2 1-104,7 0 1,4 5 261,7-1-158,-1 7-294,6-3 1,-4 12-124,3 3 69,-3 4 50,-8 1 1,3 5-323,-6 0 130,-1 6 23,-4-9 1,0 11-28,0-3 1,0-4-81,0-1-15,0 3 1,0-6-54,0 3 192,0-9 1,0-2-5,0-4 39,0-2-4,0 4 0,2-1 55,3 0-53,-4 6 87,12-3 1,-5 7 129,6 4 0,0-3-78,0 3 0,1 2-28,-1-2 0,0 0 63,0-5 0,-1 5-47,-4 0 0,2 0 240,-6-5-28,0-6-166,-5 4 0,-2-5 31,-2 2 0,-9 4-107,-6-4 1,-6-1 22,1 2 1,-4-7-183,-6 2 1,4 1-360,-3-1 1,8-1-537,1-4-465,7-6 1446,3-8 0,7-2 0,7-5 0</inkml:trace>
  <inkml:trace contextRef="#ctx0" brushRef="#br0">16792 1891 8030,'0'-8'-73,"0"3"58,0 10 1,1 4 424,4 10 1,-4 3-96,4 7 0,-3 6-282,-2 3 0,0 3 143,0 1 1,-7-1 2,-2-3 1,-10 3-106,-5-3 0,1 3 5,-6 2 0,4 0 21,-8-1 0,1-4-92,-1 0 1,8-11-288,-4 1 128,4-9 74,3 2 1,1-13-388,7-4 195,0-2-10,0-2 0,4-13-83,1-6 0,4-9 59,-4-10 1,5 0-69,0-9 1,4-2 157,4 1 1,3 3 29,2 7 1,9-2 363,-4 7-189,3 6 83,-3 7 1,1 12 487,-1 3-347,0 3 11,7 9 0,-4 7 231,7 10 1,-2 4-163,1 5 1,0-1 40,-4 6 1,-4-7-235,4 3 1,-3-4 9,-2-2 1,5-6-573,0-3 1,0-3 106,-5-2 352,7-6 0,-5-2 0,4-6 0</inkml:trace>
  <inkml:trace contextRef="#ctx0" brushRef="#br0">16976 2047 7926,'10'0'-68,"-1"0"296,-5 6 1,3 2-102,-2 7 1,-3 4-47,2 0 1,-4 4-91,-4-4 0,1 6-212,-7-1 0,5-3 126,-4-2 0,-1 1-80,-4-1 0,5 0-188,-1-5-421,1 0 278,-5 1 412,6-7-9,1-2 393,7-6-413,0 6 109,0-4 0,2 6 158,3-4 1,1 0 24,3 5 1,3-4 190,-8 4 0,6 1-95,-6 4 1,1 2 108,-5 3 0,0-3 134,0 3-205,0 3-165,0 0 1,-1 1 55,-4 1 0,2-2-17,-7 2 0,7 1-37,-2-6 1,2-1 29,-2-9-188,4-3 1,-4-9-23,10-6 0,3-4-180,6-15 1,2 2-411,3-7 0,-3 3 322,2 2 1,-2 1-744,-1 3 477,-1 4 147,0 5 427,0 8 0,0-6 0,1 5 0</inkml:trace>
  <inkml:trace contextRef="#ctx0" brushRef="#br0">17275 2260 8588,'-8'0'1459,"2"0"-2288,6 0 0,1 0 829,4 0 0,3 0 0,6 0 0</inkml:trace>
  <inkml:trace contextRef="#ctx0" brushRef="#br0">17659 1905 8094,'8'0'-1140,"-2"2"514,-6 2 833,0-2 1,6 11-93,-4-6 0,4 8 283,-6-1 0,0 5-174,0 0 1,-4 6 19,-1-1 0,-5 3-126,6 1 1,-7 0 10,1 1 1,-3 4-1,-1 0-30,-6 0 7,-2 2 0,-2-3-150,0 6-120,-6-7 115,0 4 1,-5-7-219,7 1 0,0-9 146,-1-5 0,5-7-110,1-8 0,5-7 53,-1-2 1,8-12-126,2-7 0,6-7-132,-2-8 107,3 1 223,2-1 0,7 0-257,2 1 362,4 5 45,1 3 1,0 7 30,0 3 1,5 10-9,0 9 1,5 5 274,-5 5 0,2 4-80,-3 10 1,-2 3 94,3 7 0,2-2-61,-2-4 0,0 3-65,-5-7 1,0 0-379,0-5 113,1 0 38,-1 0 0,0 0-5,0 1 0,0-7 0,1-2 0</inkml:trace>
  <inkml:trace contextRef="#ctx0" brushRef="#br0">17801 2047 8321,'0'14'474,"0"-3"-295,0 4 0,0-4 7,0 8 0,0 1-158,0-1 1,-6 5-238,-4-5 0,-2 5-387,-3-6 0,1 1 310,0-4 0,4-3-776,1-2 610,0 2 452,-6-10 0,7 4 0,2-6 0,6-1 0,0-4 0,0 3 0,6-4 157,4 6 14,3-6-93,1 4 1,-2-6 168,-2 4 1,3 2 19,-4-3 1,4 4-126,1 1 1,-2 1-14,-2 4 1,1 8 4,-6 6 0,1 7 1,-1 3 0,-4 6-7,4 7 1,-3 2 79,-2 4 0,0 2-91,0 7 1,0-5-34,0 1 0,0-9-18,0-2 1,0-5-19,0-9 0,0-6 72,0-3-72,0-3 0,-2-8-12,-3-3 0,2-10-80,-6-5 0,-1-4-282,-4-5 1,0-1 145,0-4 1,-2-3-674,-3 3 444,3-2 129,-4-3 1,7 1-385,3-1 664,-2 1 0,10-7 0,-4-1 0</inkml:trace>
  <inkml:trace contextRef="#ctx0" brushRef="#br0">18000 2232 8047,'8'2'-199,"-3"2"171,-4-2 7,-1 11 1,-1-10 660,-4 6-416,3 1-477,-4 4 0,6-5-41,0 1 0,2-7 294,2 2 0,4-4 0,7-1 0</inkml:trace>
  <inkml:trace contextRef="#ctx0" brushRef="#br0">18142 1919 7944,'8'-8'1015,"5"-4"-638,-12 10-238,12-4 1,-11 12-94,2 4 0,-2 2-330,-2 2 210,0 7 88,0 1 0,0 2 9,0-1-102,-6 7 76,4-6 1,-9 8-143,6-13 1,-1 3-41,1-8 0,4 3-200,-4-7 254,3-4-6,2 1 157,0-7-70,7-7 16,-6-1 0,10-6 28,-6 0 1,6 0-85,-1-1 0,2 0-115,2-4 1,1-2 121,-1-3 0,5-1-84,0 6 0,0-4 141,-5 4 1,5 0-12,0 4 1,-5 6 96,-4-1 33,-7 7-212,9-3 406,-10 6 0,4 6-13,-6 4 1,0 7 97,0 2 0,-6 11-104,-4-1 1,3 4 29,-3 0 1,5 3-208,-4 7 0,6-2-1,-2-3 1,-1 8-38,1-4-90,0-2 136,5 1 0,0-11-358,0 3 108,-6-3 28,4-1 1,-4-7-172,6-3 241,-6-4-35,4-7 28,-11-1 1,5-9-5,-6-3 0,5-1-441,-1-4 226,1-2 114,1 4 1,-5-6-467,4 0 261,2-7 72,-5 5 0,10-6 298,-2 3 0,-4-3 0,0-6 0</inkml:trace>
  <inkml:trace contextRef="#ctx0" brushRef="#br0">18484 2061 7944,'14'0'-68,"0"0"0,-6 2-96,-3 3 0,-4 3 957,-1 6-273,0 0-392,-6 0 1,-2 2-263,-6 3 1,-2 2 90,-3 2 1,2 3-124,-7-8 0,7 6 114,-2-5 0,8 0-89,1-5 0,7 0-119,-2 1-554,4-7 514,1-2 1,6-6 68,3 0 1,4 0 354,1 0 1,0 0-14,1 0 0,-1 0 161,0 0 1,0 2-115,1 2 0,-3 4 57,-2 6 1,1 1 82,-7-1 1,1 0 112,-5 0 0,0 5-36,0 0 0,0 5-95,0-5 1,-5 0-358,1-5 1,-3 0-131,3 0-150,2 1-313,-4-1-664,6-6 1334,0-8 0,-7-8 0,0-6 0</inkml:trace>
  <inkml:trace contextRef="#ctx0" brushRef="#br0">18611 2289 7944,'8'0'397,"-1"0"0,-6 0-299,4 0-110,-3 6 26,4-4 0,-1 6-268,-1-4 254,7-2 0,-3 11 0,7-6 0</inkml:trace>
  <inkml:trace contextRef="#ctx0" brushRef="#br0">18796 1820 7932,'10'-2'-16,"-1"-3"1,1 4 50,4-4 0,0-1 121,0 1-46,7 0-44,-5 5 0,4 0-189,-6 0 195,-6 0-59,5 0-93,-11 7 0,4 5 66,-6 7 1,-5 2-9,0-2 1,-10 3 22,0 6 1,-2 1-25,3-1 0,0 5 60,-1 0 1,3-1 8,2-8 1,-1-4 96,6-6 0,1 1-51,4-1-27,0-6 0,1-2-57,4-6 1,-2-6 7,7-4 0,1-4-85,8-5 1,-2-3-195,7-6 0,-5 1-87,4 3 56,1-3 251,-2 5 1,2-2-311,-10 1 218,10 5 121,-15-2 0,7 7 115,-6 4 3,-7 2 160,3 7 1,-6 7 409,0 2-319,0 10-180,0-3 1,-6 17 118,-4 0 1,2 8-26,-1 7 0,1-2-87,-1 6 1,-3-2-84,8 2 1,-6 0-142,6-9 1,-1 3 52,5-8 0,-2-8-137,-3-2 0,4-9 127,-4 0 0,4-3 4,1-2 0,-2-6 9,-3-3-51,4 3-56,-12-7 0,5 4-2,-6-10 0,1 2-190,4-6 1,-4 4 45,4-5 0,1-1-202,-2-8 1,6 2 99,-6-7 1,7 1-276,-2-6 616,4 1 0,1-7 0,0-1 0</inkml:trace>
  <inkml:trace contextRef="#ctx0" brushRef="#br0">19194 2076 7932,'15'0'-153,"-1"0"1,-5 4 50,1 1 1296,-7 0-919,10 1 1,-12 2-449,4 6 1,-5 0 126,-5 1 1,-3-1-115,-6 0 1,0 2-60,0 3 1,-5-3-293,0 3 0,0-4-273,5 0 784,-1-1 0,1 6 0,0 2 0</inkml:trace>
  <inkml:trace contextRef="#ctx0" brushRef="#br0">19123 2374 7932,'15'-8'-533,"-1"-4"-67,0 2 1,0 2 849,0-1 0,1 1 343,-1-2-402,0 4 1,0 6-59,0 0 1,-6 6-27,-3 4 0,-3 4 31,-2 5 0,0 3 15,0 7 1,0 1 2,0 3 0,0 3 0,0 7 0,-5-1-161,0 1 0,0-2 83,5-3 0,0 2-188,0-7 0,0 0 9,0-5 1,0-6 99,0-3 1,-1-3 69,-4-2 0,4-4 80,-4-1 0,-3-6-139,-2 2 0,-7-2 30,-2 2 1,-11-2-528,2 7 240,-10-7-91,1 10 0,-5-10-180,-1 6 0,5-6 518,0 2 0,0 3 0,-4 0 0</inkml:trace>
  <inkml:trace contextRef="#ctx0" brushRef="#br0">19692 1962 7886,'-14'5'333,"0"-1"1,4 9-324,1 1 0,-1 2 185,-4 8-35,0-1-41,-7 12 1,5 0 111,-3 3 1,8 4-122,2 1 0,1 0-117,-1 4 0,1-7 116,3-2 1,3-7-167,-2 2 1,8-7-96,6-3 1,4-10-396,5 1 0,3-9-759,6 0 1306,1-4 0,-1-13 0,1-4 0</inkml:trace>
  <inkml:trace contextRef="#ctx0" brushRef="#br0">19934 2005 8226,'14'6'249,"0"8"0,0 3-178,1 7 0,4 5 99,-1 4 0,1 1-110,-4 0 1,-1-3 73,0 7 0,0-5-114,1 5 1,-1-6-284,0 1 94,0-3 106,0-2 1,-6-1-188,-3-3 1,1 1-21,-1-6 0,0 0 25,-5-5 0,-2-1 10,-2-3 0,0 1-409,-5-7 644,-1 1 0,-4-11 0,0-2 0</inkml:trace>
  <inkml:trace contextRef="#ctx0" brushRef="#br0">20204 2061 7857,'-8'8'-302,"-5"5"352,4-4 1,1 4 191,-2 1 0,6 7 340,-6 2 1,1 4-474,-5 2 41,-7 6-91,5-5 0,-4 9-133,5-6 0,0 5 67,-4-5 1,3 2-198,-3-2 0,8-8 106,1 4 1,6-5-365,-6-1-753,7-8 655,-3-9 560,6-12 0,0-9 0,0-7 0</inkml:trace>
  <inkml:trace contextRef="#ctx0" brushRef="#br0">20275 2175 7981,'14'0'-115,"0"0"0,-1 6-175,-4 4 1,-2-1 349,-7 6 0,0-4 278,0 8 0,-7-2-372,-2 2-144,-4-3 224,-7 11 0,4-10-264,-3 7-25,3-7 212,2 4 1,5-12-213,-1 1 82,7-7-88,-3 3 1,6-8 58,0-2 1,6 1 66,3-7 0,4 5 212,1-4-33,1 6-124,-1-4 1,5 7 440,0 0-195,0 0-10,-12 0 0,6 2 2,-3 3 0,-4 3 25,-1 6 0,1 5 108,-1 0 0,-1 4 227,-4-4-146,0 7-258,0-11 0,0 11-37,0-7 92,0 0 74,0-5-213,0 0-76,0 0-175,0-6-165,0-2 0,0-7 23,0-4 1,0-3 350,0-6 0,7-6 0,1-3 0</inkml:trace>
  <inkml:trace contextRef="#ctx0" brushRef="#br0">20531 2417 7981,'8'0'-166,"-2"6"1,-1-3 300,0 7 203,-1-1 1,-4 5-398,0 1-290,0-7 1,2 3-639,3-7 987,-4 1 0,6 1 0,-7 2 0</inkml:trace>
  <inkml:trace contextRef="#ctx0" brushRef="#br0">20701 2175 7839,'13'10'-9,"-3"-1"1,4 1 525,0 4 0,0 0 86,5 0-224,3 0-323,-6 7 0,9-4-131,-6 7 0,5-2 46,-5 2 0,0 3-219,-5-4 0,5-1-12,0 2 0,-5-2-226,-4 2 0,-7 1 92,2-6 0,-4 5 21,-1-5 373,0 6 0,-6-9 0,-2 4 0</inkml:trace>
  <inkml:trace contextRef="#ctx0" brushRef="#br0">21071 2076 7973,'-1'19'0,"-4"0"1,-2 1 195,-2-1 1,-4 2 307,4 2 0,-8 4-199,-2-3-139,0 3-242,-2 1 0,1 0-250,-4 1 0,-1-1-22,6 1 1,0-6-787,4 1 1134,1-6 0,0 2 0,0-6 0</inkml:trace>
  <inkml:trace contextRef="#ctx0" brushRef="#br0">21128 2218 7973,'0'9'-460,"0"1"0,0-1 210,0 5 0,0 1 411,0-1 0,-5 5-275,1 0 0,-3 0 114,2-5 0,-2 6 0,-8 3 0</inkml:trace>
  <inkml:trace contextRef="#ctx0" brushRef="#br0">21071 2488 7973,'8'0'0,"3"-2"21,-6-2 0,6-3 154,-2-2 0,-1-2-72,2 6 1,-1-5 60,5 6 1,1-6-167,-1 6 1,-5-1 114,1 5 1,-5 0-167,4 0 1,-1 6-34,1 4 1,-2 2 135,-7 2 0,1 2-10,4 3 0,-3 3 88,2 7 1,-2-1 4,-2 1 1,-2 5-33,-2 4 0,2-1 7,-3 1 0,-1-5-12,1 5 1,1-8 8,4-2 1,-5-1-79,0-8 1,0 0 172,5-5-265,0 0 1,-1-6-16,-4-3 79,3-4 0,-9-2-167,7-4 1,-6-3-280,5-6 0,-6-5 62,2 0 0,1-8-254,-2-1 1,7-7 638,-1-8 0,-4-12 0,0-3 0</inkml:trace>
  <inkml:trace contextRef="#ctx0" brushRef="#br0">21427 1990 7946,'28'0'-86,"-4"7"-42,-1 2 0,-4 4 399,5 1 1,-7 6 434,2 4 1,-3 5-288,-2 4 1,-1-3-190,-3 3 0,1 2-254,-7-2 1,1 6 117,-5-1 0,-8 3-145,-6 2 59,0 0-390,-13 6 1,0 0-199,-6 3 1,-5-3 579,5-7 0,-13 1 0,2 0 0</inkml:trace>
  <inkml:trace contextRef="#ctx0" brushRef="#br0">21938 2303 7957,'15'2'-278,"-1"2"0,2 0 959,3 5 1,7-4-323,8 4 0,10-6-171,-1 2 1,2-3-556,-2-2 1,-2 0 212,-3 0 1,0 0 153,-10 0 0,4-7 0,-10-1 0</inkml:trace>
  <inkml:trace contextRef="#ctx0" brushRef="#br0">22621 1848 8241,'14'0'788,"7"0"-652,2 0 0,6 0 106,4 0 1,3 5-430,7 0 1,-5-1 91,0-4 1,-7 0-315,3 0 1,-6 0 190,-4 0 0,1 0-64,-6 0 1,-5 0-424,-4 0 705,-7 0 0,-3 7 0,-8 1 0</inkml:trace>
  <inkml:trace contextRef="#ctx0" brushRef="#br0">22749 1919 8016,'-14'8'0,"6"0"-202,3-3 0,3-2 97,2 6 1,4-4 377,5 5 1,2-1-81,13 5 0,-1 1-215,6-1 0,-1 0-9,1 0 0,-2-1-202,-4-4 0,3 4 117,-7-4 1,0 2-108,-5-1 0,-6 3 66,-4-4 0,-2-1 92,-2 1 1,0 1 88,0 4 0,-6-4-60,-4-1 0,-4 1 110,-5 4 0,2 0 8,-7 0 1,-1 0 180,-9 1 0,4-1-50,-3 0 1,3 0 107,2 0 0,6-4 201,3-1-171,3-5-233,2 8 1,6-9 186,3 7-153,4-7 1,13 8-146,7-6 1,6 0 65,4-5 1,6 4-146,2 1 1,0 0 70,1-5 0,0 1-132,4 4 0,-5-3-183,-4 2 0,2-2 150,-2-2 0,5 0-77,-5 0 1,5-2 17,-5-2 0,-1 1-49,-9-7 1,2 5 32,-6-4 0,0 4-66,-4-4 0,-7 4 307,-4-5 0,-2 1 0,-2-5 0</inkml:trace>
  <inkml:trace contextRef="#ctx0" brushRef="#br0">22820 2516 7825,'-8'15'-411,"-3"-1"103,6 0 19,-6 0 307,3 0 1,-6 5 4,0 0 0,-5 5-73,0-5 1,-2 5 10,2-5 0,4 0 17,-4-5-8,3-6 1,6-2-23,1-6 5,6 0 85,-4 0-14,7 0 1,7-5 75,2 1 1,4-1-112,1 5 0,2 1 207,3 4 0,-3 1-56,3 4 0,-4 3-44,0-4 1,-6 5 30,1 5 0,-7-3 10,1 3 0,-2-3-15,-2-2 1,-2 5-2,-2 0 1,-4 0-49,-6-5 1,-1 0-26,1 0 0,0 1-173,0-1 16,0 0-362,-1 0 184,7-6 0,2-9-213,6-14 1,6 0 499,4-9 0,9-6 0,3-6 0</inkml:trace>
  <inkml:trace contextRef="#ctx0" brushRef="#br0">22877 2772 7962,'12'2'-203,"-2"3"-39,3-4 1,-6 5 420,8-6 92,-1 0-302,-6 0 0,4-4-155,-2-1 0,-2 0-39,1 5-259,-6 0 412,4 0 0,-9 0 37,-3 0 0,2 2 10,-6 3 0,1-2-30,-2 6 0,-2 1 351,2 4-137,4 0 3,-7-6 419,12 5-339,-6-5 1,9-1-132,3-2 0,7-3-79,7-2 0,2-5 1,-2 0 0,-3-4-126,3 4 1,3-4-318,1 4 0,-2-2 410,-2 3 0,3-4 0,0-6 0</inkml:trace>
  <inkml:trace contextRef="#ctx0" brushRef="#br0">23332 2602 7962,'0'14'304,"0"0"1,0 5-96,0 0 1,-7 11-15,-2-2 1,1 6-85,-1-1 0,-1-3-155,-4 3 0,1-5-303,4-4 1,1 1 147,3-6 0,4-5-350,-4-4 549,3-7 0,2 3 0,0-6 0</inkml:trace>
  <inkml:trace contextRef="#ctx0" brushRef="#br0">22905 1194 7951,'8'6'249,"-3"4"1,1 7-168,-1 2 1,0 5 9,-5-5 1,-2 5-185,-3-5 0,-3 6 102,-6-1 0,-2-2-35,-3 1 0,2-5 17,-7 1 1,7-3-134,-2-2 1,3-2 97,2-2 0,5-4-289,-1-6 264,7 0 1,-3 2 7,6 2 0,1-2 148,4 3 1,4 3-82,10 1 1,-3 4 106,3 1 0,2 5-12,-2 0 1,4 5 82,-4-5 1,0 0-53,-5-5 1,-6 0 7,-3 0 0,1-4 79,-1-1 27,0-6 0,-10 5-318,0-3 171,-6-3-29,-3 4 0,-3-6-78,-7 0 0,0 0 56,-4 0 0,-1-5-502,1 0 209,6 1-274,1-3-399,7 6 471,6-12 1,10 10 445,12-7 0,7 7 0,7-3 0</inkml:trace>
  <inkml:trace contextRef="#ctx0" brushRef="#br0">23829 1706 8024,'10'-8'-489,"-1"3"0,-1 2 455,2-2 1,2 4 296,-2-4 0,-2 4-123,1 1 1,1 0 116,4 0 1,-5 1-127,1 4 0,-5-2 40,4 6 0,-6 7-2,2 8 1,-3-2-88,-2 2 1,-12-1-5,-2 6 0,-9 6-81,-1 3 0,-3-2 126,-1 2 1,1-2-260,3 2 0,-6 2 53,6-7 1,-4-5-113,9-4 1,0-7-19,5 2 0,-5-5-246,0-4 305,0-4 0,5-12 19,-1-4 0,1-4 72,0-5 1,5-3-9,-1-6 1,7-2 75,-2-4 0,4 3-73,1-7 1,1 6 2,4-1 1,3 10 45,6 4 1,0 3 93,0 2 1,1 6-18,-1 3 0,2 3 176,3 2 1,-2 7-142,7 2 1,-5 4 74,4 1 0,1 2-19,5 3 1,-6-3-55,1 3 0,-5 1-437,5-1 1,-5-2-38,4-7 0,-5 1 379,1-6 0,-4 6 0,0-3 0</inkml:trace>
  <inkml:trace contextRef="#ctx0" brushRef="#br0">24156 1791 8024,'7'14'629,"-6"1"-416,4-1 1,-3-5-17,-2 1 0,-2-1-29,-3 6 0,-3 0-126,-6 4 0,-2-3-245,-3 3 0,4-2-442,-4 2 365,-3-9 83,6 9 0,0-13-441,6 4 299,7-4 112,-3-6 1,8 0 109,2 0 1,4 0 62,6 0 0,1 0 38,-1 0 0,0 0 184,0 0 0,1 6 200,-1 4 0,-2 7-174,-2 2 1,1 6 250,-6-1-249,-1 3 106,-4 1 1,0 1 110,0-1 1,0 1-99,0-1 0,-4-1 22,-1-3 0,-1 1-114,1-6 1,3 0 175,-2-5-356,2-6 96,2-2 1,6-7-314,4-4 0,2-9-8,3-10 1,-1 2-112,0-2 1,0 2-137,0-2 0,1 2-475,-1 3 1,-5 8 903,1-3 0,-1 3 0,6-3 0</inkml:trace>
  <inkml:trace contextRef="#ctx0" brushRef="#br0">14005 4748 10065,'14'0'1706,"5"2"-1197,0 3 1,11-4-196,-2 4 0,10-3-556,0-2 232,-3-7 0,5 4-870,-7-6 1,-2 5 521,-7 0 0,-3 2-1778,-7 2 1069,0 0 1067,-6 6 0,-14 15 0,-10 9 0</inkml:trace>
  <inkml:trace contextRef="#ctx0" brushRef="#br0">13934 5203 8090,'14'0'370,"2"0"26,3 0 1,3-5 137,6 1 1,9-6 506,5 6 0,3-8-1179,7 3 1,-5 1 113,5-1 1,-11 5 23,2 0 0,-4 2 0,4 2 0</inkml:trace>
  <inkml:trace contextRef="#ctx0" brushRef="#br0">14886 4962 7980,'-31'-15'0,"2"1"0,10 1 986,0 4-580,4-4 1,2 5 382,4-6-386,2 6-156,7 2 1,2 4-138,3-2 1,10 2-54,14-3 0,6 4-181,7 1 0,2-5 27,4 0 0,-4-4-136,3 4 0,-4-4-1639,-5 4 1872,-3 0 0,-7-1 0,1-2 0</inkml:trace>
  <inkml:trace contextRef="#ctx0" brushRef="#br0">14929 5132 7937,'14'0'338,"1"0"-282,-1 0 1,5 0-638,0 0 1,4 6-99,-4 4 826,7-4 0,-11 7 636,4-4 0,-4 4-57,-6 1-420,-3 0-129,-6 7 0,0-5 482,0 3-276,0 3-107,-6 0 1,-7 2-78,-6-1 0,-7 1-22,-3 4 1,1 1 22,-5-1 0,-2-4-101,2 0 0,1-7-247,8 2 30,4-9 85,6 2-70,6-10-15,1 4 0,20-11 64,6 1 1,8-7-197,6 1 0,3-3 93,7-1 0,-7 2-85,-3 2 0,-3-1-126,-1 6 1,-7-4-368,-3 4 0,-3 0-516,-2 5 651,-6 0 10,-2 0 590,-6 0 0,0 0 0,0-6 0,0-2 0</inkml:trace>
  <inkml:trace contextRef="#ctx0" brushRef="#br0">15100 4293 7937,'8'-28'398,"4"-1"1,-9 9 557,7 6-511,-7 6 1,5 11-65,-3 6 1,-4 7-90,4 13 0,-3 5-299,-2 4 1,0 14 89,0 5 1,-5 3-2076,0-3 1992,-6 0 0,3 6 0,-6 2 0</inkml:trace>
  <inkml:trace contextRef="#ctx0" brushRef="#br0">15583 4791 6881,'6'8'983,"2"6"-588,7 0 0,-1 2 172,0 8-400,0-1 1,-4 6-235,-1-1 69,1 1-187,4-1 0,0-1-201,0-3 1,-1 1 47,-4-6 0,2 0-651,-6-5 989,6-6 0,-3 5 0,6-5 0</inkml:trace>
  <inkml:trace contextRef="#ctx0" brushRef="#br0">15754 4777 7798,'0'14'478,"-7"0"0,-1 5-273,-6 0 0,-3 6-249,-7-1 0,-1 9 74,-13 5 0,0 3-120,-5 2 0,6-2-215,-1-3 1,0 3-1,-5-5 1</inkml:trace>
  <inkml:trace contextRef="#ctx0" brushRef="#br0">16408 4308 8176,'-2'-8'395,"-3"3"0,2 3 134,-6 2-314,-1 0 0,1 0 61,-1 0 0,1 7 158,-5 2-251,-1 4 0,1 7 168,0 4 1,-2 4-93,-3 6 1,2 0 19,-7 4 1,5 3-36,-5-3 0,6 8 48,-6 1 1,6 7 36,0-2 0,-3 10-173,2 4 1,2 8 317,7 2 0,-1 3-143,6-8 0,2 2-178,8-11 0,9-7 64,10-8 0,9-4-832,5-5 1,8-10 410,1-9 1,7-3 203,-2-2 0,3-1 0,2-4 0,0-4 0,0-3 0</inkml:trace>
  <inkml:trace contextRef="#ctx0" brushRef="#br0">17090 4521 8046,'8'-14'0,"-3"-1"0,-4 6-246,-1-1 0,0 7 1209,7-9-568,-6 10 1,10-3-70,-6 10 1,1 3-148,-1 6 1,-3 7 61,2 2 0,-2 9-18,-2 1 0,-2 7-121,-2-2 0,-4 3 99,-6 1 0,-5 1-218,0 0 0,-7-2 37,3-3 0,1 3-106,-2-3 1,-5 3 29,-4 1 0,-6-1 78,1-3 1,-3-8-224,-2-6 0,5-13 53,0-2 1,7-5-27,-2-4 0,4-8 133,5-6 0,1-13-179,9-11 0,2-10 26,12-4 0,4-1-88,5 0 0,8 0 171,17 5 0,-3 7 40,7 8 0,-2 9 157,2 5 1,2 10-85,-7 4 0,2 4 337,-2 1 0,-8 6-167,4 3 1,-10 6 147,0 4 0,-4 3-114,0 6 0,-3-4-102,-2 0 0,1-6-137,-6 6 1,4-5-359,-4 5 1,0-7-1353,-5 2 1743,0-3 0,0-2 0,0 0 0</inkml:trace>
  <inkml:trace contextRef="#ctx0" brushRef="#br0">17218 4890 8174,'0'15'242,"0"-1"121,0 0 1,0 7 573,0 2 0,0 6-610,0 4 0,0-1-282,0 5 1,-5-3 71,1 4 1,-6-8-114,5-2 1,1-1-1374,4-8 557,0 0-285,0-5 1,1-6 1096,4-3 0,3-4 0,6-1 0</inkml:trace>
  <inkml:trace contextRef="#ctx0" brushRef="#br0">17289 4208 8066,'14'-6'0,"1"4"0,-1-4 968,0 6-549,0 0 0,-4 6 33,-1 4 0,-1 9-152,2 4 0,-2-1-258,-4 2 0,-2-2 137,3 2 0,-4 3-171,-1-4 1,-5 0 144,1 0 0,-7-5-302,1 1 1,-7-4 27,-2 0 0,0-7-101,5-4 0,-5-2 64,0-2 0,0 0 91,5 0 0,-1-2 43,1-2 1,6 0 11,3-5 0,-1 4 114,1-4 1,2 5-101,8 0 0,4 2 192,10 2 1,-1 0-61,6 0 1,-1 2-35,6 2 1,-1 0-324,1 5 1,-1-6 98,0 2 0,1-3-172,-1-2 1,-4 4-91,0 1 386,-7 0 0,4-5 0,-7 0 0</inkml:trace>
  <inkml:trace contextRef="#ctx0" brushRef="#br0">17673 4862 7804,'0'-8'-858,"2"2"859,2 6 305,-2 0 551,4 6-619,-6 2-198,0 6 0,0-4 107,0-1 11,0-6-51,-6 4-39,4-1 1,-5-4-149,2 2 124,3-2-195,-4-2 159,0 0 1,4-2-201,-3-2 170,4 2 1,2-6-117,4 3 1,-2 4 73,7-4 1,-6 3-3,6 2 87,-7 0 1,5 0-73,-3 0 410,-4 0-111,6 0-76,-7 0 1,-7 0-213,-2 0 16,2 0 24,-5 0 0,4-6 0,-6-2 0</inkml:trace>
  <inkml:trace contextRef="#ctx0" brushRef="#br0">19991 1933 8096,'-23'0'0,"-3"0"-319,2 0 0,2 0 128,-2 0 0,5 0 1107,-5 0-182,7-6-121,-3 5-185,5-6-291,7 7 1,4-5 29,8 1 0,6-1-65,9 5 0,3-2-170,6-2 1,2 2-109,4-3 0,-4 4-366,3 1 0,-8 0 269,-1 0 0,-7 0 273,2 0 0,-3 6 0,-2 2 0</inkml:trace>
  <inkml:trace contextRef="#ctx0" brushRef="#br0">20019 1820 8096,'6'-15'-235,"4"8"-59,9 2 1,3-1 271,6 1 0,6 0 73,-1 5 1,6 0-74,-1 0 0,-3 5 41,-2 0 1,-8 4 169,-1-4 1,-8 6-93,-2-2 0,-6 4-24,-8 1 0,-3 0 1,-7 1-158,1-1 1,-24 2 101,-1 3 1,0-4-857,-4 4 838,0-3 0,2 5 0,1 1 0</inkml:trace>
  <inkml:trace contextRef="#ctx0" brushRef="#br0">20645 1962 8094,'15'5'294,"4"-1"0,-1 3-129,5-3 1,4 0-188,11 5 0,-3-6-729,12 2 1,-7-3 158,2-2 592,1 0 0,-7 0 0,7 0 0</inkml:trace>
  <inkml:trace contextRef="#ctx0" brushRef="#br0">21057 1891 8094,'16'0'-160,"3"0"1,-2 0-268,7 0 0,-2 0 515,2 0 0,2 1 468,-2 4 0,3-2-68,1 7 0,1-6-134,-1 6 0,-1-5 6,-3 4 0,-5-3-100,-10 9 0,-2-4-293,-7 8 0,-13 3 118,-6 2 1,-14 9-542,-10 5 1,-1 3 455,-8 1 0,-7 7 0,27-23 0,0-1 0</inkml:trace>
  <inkml:trace contextRef="#ctx0" brushRef="#br0">17986 4492 7992,'0'-14'0,"1"2"-219,4 2 326,-3-3 10,4 12 0,-6 2-7,0 14 0,0 7 690,0 11 0,0 5-221,0 9 1,-6 10-94,-4 9 1,2 6-397,-1 3 1,4-33 0,0 0 54,-1 3 1,-2 0-1,1 0 1,0 0-53,0-1 1,0-3 0,-1 27 146,3-6 0,4-15-285,1-4 0,0-8 100,0-12 0,1-2-643,4-7 206,-4-6 0,7-3-299,-3-10 0,-3-4-159,2-10 1,3 1 667,-3-5 172,8-1 0,-5-5 0,8 1 0</inkml:trace>
  <inkml:trace contextRef="#ctx0" brushRef="#br0">18242 4805 6765,'14'0'1571,"0"5"-1266,0 0 1,1 6-132,-1-2 0,0 2-9,0-1 1,-1 2-201,-4-2 1,4-2 135,-3 1-364,2-6 165,2 10 98,1-11 0,-7 4 0,-2-6 0</inkml:trace>
  <inkml:trace contextRef="#ctx0" brushRef="#br0">5531 4734 8996,'0'-8'941,"0"2"-509,6 6-798,2 0 311,7 0 1,-6 0-281,1 0 217,-7 0-94,3 6 432,-6-4-83,0 4-6,0-6 1090,0 0-1204,6 0 1,-3 0 38,7 0 0,-5 0-117,4 0 1,1 0 108,4 0 1,5 0-121,0 0 0,0 2 80,-5 2 1,0 0-93,0 5 0,1 1 8,-1 4 1,-6 0-6,-4 0 0,-2-4 33,-2-1 0,-2 2 20,-2 8 0,-6-3 48,-9 3 0,-4 1-60,-11-1 0,4 5 79,-3-5 1,3 2-66,2-3 1,4-6 148,0 2 0,12-5-140,-2 1 17,9-4-11,-2-6 1,14 5-7,2 0 1,10 1 2,5-1 1,9-2 12,5 6 1,-3-4-48,-2 4 0,-5 1 37,-4 4 0,1 0-7,-6 1 1,-6-1 17,-8 0 1,-4 0 0,-1 0 0,-6 1-88,-4-1 1,-8 0 71,-6 0 1,-3-1-534,-1-4 1,1 2 210,3-6 1,-1 0 336,6-5 0,0-6 0,5-2 0</inkml:trace>
  <inkml:trace contextRef="#ctx0" brushRef="#br0">6100 5104 8330,'8'14'-236,"-4"0"1,-2 2 99,-2 3 0,-6-2 313,-4 7 0,-7-5-112,-2 5 1,0-5-592,5 4 0,1-10 29,4 1 497,-4-9 0,5-5 0,-6-8 0</inkml:trace>
  <inkml:trace contextRef="#ctx0" brushRef="#br0">6285 4706 8292,'31'0'-140,"-2"0"0,2 1-259,-7 4 1,-3 3 1073,-3 6 0,-2 0-168,-1 0 1,-8 1-388,-2-1 0,-3 5 49,-2 0 0,-2 5-290,-3-6 0,-2 6-254,-8-5-169,1 0 34,0-5 227,6-6 218,8-1 1,13-7-23,6 0 0,0 0 80,-5 0 1,5 4-70,0 1 1,0 6 245,-5-1 1,-5 2-6,1 2 1,-7 1 65,2-1 0,-5 2 11,-5 3 1,-9 3-167,-10 6 0,-4 1-519,-6-1 0,-4-4 235,-9-1 0,-3-1 208,-7 2 0,-7-3 0,0-7 0</inkml:trace>
  <inkml:trace contextRef="#ctx0" brushRef="#br0">5375 4748 8268,'-14'-6'0,"-1"4"153,1-2 1,1 4 356,4 4 1,-2 6-337,6 9 1,-1 5 78,1 9 1,4 3-170,-4 7 1,3 6 102,2 3 0,7 1-465,2 0 1,5-6 240,5-9 0,-1-3-504,5-7 0,3-7 109,7-7 0,-2-6-195,7-8 1,2-7 626,7-2 0,4-16 0,6-5 0</inkml:trace>
  <inkml:trace contextRef="#ctx0" brushRef="#br0">6839 4507 8251,'51'-29'0,"-2"9"0,-7 5 0,-1 3 563,-3 7 0,-3 0-137,-6 5 1,-7 2 106,-3 3 1,-10 4-568,-4 10 1,-4 5 19,-1 9 0,0 3-216,0 7 0,-8 6 102,-6 3 1,-6 3-214,-9 2 0,6-6 106,-1-4 1,7-3-142,-2-1 1,3-7-94,2-3 0,6-14-548,3-4 1017,3-11 0,9-10 0,1-10 0</inkml:trace>
  <inkml:trace contextRef="#ctx0" brushRef="#br0">7323 4620 7925,'14'0'-112,"0"0"1,2 2 152,3 3 0,8-2 163,6 6 0,0 1-117,-5 4 0,-1 0-299,-3 0 1,-4 1 94,-5-1 0,-1-5-270,0 1-211,-6-1 598,-2 6 0,-6-8 0,0 0 0</inkml:trace>
  <inkml:trace contextRef="#ctx0" brushRef="#br0">7479 4578 8092,'-10'6'-254,"1"3"1,4 4 139,-4 1 1,-1 7 348,-4 3 1,5 2-74,-1 3 1,2 4-325,-1 0 1,2-4 161,7-6 0,0-5 0,0 2 0</inkml:trace>
  <inkml:trace contextRef="#ctx0" brushRef="#br0">8161 4336 8185,'-22'0'0,"-3"0"-27,6 0 1,-5 0 52,5 0 1,-6 8 183,1 6 0,-1 2 65,1 8 1,-1 1-181,6 8 0,2-1 84,7 6 0,-1-5-94,7 5 1,-1-7 118,5 2 1,1 2-401,4-2 0,3 1-179,6-6 0,1-4-281,-1-1 1,6-5-497,4 1 1152,-4-10 0,7 4 0,-5-5 0</inkml:trace>
  <inkml:trace contextRef="#ctx0" brushRef="#br0">8304 4379 7882,'7'14'-1098,"6"2"999,-3 3 0,-4 1 388,-1 4 0,-4 3 74,-1-4 0,-6 7-148,-4-1 0,-2 2-339,-2-7 0,-1-3 132,1-2 0,5-8-34,-1-2 0,5-6 26,-4 2 14,6-3 0,-3-4-123,6-3 1,7 2 79,8-6 0,-1 6 37,5-2 0,1-2-19,-1 3 1,0-1 57,-5 5 1,1 0 25,-1 0 1,-1 6 138,-4 4 1,2 2-107,-6 3 0,4-1 55,-4 0 1,0 0 58,-5 0 0,-2 1-60,-3-1 0,2 5-319,-6 0 0,-5 1 108,-5-1 1,-5-3-582,5 3 1,-5-3 269,5-2 1,0-1 361,5-4 0,0 4 0,0-5 0</inkml:trace>
  <inkml:trace contextRef="#ctx0" brushRef="#br0">8588 4777 8171,'14'0'0,"0"0"0,1 1 162,-1 4 0,-6-2 97,-4 7 0,-2 1-570,-2 8 0,0-4 233,0 4 0,-5-3-1196,1-2 1274,-7-6 0,3 5 0,-7-5 0</inkml:trace>
  <inkml:trace contextRef="#ctx0" brushRef="#br0">8972 4308 8130,'14'0'-374,"0"1"312,0 4 0,1-2 459,-1 7 1,-1-1-49,-4 5 0,2 0-373,-6 1 0,0-1 102,-5 0 0,-2 5-274,-3 0 0,2 5 35,-6-5 0,-1 0 55,-4-5 1,6-5-115,3 1 164,-3-7 16,7 10 1,1-12-9,9 4 0,4-4 53,1-1 0,2 0-23,3 0 0,1 0 210,4 0 0,1 2-25,-6 3 0,5-2 111,-5 6 1,0-1 55,-5 2 1,-6 2-101,-3-2 0,-4 3-40,-1 1 1,-6 2 8,-3 3 0,-6-4-358,-4 4 1,2-3 116,-7-2 1,5 1-1289,-4-1 708,5-6 1,-2-2-765,6-6 1382,6-6 0,1-9 0,7-7 0</inkml:trace>
  <inkml:trace contextRef="#ctx0" brushRef="#br0">9512 4308 8130,'29'6'0,"-1"0"331,0 4 1,1 7-12,-1-3 0,-6 8 265,-3-3 1,-3 11-139,-2-1 1,-6 4-295,-3 0 0,-11 3-121,-9 7 0,-5 0-267,-8-1 1,-9 1-1491,-5 0 1725,-14-1 0,22-20 0,-3-1 0,-2 0 0,-1 1 0</inkml:trace>
  <inkml:trace contextRef="#ctx0" brushRef="#br0">5361 4066 8141,'0'-22'265,"0"1"1,1 13-605,4 4 0,0 2 62,9 2 1,-3 3 673,8 7 0,8 4-164,1 10 1,10 2-214,0-2 1,3 1-38,2-1 0,4-8 47,0-7 0,-5-5-214,-9 0 0,-5-2 71,-4-2 1,-4 5-866,-5-1 978,-8 1 0,-7-5 0,-7 0 0</inkml:trace>
  <inkml:trace contextRef="#ctx0" brushRef="#br0">5631 3782 8144,'0'14'5,"0"5"-73,0 0 0,-2 11 113,-3-2 0,-4 10 265,-10 0 0,3 5-122,-3 4 1,-1-4-183,1-1 1,1-1 58,9-7 1,-2 0-188,6-1 1,0-9 142,5 0 0,7-7-759,2-3 0,5-7-349,5-7 1087,-3-7 0,11-19 0,-5-4 0</inkml:trace>
  <inkml:trace contextRef="#ctx0" brushRef="#br0">5815 4165 8149,'15'15'-8,"-7"-1"49,-4 0 0,3 2 245,-3 3 1,1-2 188,-5 7 1,0-7-692,0 2 0,5-3 185,0-2 0,-1-4-1001,-4-1 569,0-6 190,0 4 0,-4-15 273,-1-6 0,-12-7 0,1-7 0</inkml:trace>
  <inkml:trace contextRef="#ctx0" brushRef="#br0">5176 3696 8198,'-10'-14'-216,"1"0"1,6 4 824,-2 1 0,5 4-151,5-4 1,7 4-354,7-5 0,6 6 48,-1-6 1,3 5-733,1-4 0,-4 4 307,0-4 0,-7 4-1068,2-4 1340,-3 5 0,-2-8 0,0 4 0</inkml:trace>
  <inkml:trace contextRef="#ctx0" brushRef="#br0">5474 3355 8198,'22'-8'-81,"4"-3"50,-7 6 0,11-4 146,-2 4 1,5-4 145,0 4 1,-3 0 107,4 5 0,-4 0-123,-2 0 0,-7 7-3,-7 2 0,-2-1-52,-7 1 0,0 1-15,-5 4 0,-6 5 86,-4 0 0,-9 2-19,-5-3 0,-7-2-27,-2 3 0,0 2-21,4-2 1,4 0-67,6-5 1,0-1-54,9-4 1,6 2 15,4-6 0,8 0-92,11-5 0,9 6 0,8 2 0</inkml:trace>
  <inkml:trace contextRef="#ctx0" brushRef="#br0">6541 3639 8130,'14'0'0,"0"0"0,0 0 0,5 0 286,0 0 1,0 5-128,-5 0 1,1 6-318,-1-2 1,-2-1 141,-2 2 1,-2-2-898,-3 1 263,-4 4 31,5-5 126,-12 6 493,-2-6 0,-6 4 0,0-4 0</inkml:trace>
  <inkml:trace contextRef="#ctx0" brushRef="#br0">6683 3526 8130,'-7'8'-32,"1"-1"132,-3-2 53,2-3 386,7 4-667,0-6 183,0 0-137,7 0 18,-6 0 62,6 0 1,-9 6 71,-3 4 0,-3 4-175,-6 5 0,0 3-105,0 7 0,-1-3 87,1-2 0,5-2-345,-1-3 0,7-8 468,-2 4 0,10-4 0,3 3 0</inkml:trace>
  <inkml:trace contextRef="#ctx0" brushRef="#br0">7180 3412 8208,'-8'-6'696,"2"4"-433,12-4 0,7 14-73,6 6 1,6 0 72,-1 5 0,3 2-67,1-2 0,7 4-71,3-4 1,3 5-180,2-5 0,-2 0-67,-3-5 1,0-1-395,-10-4 1,2 4-314,-11-4 0,-6-1-52,-9 2 198,-2-7 682,-2 3 0,-13-6 0,-2 0 0</inkml:trace>
  <inkml:trace contextRef="#ctx0" brushRef="#br0">7650 3298 8208,'0'14'-244,"0"2"-61,0 3 1,-2 3 713,-3 7 0,-4 5-33,-10 4 1,1 3-296,-5 2 1,1-2 88,-2-3 1,-1 3-296,6-3 0,4-2 95,6 2 1,6-1-1175,-2 1 1204,-3-4 0,7-5 0,-6-1 0</inkml:trace>
  <inkml:trace contextRef="#ctx0" brushRef="#br0">7863 3625 8103,'0'14'0,"0"1"0,5-1 222,-1 0 1,6 5-76,-5 0 1,-1 0 475,-4-5-358,0 7 1,0-6-1723,0 4 936,0-9 0,-1-4 16,-4-6 1,2-3 504,-7-6 0,1-7 0,-5-13 0</inkml:trace>
  <inkml:trace contextRef="#ctx0" brushRef="#br0">7237 3227 8103,'-14'0'826,"5"5"-215,-1 0-370,7 6 0,-3-8 25,6 6 1,8-6-276,6 2 0,2-3 42,7-2 0,7-8 66,8-6 0,-2 3-424,2-8 0,-8 8 229,-1-4 0,-7 3-651,-8 7 1,-1-1-22,-4 1 768,-2 3 0,-7-4 0,0 6 0</inkml:trace>
  <inkml:trace contextRef="#ctx0" brushRef="#br0">7408 3071 8103,'14'0'-50,"0"0"0,2 0 180,3 0 0,3 0 156,7 0 1,-6 1-61,1 4 1,4-2 29,6 7 0,-6-7-19,-4 2 0,-2-2 0,2 1 0,1-2 55,-6 3 1,-5-4 181,-5-1-641,-5 0 227,2 7 0,-14 2-152,-6 10 1,-13 10-267,-11 8 0,-17 19 358,23-24 0,-3 2 0,-5 4 0,-2 0 0,-4 5 0,-1-1 0</inkml:trace>
  <inkml:trace contextRef="#ctx0" brushRef="#br0">10038 4407 8134,'-12'-19'211,"2"0"1,4 0-86,6 5 1,8 1-277,6 4 0,6 3 223,9 6 1,1 0 192,3 0 1,-3 0-714,3 0 1,-8 6 172,-1 3 1,-6 4-199,1 1 1,-5 0 145,-5 1 1,-2 0 325,-7 4 0,-7-3 0,-2 3 0,-4-3 0,-1-2 0</inkml:trace>
  <inkml:trace contextRef="#ctx0" brushRef="#br0">10195 4507 8134,'-23'1'-682,"4"4"451,4-3 233,0 4 98,8-6 0,8 5-167,13-1 0,7 6 163,7-5-96,-6 6 0,5-10 0,-5 5 0</inkml:trace>
  <inkml:trace contextRef="#ctx0" brushRef="#br0">10607 4023 8144,'0'-20'0,"-5"4"-245,0-3 1,-6 5 132,2 4 1,-4 4 708,-1 6 1,0 8-197,0 6 0,-4 7-411,4 7 1,-3 5 72,7 0 1,4 1-136,1-6 1,3-1 103,2-3 0,8-4-236,7-6 0,0-6-49,9-3 0,0-4 80,4-1 0,-4-6-155,0-3 1,-2-9 63,1-1 1,3-4-43,-7 4 0,-5 0-157,-5 5 687,-5-1-20,2 7 1,-6 8 127,0 10 1,-6 9-26,-4 5 1,-3 9-71,-1 5 1,0 1 62,0-1 1,1 3 2,4-3 0,1-3-391,3-2 1,3-3 95,-2-2 0,2-5-485,2-5 0,0-6-438,0-3 915,6-6 0,-4 3 0,4-6 0</inkml:trace>
  <inkml:trace contextRef="#ctx0" brushRef="#br0">10721 4350 8144,'22'-14'-520,"3"-7"363,-6-2 1,5 1 159,-5-2 1,1 7-3,-1-2 0,-3 3-296,3 2 1,-3-1 78,-2 1 1,-1 5 215,-4-1 0,4 1 0,-5-5 0</inkml:trace>
  <inkml:trace contextRef="#ctx0" brushRef="#br0">10863 4023 8144,'6'22'-376,"-4"5"315,2-3 1,-2 4 451,-2 6 1,0-3-143,0 7 0,0-2-451,0 2 1,0-1 119,0-4 1,2-3-120,2 3 1,-1-9-449,7-5-194,-1-4 843,6-7 0,-1-14 0,0-10 0</inkml:trace>
  <inkml:trace contextRef="#ctx0" brushRef="#br0">11176 3966 8144,'7'-14'-465,"6"0"824,-11 6 0,4 3-77,-6 10 1,-2 5-246,-2 8 1,-4 3 106,-6 3 0,1 1-252,3-6 1,-1 0 46,7-5 1,-1 0-93,5 1 0,6-8-94,4-2 1,4-3 97,5-2 1,3-7-174,6-2 0,-4-4 90,0-1 0,-2 0 115,2 0 1,-4 6 90,-6 3 262,1 3 1,-7 15-25,-4 6 0,-2 11 303,-2 3 0,-11 11-54,-3-1 1,-2 11-132,6 3 0,-1 1-330,7 8 0,5 1 0,7 4 0</inkml:trace>
  <inkml:trace contextRef="#ctx0" brushRef="#br0">18270 4876 10428,'14'2'128,"1"3"-118,-1 2 0,0 8-204,0-1 0,-1 0 50,-4 0 0,4-4-428,-3-1 1,1-4-371,-2 4 942,4-5 0,-5 2 0,6-6 0</inkml:trace>
  <inkml:trace contextRef="#ctx0" brushRef="#br0">18526 4777 8074,'-14'0'25,"0"0"1,0 0 591,-1 0 1,-5 8-245,-4 6 0,-1 0-261,1 5 1,-1 2-407,6-3 0,0 1 203,5-4 1,1-1-654,4 0 1,2-4 151,7-1 592,0-6 0,0 4 0,0-7 0</inkml:trace>
  <inkml:trace contextRef="#ctx0" brushRef="#br0">18739 4464 8074,'0'20'0,"0"4"164,0 9 1,-4-1 299,-1 6 1,-5-2 248,6 2 1,-7 8-263,1-3 0,-2 2-345,-3-2 1,1 0 80,0-1 0,4 6-862,1-1 1,6-4-34,-2-5 0,3-8 708,2-2 0,7 1 0,1-7 0</inkml:trace>
  <inkml:trace contextRef="#ctx0" brushRef="#br0">19081 4620 8035,'14'-34'173,"0"2"57,0-6 1,-6 8-7,-3 2 0,-3 1 6,-2 8 0,-4 6 163,-5 8 0,-2 4-128,-13 1 0,5 1-180,-5 4 0,1 3 35,-6 6 1,7 7-136,3 3 0,5 7-42,5 2 1,2 2 137,7-2 1,7-3-327,2 3 0,8 2 126,2-2 0,5 1-124,-5-6 0,5-4 25,-5-1 1,0-1 120,-5 2 0,-5 1 187,1-6 0,-9 5-70,-1-5 0,-6 6 84,-8-1 1,-7-2-70,-2 2 0,-6-7 158,-4 2 0,8-3-84,-4-2 0,6-6 227,-1-3 0,3-4 60,7-1 1,6-1 24,4-4 1,2-9-415,2-10 0,8-4 125,6-5 1,13-1-275,11-8 0,3 7 108,2-8 1,-1 9-789,1-4 1,-7 8 380,-3 1 1,-11 2 440,-7 8 0,-1-6 0,-6 3 0</inkml:trace>
  <inkml:trace contextRef="#ctx0" brushRef="#br0">19450 4834 8074,'-8'0'1686,"2"0"-1109,25-7 1,-6 6-486,15-4 0,4 3 62,6 2 1,3-4-327,1-1 0,1 0 120,0 5 1,-7 0-762,-3 0 0,-4 0 444,-6 0 1,-4 2-960,-9 2 1328,-4 4 0,-6 7 0,0-1 0</inkml:trace>
  <inkml:trace contextRef="#ctx0" brushRef="#br0">19649 4706 8074,'0'-22'71,"0"3"1,0 8 190,0 1 0,2 7 172,3-2 1,-4 11-90,4 9 1,-3 5 156,-2 9 1,0 5-126,0 4 1,-7 10-293,-2 4 1,-4 3 127,-1 2 1,0-5-380,-1 0 0,8-8 166,2-1 0,3 0 0,2-7 0</inkml:trace>
  <inkml:trace contextRef="#ctx0" brushRef="#br0">20687 4436 8289,'8'6'830,"-3"3"1,-4 4-267,-1 1 0,0 7-273,0 2 1,-6 4-63,-3 2 1,-6 1-109,-3 3 1,-5-2-7,-5 7 0,0-1-164,-1 1 0,-6 3 10,-3-3 0,2 1 129,-2-1 1,7-5-321,-3-9 0,11-4 81,4-5 1,3-7-156,2-4 1,1-4 62,4-4 0,2-11-171,7-8 0,0-6 92,0-4 0,2 1-1,3-6 1,3 5 176,6-5 1,-2 12-323,-2-3 631,2 10-161,-4-1 1,7 12 214,-1 3 1,0 10-94,0 4 0,2 4 174,3 1 1,-2 0-106,7 0 1,0 1-81,4-1 1,-4 0-418,0 0 0,-5-4 141,4-1 1,-5-6-1341,1 2 1501,-4 3 0,0 0 0,-1 6 0</inkml:trace>
  <inkml:trace contextRef="#ctx0" brushRef="#br0">20701 4777 8028,'7'9'0,"2"1"0,-1-1 99,2 5 0,-6 1 255,6-1 0,-2 0 130,1 0 1,-2 5-97,-7 0 1,0 2-96,0-2 1,0-2-50,0 7 0,-2-7-168,-3 2 1,-3 2 97,-6-2 0,0-1-112,0-3 0,-1-1-100,1 0-520,0 0 26,0 1 251,6-8 45,2 6 0,12-11 109,3 2 1,10-2-82,5-2 1,3-6-37,1-4 0,1-2-123,-1-3 1,1 1 23,-1 0 0,1-2-167,-1-3 1,-6 3-273,-3-3 782,-9-3 0,2 0 0,-4-6 0</inkml:trace>
  <inkml:trace contextRef="#ctx0" brushRef="#br0">20872 4080 8025,'2'-9'-426,"2"-1"355,-2 7 0,11-3 496,-4 6 1,-1 6-38,1 3 0,-1 4-38,2 1 1,1 1-253,-6-1 1,4 0 50,-4 0 1,0 0-268,-5 1 1,0-1 113,0 0 0,-2 0-202,-3 0 1,-3 1 91,-6-1 0,-5 0 3,0 0 1,-4 1 43,4-1 0,0-5 128,4 1 75,1-7 1,6 5-38,4-3 136,2-4 0,10 5-30,6-6 0,8 0-151,11 0 0,4-4 77,5-1 0,-4-5-721,0 6 0,-8-6 590,-1 6 0,5-8 0,-4 5 0</inkml:trace>
  <inkml:trace contextRef="#ctx0" brushRef="#br0">21199 4691 7961,'-8'-7'337,"2"0"1,6 9 169,0 3 1,0-2-873,0 6 1,5-4 55,-1 4-268,7-5 577,-3 8 0,0-4 0,-1 6 0</inkml:trace>
  <inkml:trace contextRef="#ctx0" brushRef="#br0">21526 4507 8068,'6'14'49,"4"0"0,-2 7 0,0 2 405,-2 4 1,-1 2-184,-5-1 1,0 5-39,0 0 1,-2 1-290,-3-6 1,-7 0 93,-7 1 1,-2-6-34,2 1 0,-1-6 87,-4 1 1,-1-4-254,6 0 1,-5-8-111,5-2 2,0-3 512,5-2-91,6 0 0,3 0-84,10 0 0,5 0-2,9 0 1,3 0-81,6 0 0,7 0 112,3 0 0,3 0-571,2 0 0,-1-2-32,1-3 0,-7-2-250,-3-8 0,-4 1 755,-6 0 0,-2-7 0,-7-1 0</inkml:trace>
  <inkml:trace contextRef="#ctx0" brushRef="#br0">21796 4436 8036,'8'6'-132,"-3"3"0,-2 10 132,2 5 0,-4 3 211,4 1 1,-2 7 79,2 3 0,-3-2 232,2 2 1,4-5-398,2 5 0,-2-6 62,1 1 1,1-8-192,4-1 0,0-7 98,0 2 1,0-3 229,1-2 53,-1 1-841,-6-1 355,-2 0 0,-9-5 134,-7 1 1,-1-1-246,-12 6 0,4-6 100,-5 1 1,0-1-128,-4 5 0,-5-1 72,0-4 1,4-2-626,5-7 0,5 0 799,-4 0 0,5-13 0,-2-3 0</inkml:trace>
  <inkml:trace contextRef="#ctx0" brushRef="#br0">21825 4549 8014,'14'-17'102,"0"3"0,7 4 170,2 1 0,6-4 372,4 4 1,3 1-181,7-2 1,-4 2-501,4-1 1,-8-2 60,7 6 1,-8 0-26,-1 5 0,-3-6 0,-2-2 0</inkml:trace>
  <inkml:trace contextRef="#ctx0" brushRef="#br0">22308 4834 7988,'-14'0'293,"6"0"1,3 0-323,10 0 0,4-2 158,10-3 0,0 2 249,10-6 1,-4-1-459,8-4 0,7 0 10,-2 0 0,6 4-301,-6 1 1,-3 4 169,-2-5 0,-5 7-418,-4-2 0,-4 4 619,-5 1 0,-7 12 0,-2 4 0</inkml:trace>
  <inkml:trace contextRef="#ctx0" brushRef="#br0">22493 4578 8020,'5'20'171,"-1"4"0,1 3-81,-5 1 1,0 12 262,0 2 1,-1 6-136,-4-1 0,2-4-148,-7-1 1,7 1-182,-2-5 0,4-5-787,1-4 160,0-1 0,6-14 738,3 0 0,10-6 0,4-8 0</inkml:trace>
  <inkml:trace contextRef="#ctx0" brushRef="#br0">23047 4464 7979,'10'6'319,"-1"4"1,-4 2-17,5 3 0,-6-1 120,6 0 1,-5 5-81,4 0 1,-1 0-153,1-5 1,2 5 32,-6 0 1,0 2-105,-5-2 1,0-2 37,0 7 0,-2-1-169,-2 6 1,-6 1-411,-9 3 0,-3-2 291,-6 7 1,-1 0-189,1 5 0,-1-2 134,1-3 1,1-5-143,3-9 0,4-8-276,6-7 802,-1-6-213,7 4 1,8-14 402,10-2 1,9 1-82,5-2 1,4 1 58,5-5 0,-3-1-235,3 1 1,2 0 34,-2 0 0,7 0-867,-2-1 1,-2 6 698,2-1 0,0 1 0,5-5 0</inkml:trace>
  <inkml:trace contextRef="#ctx0" brushRef="#br0">23957 4336 7994,'0'19'414,"0"0"0,0 8-241,0 1 0,-6 7 67,-3 8 0,-6-1-53,-4 1 1,-1 0 52,-4-1 0,-1-1-237,6-3 1,-6 2 80,1-7 0,-1 0-240,1-5 1,-1-4 40,6 0 0,0-8-35,5-2 1,-1-6 14,1-8 0,0 0-139,0 0 1,4-8 6,1-6 1,6-2 56,-2-8 1,3 2 90,2-2 1,0-6 20,0 7 0,7-6 139,2 10 0,8 0-84,2 5 0,0 1 104,-4 4 1,5 3 54,4 6 1,1 1 222,-1 4 0,7 3 18,-2 6 0,2 5-92,-2 0 1,-5 2-386,-1-3 1,-5 0 171,1 6 0,-4-7-280,0 2 1,-1-3 227,0-2 0,0 0 0,0 0 0</inkml:trace>
  <inkml:trace contextRef="#ctx0" brushRef="#br0">24171 4763 8079,'0'14'980,"0"0"-582,0 0-434,0 0 207,0 1-323,0-1 0,0-5-130,0 1 136,0-7 1,-2 8 29,-3-6 0,2 6 56,-6-2 1,-1-1 34,-4 2 1,4-2-8,1 1 0,6 4 44,-2-4 1,4-1-53,1 1 225,0 1 0,6 4-34,3 0 0,4-4 60,1-1 1,-4-4-25,-1 5 0,1-6-104,4 6 1,-5-5 92,1 4 1,-7-4 26,2 4-79,-4-6 0,-2 10-4,-4-4 0,-5-1-140,-8 2 1,-1-2-31,-10 1 0,4 4-125,-8-4 1,3-2 3,1-3 1,6-2-201,-1-2 0,8-6-84,2-4 0,1-9 174,8-4 1,1-12 280,4-8 0,6-12 0,2-10 0</inkml:trace>
  <inkml:trace contextRef="#ctx0" brushRef="#br0">24185 3924 7919,'6'-14'-159,"2"1"49,6 3 0,0 4 222,1 6 0,-1 13-116,0 6 1,0 6 300,1 3 0,-6 2-78,1 4 1,-7-4-151,1 3 0,-2-3 13,-2-2 1,-5 1-41,1-1 0,-8-4-16,3-1 1,-4-5-2,-1 1 0,0-3-8,0-2 0,4-2 32,1-2 1,4 1 263,-4-6-212,5-1 144,4-4 0,15 0-182,8 0 0,6 0-175,4 0 1,5 0 161,9 0 0,4 0-50,6 0 0,-1-6 0,1-2 0</inkml:trace>
  <inkml:trace contextRef="#ctx0" brushRef="#br0">24697 4677 8092,'-15'-16'742,"8"-3"-447,0 12 1,18-1 0,5 3 271,5 3 1,4 2-291,8 0 0,3 0-322,7 0 0,4 0-557,1 0 1,9 0 333,-5 0 1,5 0-185,-10 0 0,-7 0 132,-12 0 320,-6 0 0,-8 0 0,1 0 0</inkml:trace>
  <inkml:trace contextRef="#ctx0" brushRef="#br0">24896 4492 7933,'8'-8'-381,"4"2"1,-10 17 431,3 3 1,-4 16 592,-1 4 0,0 7-207,0 6 1,-6-1-129,-4 6 1,2 0-130,-1 5 0,1 0-467,-1 0 0,2-2-197,7-3 0,2-3 484,3-6 0,2-7 0,8-1 0</inkml:trace>
  <inkml:trace contextRef="#ctx0" brushRef="#br0">25621 4350 7993,'6'-14'0,"-4"0"164,2 0 1,-2 4-55,-2 1 1357,0 5-933,0-2 1,-5 12-226,1 4 0,-9 7-284,-1 2 1,-2 11 83,-8-1 1,2 4-139,-2 0 0,-7 2 65,2 3 0,-1-4-85,7-5 0,-3 2 107,7-2 1,5 3-29,5-9 0,6-2-43,-2-2 1,11-5 25,8-5 1,7-2-66,7-7 0,9 0-162,5 0 1,3-7-511,7-2 0,0-8 357,5-2 0,-8 0-643,-7 4 0,-7 3 1010,-11 2 0,-4-9 0,-5 4 0</inkml:trace>
  <inkml:trace contextRef="#ctx0" brushRef="#br0">25507 4549 7993,'8'-6'0,"3"6"232,-6 0 0,4 6 22,-4 8 0,0 7 107,-5 3 1,-2 9-91,-3 5 0,-2-2-161,-8 2 1,-4-5-148,0 5 0,2-6-240,8 1 1,-3-8 289,8-1-1301,-1-7 672,-1 4 616,4-13 0,-4 4 0,6-4 0</inkml:trace>
  <inkml:trace contextRef="#ctx0" brushRef="#br0">25749 4535 7993,'22'0'123,"-3"0"0,-3 2-83,-2 2 1,-6 4 437,-4 6 0,-2 1-80,-2-1 0,0 5-188,0 0 0,-6 1-33,-4-1 0,-4-3-24,-5 3 0,2-3-210,-7-2 1,7 3 94,-2-2 0,3 7-117,2-8 1,6-1 173,3-4-327,3 1 0,9-1-7,2 1 0,10-7-31,5 1 0,3-2 12,1-2 1,7-2-47,3-2 1,-2-4-309,2-6 1,-6 4 0,1 1 611,-3-1 0,-2-4 0,1 0 0</inkml:trace>
  <inkml:trace contextRef="#ctx0" brushRef="#br0">26517 4137 8045,'0'14'0,"0"0"0,0 7 710,0 3 1,-2 4-206,-3 5 0,-4 0-75,-10 10 0,-3-2-206,-7 11 1,-4-4-133,0 4 1,-7-6 31,2 1 1,-1-8-211,1-1 1,5-11 8,9 2 1,-1-12 111,6-3 1,5-6-403,4-8 1,7-3 161,-2-6 1,4-7-352,1-13 1,0-1 190,0-3 0,6-3 24,4-7 1,2 2 194,2 3 0,2 3 36,3 7 0,-1 6 295,5 3 0,-4 9-87,5 6 0,-2 8 316,2 6 1,1 9-188,-6 5 1,0 2 282,-5 3 0,-1-1-271,-4 1 0,4-1-230,-4 1 0,2-7 1,-1-3 0,3 1-229,-4-1 1,-1-5-715,1-4 1,-4-5 117,5 4 815,-7-6 0,9 4 0,-4-7 0</inkml:trace>
  <inkml:trace contextRef="#ctx0" brushRef="#br0">26602 4549 7971,'8'0'991,"-2"7"0,-1-4-519,0 6 1,-1 1-62,-4 4 1,0 5-151,0 0 0,0 6-668,0-1 0,0-2 295,0 2 112,-6-7 0,4 10 0,-4-5 0</inkml:trace>
  <inkml:trace contextRef="#ctx0" brushRef="#br0">26815 4492 7935,'0'-14'69,"0"0"1169,0 0-763,0 6 0,0 3-353,0 10 1,0-2-346,0 6 1,0 1-1127,0 4 1349,0 0 0,13 1 0,3-1 0</inkml:trace>
  <inkml:trace contextRef="#ctx0" brushRef="#br0">27313 4165 7908,'8'7'576,"-4"2"1,-2 9-94,-2 1 0,0 6-140,0-1 1,-2 4-75,-2 5 1,-6 3-39,-9 7 0,-5 4-166,-9 1 1,2 2 12,-7-7 0,1 1-103,0-11 0,-3-1 1,7-8 0,1-5-237,9-10 0,2-2-5,7-7 0,6-8 120,3-7 0,4 0-401,1-9 0,6-5 218,3-4 0,4-5-85,1 5 1,5 0 127,0 5 1,0 5 245,-5 5 1,5 8 4,0 5 1,0 4 213,-5 1 0,2 11 73,3 3 0,-3 10-148,3-1 0,-3 4 402,-2 2 1,0-2-194,0-4 0,1-1-136,-1-3 1,0-3-288,0 3 1,-4-8-359,-1-1 0,-4-7-482,4 1 950,-5 4 0,8-12 0,-4 2 0</inkml:trace>
  <inkml:trace contextRef="#ctx0" brushRef="#br0">27412 4507 7910,'8'6'0,"0"-3"-151,-3 7 1,-4-1 394,4 5 0,1 0 511,-1 1 1,0-1-306,-5 0 0,0 2-153,0 3 1,-6-2-38,-4 7 1,-3-7-44,-1 2 1,0 2-146,0-2 0,-2 1 42,-3-1 0,3-3-211,-3 3 0,8-3 43,2-2 0,6-5-36,-2 1 23,3-7 0,9 5-56,2-3 0,8-4-198,2 4 1,11-5 142,-1-5 1,4 4-613,0-4 1,-3-1 76,3 1 713,-3 0 0,-1-1 0,-1-2 0</inkml:trace>
  <inkml:trace contextRef="#ctx0" brushRef="#br0">27953 4293 8090,'-15'0'-332,"7"0"1,2 2 445,6 3 393,0-4 1,8 7-262,6-3 1,7-4-138,7 4 0,2-3-561,3-2 275,4-7 0,4 6-7,-3-4 0,-4-1-142,-5 1 1,-7 0 325,-3 5 0,-3-6 0,-2-2 0</inkml:trace>
  <inkml:trace contextRef="#ctx0" brushRef="#br0">28322 4052 8079,'7'-8'-3,"-4"1"-209,6 7 0,-6 8 176,2 7 1,-3 5 298,-2 9 1,0 4 47,0 0 0,0 6 244,0-1 0,-7 8-325,-2 1 1,-2 6-9,1-6 1,-2 2-353,2-2 0,-1-7 104,2 2 0,-2-10-425,6-3 1,0-7-150,5-8-30,0 0 268,0-6 1,6-8 361,4-10 0,3-15 0,1-5 0</inkml:trace>
  <inkml:trace contextRef="#ctx0" brushRef="#br0">28564 4165 8018,'14'5'0,"0"0"0,-1 6 137,-4-2 1,4 9-96,-3 1 1,1 4 269,-2-4 0,2 7-39,-6-3 0,0 4-102,-5 2 0,-7-1-200,-2 1 0,-5-1 89,-5 0 0,1-1-152,-5-3 0,4 1 122,-5-6 0,2 0-70,-2-5 1,4-1 69,5-4 0,1 3-232,0-8 224,0 1 1,6-3 460,3 2-334,3-2 1,9 4-15,2-6 0,6 0-131,3 0 0,3 0 90,3 0 1,7 0-197,-2 0 1,7 0 126,-3 0 0,5-5-582,-5 1 1,0-1-34,-4 5 1,-7-5-800,-3 1 1389,-3-1 0,-2 5 0,0 0 0</inkml:trace>
  <inkml:trace contextRef="#ctx0" brushRef="#br0">29346 4052 7943,'9'1'-142,"1"4"0,-7 3 95,2 6 0,1 0 643,-1 1 1,0 5-146,-5 4 1,0-2-167,0 2 0,0-1-134,0 6 1,-7-1 12,-2 1 0,-9 1-114,-1 3 0,-6-3 140,1 3 0,-7 2-153,-2-2 0,-1 0 77,6-5 0,0-1-491,-1-3 0,1-3 227,-1-7 1,1-6-306,-1-4 0,7-2 117,3-2 1,4-8-35,0-6 0,7-7 85,4-7 1,4-5-21,4 0 0,6-1 201,9 6 0,-2 6-72,7 3 0,-5 8 258,5 1 1,-1 7 38,6-2 1,-7 10 64,-3 5 0,1 7-46,-1 2 0,0 6 99,-5-1 1,1-2-142,-1 2 1,-1-7-16,-4 2 1,4 2-271,-4-2 1,-3 0-31,-1-5-587,-3 0 806,-2 0 0,0 0 0,0 1 0</inkml:trace>
  <inkml:trace contextRef="#ctx0" brushRef="#br0">29460 4492 7917,'-2'15'590,"-3"-1"1,4 2-124,-4 3 0,-1-2-171,1 7 1,0-2-230,5 1 0,0 3-198,0-7 0,0 0-1512,0-5 1643,0 0 0,0 0 0,0 1 0</inkml:trace>
  <inkml:trace contextRef="#ctx0" brushRef="#br0">30014 4123 8017,'14'0'-167,"1"0"1,-3 6 388,-2 4 1,1 9-2,-7 4 1,1 4 248,-5 1 0,-6 3-286,-4 2 0,-9-2-134,-4 7 1,-6-6 43,-4 1 1,-2-3 55,-3-2 0,-1-1-199,6-3 0,-2 1-76,2-6 0,1-1-77,-6-9 0,7-3 59,-2-6 0,3 0-100,1 0 1,2-8-14,4-6 0,2-2 132,7-7 1,6 4-48,3-5 0,10 2 62,4-2 1,6 1 129,4 8 1,4 0-53,10 10 0,-3 0 130,4 5 0,-4 2-94,-2 2 1,5 4 28,0 7 1,-1-1-175,-8 0 1,1 0 125,-6 0 0,2 1-743,-3-1 757,-8 0 0,15 0 0,-9 0 0</inkml:trace>
  <inkml:trace contextRef="#ctx0" brushRef="#br0">30170 4336 8013,'15'14'-5,"-1"0"173,0 1 0,0-1-74,1 0 1,-3 2 97,-2 3 1,-4-3 54,-6 3 1,0-4-6,0 0 0,-8 4-301,-6 0 1,-2-1-39,-8-3 1,2-6-45,-1 1 0,-3-6 168,7 6 1,0-7-157,5 2 1,5-4-366,-1-1 329,7 0 0,-2 0 46,10 0 1,-2 2 152,7 3 0,1-2 131,8 6 0,-3-4-74,2 5 0,3-1 125,-2 5 0,5-1-116,-5-4 1,-2 4 177,-8-4-90,4 4 1,-11 1-71,2 0 1,-4 1-240,-4-1 0,-11 0-225,-8 0 0,-4 1-276,-2-1 0,-5-2 285,-4-2 337,3 3 0,-12-6 0,2 8 0</inkml:trace>
  <inkml:trace contextRef="#ctx0" brushRef="#br0">30753 4535 7886,'16'5'407,"3"0"1,-1 4-248,5-4 1,1 1-54,4-1 1,-4-4-202,0 4 1,-5-3-80,4-2 1,-5 0-198,1 0 1,-8 0 140,-2 0 229,-6 6 0,10-4 0,-5 4 0</inkml:trace>
  <inkml:trace contextRef="#ctx0" brushRef="#br0">31578 4137 7969,'0'22'-726,"-2"10"1153,-2-4 0,-4 15-151,-6-1 0,-1 11-156,1-1 1,0 1-33,0 0 0,1-5 0,4-5 0,-2-7-6,6-2 1,-5-4 5,6-2 0,-3-6-1,3-3 1,2-3 970,-3-2-260,-3-6-798,7-2 0,-6-12 0,7-2 0</inkml:trace>
  <inkml:trace contextRef="#ctx0" brushRef="#br0">31806 4052 7969,'-7'14'-762,"-2"0"0,-5 5 672,-5 0 0,-2 6 472,-3-1 0,-3 1-306,4-1 1,2 3-142,2-3 0,8-2 443,2 1 0,6-5-84,-2 1 1,5-5 35,5-5 1,9 2-196,10-6 1,4 0 27,5-5 0,8 0-127,7 0 1,1-5-162,-2 0 1,-9-4-250,0 4 1,-7-4 196,-2 4 0,-9-1-465,-5 1 271,-8 3 371,-7-4 0,-6 0 0,-2-2 0</inkml:trace>
  <inkml:trace contextRef="#ctx0" brushRef="#br0">31806 4236 7969,'0'16'24,"0"3"1,-2-1 504,-3 5 0,2 6-126,-6 4 1,-1 6-344,-4-1 0,4 2 52,1-2 0,-1-4-717,-4-5 1,0-1 123,0 1 0,1-7-92,4-3 1,1-5-96,3-4 668,3-4 0,-4-6 0,12-6 0,2-2 0</inkml:trace>
  <inkml:trace contextRef="#ctx0" brushRef="#br0">32147 4137 7969,'17'2'220,"-3"2"0,2 4-88,-11 6 1,0 2-29,-5 3 1,0 3 42,0 7 1,-2-1 216,-3 1 1,-4 4-226,-10 0 1,0 6-131,-10-1 0,3-1-94,-12 1 0,-2-2 68,-7 2 1,4-5-204,1-9 0,0-1 101,9-8 0,2-4-789,7-11 545,3 0 0,9-13 12,2-6 1,10-8 103,10-6 1,4-3 73,5-7 0,0 5 131,9 0 0,-2 7-43,7-3 0,-3 11 351,-2 4 0,5 9-166,1 6 1,-1 4 397,-5 4 0,-4 4-188,0 6 1,-5 2-30,4 3 1,-5-1-150,1 5 0,-2-5-20,2 1 1,-3-5-553,3-5 1,-4 4 51,0-4-700,-1-2 1088,0-1 0,-6 0 0,-2 2 0</inkml:trace>
  <inkml:trace contextRef="#ctx0" brushRef="#br0">32388 4436 7969,'8'14'202,"-3"0"0,-3 0 195,-2 0 1,0-4-140,0-1 0,0 1-51,0 4 1,-2-4-212,-3-1 0,2-1 107,-6 1 0,-6 4-163,-3-4 1,-3-1 111,2 2 1,3-5-138,-3 4 0,3-4-121,2 4 126,6-6 102,2 4 1,8-7-2,2 0 1,6 5-32,9-1 1,3 1 18,6-5 0,1 0-365,-1 0 0,1 0 159,-1 0 1,4-2-367,-4-2 0,4 2 141,-9-3 0,-2 2 422,-2-2 0,3-2 0,0-8 0</inkml:trace>
  <inkml:trace contextRef="#ctx0" brushRef="#br0">33114 4023 7921,'12'2'-28,"-2"3"1,-4 2 188,-6 8 1,-2 5 297,-2 4 0,-11 3-197,-8 1 1,-4 2-76,-2 3 1,-1-3-70,-3 4 1,3 0 42,-3-1 0,3 2-109,2-2 1,-1-3-48,1 4 0,4-11-204,0-4 1,7-3 28,-2-2 0,3-6-185,2-3 1,5-5-16,-1-5 0,7-4 122,-2-10 1,4-3 13,1-7 0,7-1 5,8-3 0,-1 3-4,5-3 1,3 0 150,2 4 0,-2-1 144,2 11 0,-2 2 64,1 7 0,4 4 256,-3 6 1,-4 3 162,-1 7 1,2 1-225,-2 12 1,-2 1-125,-7 5 0,7-1 15,-3 0 0,4-4-267,-4 0 0,5-2-63,0 2 0,0-4-272,-5-6 1,-1-4 21,-4-1 0,2-4-275,-6 5 1,0-6 642,-5 6 0,-7-7 0,-1 3 0</inkml:trace>
  <inkml:trace contextRef="#ctx0" brushRef="#br0">33284 4279 7921,'14'0'933,"-4"6"-519,-1 4 0,-5-2-248,0 1 0,-1 1-33,2 4 1,-3 0-114,2 0 0,-4 1-158,-4-1 0,-1 0 138,-9 0 0,3 5-23,-8 0 1,-2-1 63,2-9 0,0 4-264,5-4 0,5-1-142,-1 2 15,7-7 349,-3 9 1,12-8 160,3 5 0,4-6-90,1 2 0,1 1 79,-1-1 0,5 4 87,0-4 1,0 5-29,-5-6 0,0 7 45,0-1 1,-6-2 132,-3 1-95,-4 1 1,-4 4-358,-6 0 1,-4 0-285,-15 1 1,-10 4 60,-14 0 0,-10 0-484,-4-5 442,-4 0 1,5 0 0,2 0 0</inkml:trace>
  <inkml:trace contextRef="#ctx0" brushRef="#br0">17076 6312 8216,'0'8'0,"0"0"387,0-3 0,6-2-18,4 6 0,9 1-245,4 4 1,11-5 92,3 1 1,6-7-376,5 2 1,-4-4-235,3-1 0,-3-1-897,-1-4 1289,-7 3 0,-1-10 0,-6 4 0</inkml:trace>
  <inkml:trace contextRef="#ctx0" brushRef="#br0">18171 5971 8118,'0'9'0,"0"1"0,1 4 123,4 5 1,-3 2 305,2-2 0,-2 4-116,-2 10 1,-6 4-46,-4 5 0,-3 3-269,-1 2 0,-6-3 96,-4 4 0,-3-6-19,-1-4 1,-1-3-57,1-7 0,-1-1-178,1-3 0,4-8-14,1-7 0,5-6-24,-1 2 0,-1-10-166,1-4 0,5-10 129,4-5 1,7-3 22,-2-1 0,5-1 71,5 1 0,3 0 16,6-1 0,2 5 4,3 1 0,3 12 186,6 1 0,-1 7-1,-3 3 0,3 3 160,-4 7 0,0-1-51,0 10 0,-4-3-115,5-2 1,-7 0-149,2 1 1,2-6 91,-2 1 1,0-7-790,-5 1 785,0-2 0,0 4 0,1 2 0</inkml:trace>
  <inkml:trace contextRef="#ctx0" brushRef="#br0">18327 6383 8118,'10'6'0,"-1"4"0,-6 3-168,2 1 1,-3 2 98,-2 3 1,0 1 779,0 4 1,0 3-215,0-4 0,0 4-597,0 2 1,0-6-241,0 1 1,0-7-833,0 2 307,0-3 865,0-8 0,6-2 0,2-6 0</inkml:trace>
  <inkml:trace contextRef="#ctx0" brushRef="#br0">18555 6383 8118,'14'0'0,"0"0"106,0 0 1,5 0 211,0 0 1,5 0-125,-5 0 1,6 0-28,-1 0 1,-2 0-535,2 0 0,-2 0 197,1 0 1,3 0-514,-7 0 0,4 0 683,-4 0 0,7 0 0,-4 0 0</inkml:trace>
  <inkml:trace contextRef="#ctx0" brushRef="#br0">19351 6141 8110,'6'15'0,"-4"1"3,2 2 0,-2 0 66,-2 6 0,0-1 726,0 6 0,0-2-228,0-4 1,-2 4-331,-2-3 0,-4 3-10,-6 1 1,-7 2-108,-3 3 0,1-3-93,-6 3 1,4-4-200,-8-5 1,4 1-232,6-6 1,-3-7 231,7-7 1,0-3-263,5-2 0,2-2 160,2-3 0,4-9-108,6-10 1,0-2 74,0-3 0,6 1 51,4-1 0,7 2 117,2 4 0,1 2 135,-1 7 1,-1 1 71,5 4 0,-4 3-51,5 6 1,-6 0 126,0 0 1,1 6-56,-4 3 1,2-1-17,-8 2 0,4-1-228,1 5-314,-6 1 468,5-1 0,-5 0 0,6 0 0</inkml:trace>
  <inkml:trace contextRef="#ctx0" brushRef="#br0">19507 6412 7976,'8'14'0,"3"-5"-232,-6 1 0,4-1 465,-4 5 0,1 1 658,-1-1 0,-3 2-568,2 3 1,-4-4-233,-4 4 0,1-3-96,-7-2 0,1 1 106,-6-1 1,6-5-10,-1 1 259,7-7-329,-3 10 1,8-12 31,2 4 0,4-4-193,6-1 1,7 0-142,3 0 1,4 0-811,5 0 1090,-3 0 0,11 0 0,-4 0 0</inkml:trace>
  <inkml:trace contextRef="#ctx0" brushRef="#br0">19976 6440 8016,'-8'0'-89,"2"-6"1,8 3 642,2-7 0,11 7-366,8-2 0,6-3-401,4-1 0,5-4-353,9-1 400,-2 0 0,7 4 166,-10 1 0,10-7 0,-7-6 0</inkml:trace>
  <inkml:trace contextRef="#ctx0" brushRef="#br0">20616 6070 8016,'14'15'-480,"-4"4"508,-1 0 1,-1 6 473,2-1 0,1 4-216,-6 5 0,-1-1-16,-4 6 0,0-5-74,0 5 0,-6-7 19,-4 2 0,-4-4-193,-5-5 0,3 1 103,-2-6 1,-3 0-441,2-5 0,-6 0 137,1 0 0,4-6-56,1-3 0,-2-3 27,2-2 1,0-8-148,5-6 1,1-2 190,4-8 1,2 0 23,7-4 0,7-1 160,2 1 0,5 6-77,5 3 0,2 5 172,3 4 1,3 4 40,-4 6 0,2 0-82,-1 0 1,1 6-97,-6 4 1,5 2-122,-5 3 0,5-6-422,-5 1 1,4-3 563,-4 3 0,7 3 0,-4-6 0</inkml:trace>
  <inkml:trace contextRef="#ctx0" brushRef="#br0">21000 6284 8016,'8'6'0,"-2"7"-206,-6 6 0,0 0-351,0-5 1,0 0 1122,0 0 0,0 0-171,0 1 0,-4 0-290,-1 4 0,-6-4-2,1-1 0,-1 0 57,2-5 1,-2-1-2,6 2-200,0-7 47,5 3 0,6-6-156,4 0 1,3 0-27,1 0 1,5 0 130,0 0 0,4 5 162,-4 0 0,5 4-151,-5-4 0,0 6 340,-5-1 0,0 1 26,1-2 0,-7 4 42,-4-4 1,-2 4-105,-2 1 1,0-4-47,0-1 1,-11-1-420,-3 1 1,-10 2 145,0-6 1,-1 5-201,1-6 1,-3 1 101,4-5 1,2-6-668,2-4 0,5-2 59,4-2 0,-1-7 755,7-3 0,-1-15 0,5-5 0</inkml:trace>
  <inkml:trace contextRef="#ctx0" brushRef="#br0">21427 6014 8016,'34'6'261,"-4"0"40,4 4 1,-4 4 121,-2 0-194,0 0-44,1 7 1,-2-5 407,-4 3 1,3-2-155,-7 7 0,0-1-68,-5 6 0,-2 4-86,-2 0 0,-4 11-150,-6-1 0,-3 14-214,-6 0 0,-17 15-484,5-34 1,-5 0 0,-4 6-1,-3 1 184,-6 2 1,-3 0 0,-2 2 0,-2 0 378,-1 1 0,-1 0 0,-1 0 0,-1 1 0,-2 1 0,0 0 0</inkml:trace>
  <inkml:trace contextRef="#ctx0" brushRef="#br0">14559 7862 8288,'-6'-8'115,"3"-3"-115,-7 6 419,7 0 0,-3 12-94,6 2 1,0 4 345,0 1 1,6 0-162,4 0 0,2 5-50,3 0 0,5 0-551,4-5 0,3-4 144,1-1 1,1-5-985,-1 0 1,-1-2 577,-3-2 1,-4 5-889,-6-1 0,-6 3 1241,-3-3 0,-3 4 0,-2 6 0</inkml:trace>
  <inkml:trace contextRef="#ctx0" brushRef="#br0">14474 8373 8276,'-14'8'-12,"8"3"321,6-6 1,7-2 514,12-7 1,4-4-87,5-7 0,11 3-253,4 2 1,9-2-466,0 2 0,4-1 72,1 2 0,-7-2-756,-3 6 1,-7 0 502,-2 5 0,-13 6 161,-1 4 0,0 9 0,-2 3 0</inkml:trace>
  <inkml:trace contextRef="#ctx0" brushRef="#br0">15981 768 8572,'14'6'-228,"2"-4"231,3 2 1,-1-2 163,5-2 1,1 0-270,4 0 1,-4-2-344,0-2 0,-5 0-86,4-5-320,-5-1 851,2-4 0,-12 6 0,-8-4 0,-8 4 0</inkml:trace>
  <inkml:trace contextRef="#ctx0" brushRef="#br0">15939 924 8489,'-8'6'0,"3"1"-218,10 2 1,4-3 148,10-6 0,3 0 297,7 0 1,4 0-93,0 0 0,5-6-913,-5-3 777,0 2 0,2-12 0,1 4 0</inkml:trace>
  <inkml:trace contextRef="#ctx0" brushRef="#br0">16351 611 8384,'14'0'-212,"0"0"1,0 2 84,1 3 0,1 3 778,2 6 0,0 0-140,6 0 1,-6 0-201,6 1 1,-5 4-207,5 0 0,-7-1 159,2-3 1,-3-6-197,-2 1 0,-6-1 96,-3 5 1,-4-4-280,-1-1 1,-12 1 83,-7 4 1,-18 7-539,-5 2 0,-15 6-43,0 4 1,-11 9 310,33-16 0,-1 1 0,-2 3 0,-1 1 1,-4 2-1,0-1 0</inkml:trace>
  <inkml:trace contextRef="#ctx0" brushRef="#br0">17645 697 8163,'8'-8'472,"3"3"-231,-7 10 0,1 3-70,-5 6 1,0 6 67,0 4 1,-1 4-181,-4 6 1,0-3-52,-9 7 0,3-2-32,-8 2 0,3 2-63,2-7 1,-5 0 64,0-4 0,-5-7-49,5-3 1,-6-5 89,1-5 1,-3-2-78,-1-7 1,4-2 83,1-3 1,0-2-135,0-8 0,2-5 59,7-4 1,6-3 32,3-1 0,5-5 149,5-1 1,5 6-81,9 4 1,-2 7-15,7-2 1,-5 8-14,4 1 0,-1 7 92,2-1 0,1 4-62,-6 4 0,5 4 149,-5 6 0,0-4-178,-5-1 0,5 1 3,0 4 0,-5 0-439,-4 0 1,-1-4 193,5-1 0,-4-4-678,-1 5 506,-5-7 387,2 9 0,0-4 0,2 7 0</inkml:trace>
  <inkml:trace contextRef="#ctx0" brushRef="#br0">17844 938 8113,'8'7'0,"-2"0"0,-6 8 0,0-1 573,0 0 0,0 5-130,0 0 0,-2 5-53,-2-5 0,2 4-139,-3-4 0,4 0-748,1-4 1,1-1 238,4 0 258,-3-6 0,17 4 0,-4-4 0</inkml:trace>
  <inkml:trace contextRef="#ctx0" brushRef="#br0">18100 839 8177,'14'0'915,"0"0"1,2 0-440,3 0 1,-2-5-476,7 0 1,0-6 28,4 2 0,5 1-718,0-2 0,-1 2 379,-8-1 0,-4 3-1382,-6 6 943,1 0 748,-7 0 0,-8 0 0,-8 0 0</inkml:trace>
  <inkml:trace contextRef="#ctx0" brushRef="#br0">18213 654 8012,'8'2'-27,"-3"2"0,-3 6 815,-2 9 1,0 3 100,0 6-645,0 7 1,0 1-163,0 7 0,-2-5-113,-3 0 0,4-7-609,-4 3 1,3-9 639,2-1 0,7-7 0,1 3 0</inkml:trace>
  <inkml:trace contextRef="#ctx0" brushRef="#br0">18796 512 7974,'8'6'0,"-1"-3"201,-7 7 1,0-1-71,0 5 1,0 2 635,0 3 1,0-3-240,0 3 1,0 3-391,0 2 1,0-2-93,0 2 0,-7-1-184,-2 6 1,-4-1 30,-1 1 0,-2-1-234,-3 0 0,2-1 97,-7-3 1,5-4 85,-5-5 0,7-3-251,-2-2 0,3-4 106,2-6 0,0-6-28,0-4 0,-1-9 84,1-4 0,6-6 98,4-4 0,2 2 26,2-7 1,6 6-36,4-1 1,4 4 199,5 6 1,-2-3-3,7 7 103,0 7 1,-1 6 256,1 6 0,-5 1-63,5 4 1,-7 0 693,2 9-792,-3-3 1,-2 14 162,0-6 0,-4 6-340,-1-1 0,-4 1 97,4-1 0,-5 1-319,0-6 0,3 2 63,-3-2-754,1-3 0,-5 4 851,0-6 0,0-6 0,0-2 0</inkml:trace>
  <inkml:trace contextRef="#ctx0" brushRef="#br0">18967 768 7974,'14'6'203,"0"3"1,-1-1 128,-4 2 1,4-5-28,-3 4 0,2-1 305,2 1 1,-4 4-186,-1-3 1,-5 2-90,0 2 1,-2 1-113,-2-1 0,-2 0-179,-2 0 0,-4 5-21,-7 0 0,1 5-193,0-5 1,0 0-259,0-5 310,6 0-236,1-6 0,9-2 152,3-6 1,4 0 85,10 0 1,3-6 72,7-3 1,1 1 18,3-2 0,-3 6-141,3-6 1,2 7-283,-2-2 446,0 4 0,-4 1 0,-1 0 0</inkml:trace>
  <inkml:trace contextRef="#ctx0" brushRef="#br0">19351 810 8131,'-7'-8'1140,"6"2"-778,-5 6 122,6 0 0,1 6-173,4 4 1,3-2-124,6 1 0,7-1 82,2 2 0,10-4-442,5-6 0,10-2-307,4-2 1,3 1-1418,2-7 1733,-13 7 1,4-10 0,-12 5 0</inkml:trace>
  <inkml:trace contextRef="#ctx0" brushRef="#br0">20389 426 8207,'14'0'-520,"0"0"0,0 2 768,1 3 0,-1 3-96,0 6 0,-5 6 245,1 4 1,-7 8-157,2 1 1,-4 2 47,-1-2 0,0-3-148,0 3 1,-1-3-33,-4-2 1,-3 1-7,-6-1 1,0 1-145,0-1 1,-7-1 41,-3-3 0,-3-4 63,-1-6 1,0 1-420,-1-1 0,1-6 179,-1-3 0,6-4-157,-1-1 0,7-1 30,-2-4 0,9-9 29,5-10 0,4-8 99,1-1 1,8-5-31,6 5 1,6 5 202,9 4 1,1 8-124,3 2 0,-3 6 528,3 8 1,2 0-192,-2 0 1,0 6 318,-4 4 1,-7 2-226,-3 3 0,-3 0-34,-2 4 0,-5-3-459,1 3 1,-5-3 141,4-2 0,-4-4-170,4-1 0,-4-6-113,4 2-971,-5-3 1299,2-2 0,0-13 0,2-3 0</inkml:trace>
  <inkml:trace contextRef="#ctx0" brushRef="#br0">20687 711 8086,'7'8'-927,"2"-4"861,4 4 0,1-1 66,0 2 748,0 4 1,-1-5 319,-4 6-1022,-2 0 1,-7 0 5,0 1 0,-7-1-134,-2 0 0,-4 0-20,-1 0 1,0-3-36,0 4 0,4-9 8,1 8 1,6-7 84,-2 2 1,3-4-422,2 4 290,0-6 1,7 4 123,2-7 0,4 1-6,1 4 1,5-2 138,0 7 0,5-6-84,-6 6 1,1-2 111,-4 1 0,-3 4 5,-2-4 1,-4 4 177,-6 1 1,0 2-45,0 3 0,-1-3-94,-4 3 0,-8-2-387,-6 2 1,-6-3 125,1 3 0,4-3-651,1-2 1,-2 0 756,2 0 0,0-6 0,5-2 0</inkml:trace>
  <inkml:trace contextRef="#ctx0" brushRef="#br0">21028 839 8147,'29'0'0,"-1"0"0,-4 0-178,0 0 0,-7 0 120,2 0 0,-3 0 122,-2 0 0,0 0-251,1 0 0,-8 1-309,-2 4 1,-3-2 495,-2 7 0,0-1 0,0 5 0</inkml:trace>
  <inkml:trace contextRef="#ctx0" brushRef="#br0">21128 1038 8054,'14'8'-497,"0"-4"1,2-2 442,3-2 0,-3-2 35,3-2 1,1 2-642,-1-3 660,0 4 0,2-6 0,1 0 0</inkml:trace>
  <inkml:trace contextRef="#ctx0" brushRef="#br0">21526 924 8052,'0'22'585,"-1"5"-285,-4-3 1,3-2-19,-3 2 1,4-7-51,1 2 0,6-3 239,4-2 1,4-1-292,5-4 1,-2-3-253,7-6 1,0-1-155,4-4 0,0-4 232,1-10 1,-5-4-181,-1-5 1,-5-5 90,1 0 0,-5-2-396,-5 2 0,2 3 179,-6-3 0,-6 4-156,-9 5 1,-9 4 26,-5 6 1,-10 6-7,-9 3 1,-8 7 434,-10 7 0,2 1 0,-4 10 0</inkml:trace>
  <inkml:trace contextRef="#ctx0" brushRef="#br0">22237 697 8170,'-8'-7'-453,"2"6"779,6-6 1,3 7 5,6 0 1,7 0-395,13 0 0,-1 7 113,1 2 1,1-2-174,3-3 1,-3 3 81,3-3 0,-2 1-457,3-5 1,-9 0 110,3 0 0,-13 0-362,-1 0 748,-9 0 0,1 0 0,-6 0 0</inkml:trace>
  <inkml:trace contextRef="#ctx0" brushRef="#br0">22337 853 8170,'-15'14'-91,"1"0"1,5-6-140,-1-3 1,9-3 548,1-2 0,12 0-35,12 0 0,4-7-489,5-2 1,5-4 93,10-1 0,1 0-155,3 0 1,2-1 265,-7 1 0,0 0 0,-4 0 0</inkml:trace>
  <inkml:trace contextRef="#ctx0" brushRef="#br0">22749 554 8170,'20'-6'0,"2"5"-556,7-4 1,-1 3 88,1 2 0,4 2 1192,0 3 0,-1 7-356,-9 7 0,3 2 24,-7-2 1,-2-2-172,-7 7 0,1-2-161,-7 2 0,1 2-135,-5-2 0,-6-2 114,-4 2 0,-4-2-473,-5 2 1,2 1 236,-7-6 1,-1 0-830,-8-5 1025,9 0 0,-16 0 0,10 1 0</inkml:trace>
  <inkml:trace contextRef="#ctx0" brushRef="#br0">24128 455 8045,'9'-10'-216,"1"1"1,-5 6 140,4-2 1,1 3 564,4 2 0,2 8-147,3 7 0,-4 0-310,4 9 0,-3-5-22,-2 5 0,1-2 40,-1 2 1,-2 1 26,-2-6 0,1 4-130,-6-4 1,-1 5 195,-4-5 0,-6 6-53,-3-1 0,-10 3-160,-5 1 0,-9 2 119,-5 4 1,-9-3-100,-6 7 1,4-11 112,2 1 1,4-13-155,5-1 1,4-10-3,5 1 0,7-10-92,3-4 1,10-10-128,4-5 1,5-4 86,5-5 0,9 6 148,10-6 1,9 12-24,5-3 0,3 9 87,1 5 1,-4 4-103,0 6 0,-6 1 143,1 4 0,-8 3-135,-1 6 1,-7 2-25,2 3 0,-3-3-143,-2 3 0,-1-3-112,-4-2 385,4-6 0,-5 4 0,6-4 0</inkml:trace>
  <inkml:trace contextRef="#ctx0" brushRef="#br0">24569 725 8160,'22'2'-165,"-3"2"1,-8-2-1072,-2 3 1367,1 3 0,-2-1-46,-4 8 0,-2-1 231,-2 0 1,-6 0-155,-4 1 1,-7-1-320,-2 0 1,-5-1 154,5-4 0,-1 2-8,1-6 11,3 6 3,-5-3 1,13 1-96,4 1 0,4-7 48,4 2 1,4 1 113,7-1 1,0 6-82,4-2 1,2-1 152,3 2 0,1-1-63,-6 5 1,0-4-38,-5-1 1,-5-1 105,1 2-68,-7 2 25,3-4 0,-12 5-50,-3-4 0,1-1-181,-2-3 1,-1-3-47,-8 2 0,3-2-153,-3-2 1,4 0 70,0 0 253,1-6 0,0-2 0,0-7 0</inkml:trace>
  <inkml:trace contextRef="#ctx0" brushRef="#br0">24924 725 8079,'29'0'0,"-6"0"-54,1 0 1,-7 0 150,2 0 1,-8 0-831,-1 0 469,-7 0 264,3 0 0,-18 6 0,-4 2 0</inkml:trace>
  <inkml:trace contextRef="#ctx0" brushRef="#br0">24853 853 8079,'2'9'369,"2"1"0,4-5 36,6 4 1,2-4-124,3 4 0,3-5-406,7 0 1,6 3 172,2-3 0,1 1-1431,5-5 1382,3 0 0,11 0 0,0 0 0</inkml:trace>
  <inkml:trace contextRef="#ctx0" brushRef="#br0">25962 469 8087,'10'6'-43,"-1"4"0,-4 4 207,4 5 0,-4-2 86,4 7 0,-5 5-25,0 4 0,-4 0-45,-4-5 0,-4 1-141,-7-1 0,0 5 110,-4 1 0,1-1-142,-5-5 0,-1-1-99,-4-3 1,1-4 54,3-6 1,-1-6-91,6-3 0,-5-3 45,5-2 0,-3-3-347,8-7 1,-4 1 174,9-10 1,3 1 32,1-1 0,3 4 179,2-4 1,7 4 100,2 6 0,8-2 154,2 6 0,7 0-73,-3 5 1,6 7-73,4 2 0,-3-1-9,3 2 1,-3-3-350,-1 3 1,-3 1-76,-2-6 365,-3 6 0,-1-10 0,2 6 0</inkml:trace>
  <inkml:trace contextRef="#ctx0" brushRef="#br0">26161 796 8074,'6'14'0,"-2"-1"-259,5-4 0,-6 4 118,2-3 1,-2 7 839,2 2 1,-4 0-540,4-5 0,-3 0-620,-2 0 0,0 1 85,0-1 1,0-5-737,0 1 1111,0-7 0,0 3 0,0-6 0</inkml:trace>
  <inkml:trace contextRef="#ctx0" brushRef="#br0">26346 697 8063,'22'0'0,"3"0"-343,-6 0 0,7 0 64,-3 0 1,4 0 766,2 0 1,-1 0-348,0 0 0,-5 0-609,-5 0 321,5 0 1,-8-5-367,4 0 513,-9 0 0,2-1 0,-4-2 0</inkml:trace>
  <inkml:trace contextRef="#ctx0" brushRef="#br0">26517 569 8063,'6'14'538,"-3"5"-306,6 0 1,-4 4-136,5-4 0,-7 7 58,2-3 1,-4 3-108,-1-3 1,5 4-128,0-3 1,1-4-433,-1-1 1,-2-3-219,6-2 0,-4-6 729,5-3 0,-1-3 0,5-2 0</inkml:trace>
  <inkml:trace contextRef="#ctx0" brushRef="#br0">27071 483 8053,'13'15'139,"-4"-1"0,2 2 295,-6 3 1,0 1-47,-5 4 0,-7 3 111,-2-4 1,-4 4-207,-1 2 0,-2-1-47,-3 0 1,-3-4-255,-6 0 0,4 0 87,0 4 0,1-6-131,-6-3 1,7-5-74,3-4 0,3-4-686,2-6 1,6-6 276,3-4 1,-1-7 1,1-2 0,1-6 325,4 1 1,4 3-31,1 2 1,6 4 311,-1 0 1,2 3-75,3 2 1,5 4 175,4 6 1,1 0 87,-1 0 0,3 6 160,-4 4 1,4 2-205,2 3 1,-3-1-65,-2 0 0,1-1-541,-6-4 0,5 4 221,-5-4 0,0-2-584,-5-3 747,-6-2 0,5 4 0,-5 2 0</inkml:trace>
  <inkml:trace contextRef="#ctx0" brushRef="#br0">27313 725 8041,'14'14'0,"0"-1"214,0-4 0,1 4 368,-1-4 1,5 4-140,0 1 0,4 5 4,-4 0 0,0 0-234,-4-5 1,-6 2 42,1 3 1,-9-3-33,-1 3 1,-6 1-17,-8-1 1,-2 0-80,-3-4 0,3-3-31,-3-2 0,8 1-281,2-7 215,5 8 1,1-11-162,13 4 1,7 1 20,16-1 0,11 0 139,13-5-31,7 0 0,13 0 0,2 0 0</inkml:trace>
  <inkml:trace contextRef="#ctx0" brushRef="#br0">14815 8061 8355,'0'14'-1489,"0"0"1789,0 0 0,0 1-52,0-1 0,0-5-124,0 1 0,-4-1-48,-1 5 0,-6-4-30,1-1 0,2-1-27,-1 2 0,6-2-206,-2-4-88,-3-2 196,7 11-149,-6-12 0,7 7-154,0-3 382,0-4 0,7 12 0,0-5 0</inkml:trace>
  <inkml:trace contextRef="#ctx0" brushRef="#br0">12583 9155 8227,'-12'-14'-300,"2"0"-184,4 6 1,7 8 460,4 10 0,-2 10 491,7 8 1,-7 9-25,2 10-310,-4-3 1,-1 10-76,0-6 1,-6 4-55,-4-5 1,-2-6 90,-3-8 1,1-4-82,0-6 1,6-7 5,3-6 32,4-7 1,1-3-242,0-10 0,6-10-61,4-9 1,7-5-73,2-9 0,6-1 60,-1-4 1,6 6 148,-2-1 1,2 7 116,-11 7 1,5 12-92,-5 3 1,0 9 283,-5 0 0,0 15-94,1 4 0,-7 11 215,-4 4 1,-2-1-35,-2 5 0,0-4-22,0-6 1,0 3 71,0-7 1,0 0 88,0-5-456,0 0 126,0-6 0,11-5-367,3-12 1,11-6 39,4-8 0,1-6-116,8 1 1,-7 6 156,3-2 0,-11 7 80,-4 2 0,-3 8 110,-2 2 1,0 3-120,1 2 0,-7 11 268,-4 3 0,-2 10-68,-2 0 1,0-2 151,0 2 0,-2-5-8,-2 4 1,2-5-151,-3 1 1,2-5-31,-2-5-247,4 4-549,-6-11 543,1 4 0,5-12-321,-4-4 1,-2-3 178,3-1 1,-3-6 351,3-4 0,2-3 0,-4-1 0</inkml:trace>
  <inkml:trace contextRef="#ctx0" brushRef="#br0">13223 8928 8227,'14'-5'-33,"0"0"0,1 2 156,-1 8 1,-5-2-18,1 7 1,-7 1 75,2 8 1,-4 1 47,-1 4 0,0 4-391,0 1 0,-6-1 133,-4 5 1,-1-7-83,2-3 1,-2-5 75,6 1 1,-1-10-52,1-4-90,3-4-57,-4-1 1,12-6-38,4-3 0,3-4 50,1-1 1,-5 4 182,1 1 1,-1 6-45,5-2 0,1 3 155,-1 2 0,-5 0-140,1 0 0,-5 7 130,4 2 0,-6 5 88,2 5 1,-3 3 196,-2 7 0,-2 4-145,-3 0 0,2 2 61,-6-2 1,-1-3-253,-4 3 1,4-3 98,1-1 1,1-2-389,-1-4 1,1 1-47,3-10-127,3 4 111,-4-17 0,8-2-522,2-14 859,4 1 0,6-19 0,1 3 0</inkml:trace>
  <inkml:trace contextRef="#ctx0" brushRef="#br0">13493 9226 8227,'14'0'0,"-4"0"63,-1 0 1,-4 2 191,4 3 1,-5 3-31,0 6 0,-2 2-187,-2 3 1,0-4 113,0 4 1,-6 2-75,-4-2 1,-2 5 88,-3-5 1,3-1-364,2-3-87,-2-1-53,4 0 139,0-6 1,3-8-108,10-9 0,3-10-78,6-5 0,6-3 109,4-1 1,3-1 165,1 1 0,-1 1-40,-3 3 1,3 4 213,-4 5 1,3 8 90,-3 2 0,-2 6 92,-7 9 1,-1 3-56,-4 15 1,-2-1 110,-7 11 0,-5 0-136,0 4 1,-6-4-30,2 0 1,-4 0-906,-1 5 764,0-1 0,-7 1 0,-1 0 0</inkml:trace>
  <inkml:trace contextRef="#ctx0" brushRef="#br0">13507 9696 8377,'0'14'0,"-4"5"0,-1 0 0,-5 6 385,6-1 1,-12 9-29,2 5 1,-5-2-244,0 2 0,-3-2 139,-7 2 0,1 2-259,-1-7 0,-1 0 6,-3-4 0,1-6-111,-5 1 1,5-11 225,-1 1 1,3-9-34,1-1 0,7-10-268,3-8 0,10-8 20,4-12 0,7 3-590,7-7 1,2 2 338,13-2 0,0 0 377,4 9 1,0 1 52,1 14 1,-1-2 233,1 11 1,-6 0-182,1 5 1,-5 8 91,5 7 1,-5 0 81,4 9 0,-5 0-30,1 4 0,-2 1-539,2-1 0,-2-1-25,7-3 354,0 2 0,11-16 0,1 3 0</inkml:trace>
  <inkml:trace contextRef="#ctx0" brushRef="#br0">14630 9099 8124,'0'-15'0,"-4"1"3,-1 0 0,-6-2 207,1-3 1,3 3-125,-3-3 1,1 4 24,-6 0 1,1 3-88,0 2 0,4 4 110,1 6 1,0 1-14,-6 4 1,6 11 73,-1 12 1,1 9-22,-5 10 0,6 5 37,3 10 1,3 3-209,2 6 0,0 0 54,0 0 1,0-6-87,0-4 0,0-9-255,0-4 1,0-4 48,0-1 0,0-9-172,0-5 1,0-2-102,0-8 0,-6-2 200,-3-7 1,-10-4-25,-5-6 0,-1-6-22,1-4 0,-8-9 334,4-5 1,-4-2 67,4-3 0,0-4-120,-1 0 0,7-5 494,3 5 0,10 0-271,4 4 1,3 5 112,2 1 0,8 5-48,6-1 1,8 8 58,12 2 0,2 6 26,7-2 1,-4 3-548,4 2 1,-4-4 245,9-1 0,-4-6 0,-1 3 0</inkml:trace>
  <inkml:trace contextRef="#ctx0" brushRef="#br0">14886 9198 8132,'-19'2'-82,"1"2"0,-3 6 82,2 9 0,2 4 768,-7 11 0,5 2-345,-5 7 0,8-1-235,2 1 0,2-2-205,7-3 0,0 1 91,5-5 0,8-3-918,6-7 0,5 0 456,5-10 1,8-3-927,-4-11 1314,4 0 0,-4-13 0,0-3 0</inkml:trace>
  <inkml:trace contextRef="#ctx0" brushRef="#br0">15171 9141 8132,'14'0'932,"-5"8"-525,1 6 0,-7 2-172,2 8 0,-4 4-38,-1 5 1,0 2 57,0-2 0,-6-1-133,-3 6 0,-4-5 73,-1 5 1,-5-7-186,0 3 1,-5-6 96,5-4 1,-4-4-357,4-5 1,0-8 7,4-2 0,1-3-34,0-2 1,1-8 9,4-6 0,-2-2-92,6-8 1,0 2 34,5-2 0,2 2 108,3 3 0,-2 3 256,6-3 1,5 8-133,5 2 1,0 6 203,-4-2 1,4 5 0,0 5 1,1 1 12,-1 4 0,-3 2-75,3-2 1,-2 2-29,2 3 0,-3-1-404,3 0 1,-3-1 137,-2-4 0,0 2-540,0-6 506,1 0 0,-1-5 275,0 0 0,0-7 0,0-1 0</inkml:trace>
  <inkml:trace contextRef="#ctx0" brushRef="#br0">15356 9525 8040,'0'-14'-298,"0"0"867,6 6-64,2 1 0,6 14-208,0 2 0,-4 10-336,-1 5 0,-6-2-138,2 2 1,-3-2-60,-2 1 1,0 3-502,0-7 0,4 0 155,1-5 582,0-6 0,1 4 0,2-4 0</inkml:trace>
  <inkml:trace contextRef="#ctx0" brushRef="#br0">15697 9568 8040,'8'-8'1309,"-2"1"-1079,-6 7 1,0 7-106,0 2 1,-6 4 119,-4 1 0,-1 5-296,2 0 1,-4 0 115,4-5 1,2 0-1201,3 1 559,-4-8 1,8 0 575,0-7 0,6-7 0,8 0 0</inkml:trace>
  <inkml:trace contextRef="#ctx0" brushRef="#br0">16180 9070 8207,'10'6'-5,"-1"4"1,-6 3 380,2 1 1,-3 6-81,-2 4 1,-2 3 282,-3 1 1,-3 1-188,-6-1 1,-2 5-207,-3 0 1,-1-4-120,-4-5 0,-3-5 96,4 4 0,1-5-439,-2 1 0,5-8 189,-5-2 0,7-6-520,-2 2 0,3-3 293,2-2 0,1-7-216,4-2 1,-2-5 177,6-5 1,0 1 95,5-5 0,2 5 197,3-1 0,2 0-90,8 5 1,4-2 261,0 11 1,7 1-22,3 4 1,-1 0 286,5 0 0,-3 6-188,-1 4 1,-1 2 41,1 2 0,-6 5-148,1 0 1,-6 0-218,1-5 1,-4 1-1034,0-1 1165,-1 0 0,0-6 0,0-2 0</inkml:trace>
  <inkml:trace contextRef="#ctx0" brushRef="#br0">16393 9241 8090,'2'14'353,"3"0"1,-2 0-30,6 1 0,-5-1-79,0 0-30,4 0 1,-1 0 274,2 1-252,-3-1 1,-6 0 3,0 0 1,0 0-183,0 1 1,-6-1 52,-3 0 1,-4 2-247,-1 3 1,4-3 44,1 3 1,6-4 15,-2 0 1,3-6-48,2 1 0,2-6-79,3 6 0,2-7-170,8 2 0,4-5 149,0-5 0,6-1-203,-1-4 0,2-7 114,3 3 1,-2-4-281,-4 4 1,-2 1-80,-7 4 667,0-4 0,1 5 0,-1-6 0</inkml:trace>
  <inkml:trace contextRef="#ctx0" brushRef="#br0">16735 8999 8083,'22'-8'-411,"3"2"342,-6 6 0,5 6 347,-5 4 1,0 9-107,-5 4 0,-6 9 424,-3 1 1,1 6-172,-1-1 0,-1 2-158,-4-2 1,-6 3-252,-3-3 0,-4 1 139,-1-1 0,-5 2-480,0-7 1,-5 0 219,5-5 1,-5-5-228,5-4 1,1-1 100,3-3 1,1-3-1201,0-7 1431,0-3 0,-1-2 0,1-8 0</inkml:trace>
  <inkml:trace contextRef="#ctx0" brushRef="#br0">17133 9212 8010,'14'0'0,"5"-4"0,0-1 0,5-2 153,-5 3 1,4 2-132,-4-3 0,2-1-41,-2 1 0,-8 1-488,3 4-827,-3 0 1334,-3 0 0,-14 6 0,-10 2 0</inkml:trace>
  <inkml:trace contextRef="#ctx0" brushRef="#br0">17090 9397 8010,'14'0'-26,"1"0"1,-4-2 25,3-2 0,-1 1 748,10-7 1,1 7-233,4-2 1,1-1-328,-1 1 1,5-1-4,1 1 1,0 4-544,-1-4 0,-2-2 187,2 3 170,-10-1 0,11-1 0,-4-2 0</inkml:trace>
  <inkml:trace contextRef="#ctx0" brushRef="#br0">18171 8686 8035,'0'-8'52,"0"2"0,-5 12 49,0 4 1,-6 7 530,2 2 0,-6 8-200,-3 1 0,-5 2-439,-5 8 0,-2-6 13,-3 1 0,8-3-44,-4-1 1,10-6 81,0 1 1,5-7-126,4 2 1,4-3 48,6-2 0,8-1 37,6-4 0,8 2-99,12-6 0,-3 5 106,7-6 0,0 1-250,5-5 0,-4-6 66,4-4 1,-8-2-348,7-2 0,-9 1 96,1 3 1,-11-1 422,-4 7 0,-3-7 0,-2 3 0</inkml:trace>
  <inkml:trace contextRef="#ctx0" brushRef="#br0">18142 8857 8035,'8'0'-737,"3"8"383,-6 6 1,1 3 1241,-1 12 0,-3 2-366,2 12 1,-2 0-329,-2-1 1,-2 6-74,-2-1 1,0 0 6,-5-4 1,6-7-197,-2-2 0,3-6 60,2-4 0,0-4-535,0-6 1,7-6 285,2-3 0,4-10-980,1-4 1237,0-16 0,7-5 0,1-13 0</inkml:trace>
  <inkml:trace contextRef="#ctx0" brushRef="#br0">18825 8743 8035,'12'6'217,"-2"4"1,1 3 387,-6 1 0,-1 2-160,-4 2 0,0 5-162,0 5 1,-6 0-169,-3 1 1,-4 4 128,-1 0 1,-7 5-94,-3-5 0,-2 7 34,-3-2 1,-4 1-120,0-1 0,0 0-54,4-10 1,6-4-398,-1-14 0,6-6-236,0-8 0,8-12 308,5-13 1,4-4-110,1-5 1,6-6 106,4 6 0,8-6 7,6 6 1,8 5 80,1 4 1,0 7 236,-4 8 1,-1 6 1,0 3 1,-1 4 269,-3 1 0,-2 6 261,-3 4 1,-3 2-241,3 3 1,-5 4-165,-5-1 1,3 3-25,-8-2 1,6-3-262,-5 3 1,4-3-203,-4-2 1,1 0-969,-1 0 1316,-4-6 0,12-2 0,-5-6 0</inkml:trace>
  <inkml:trace contextRef="#ctx0" brushRef="#br0">19152 8985 8035,'1'14'24,"4"0"0,-3 5-177,2 0 1,-2 5 643,-2-5 0,0 6-193,0-1 1,0 3 190,0 1 1,0-1-287,0-3 1,-5 1-685,0-6-261,1 0-784,-3-5 1526,6-6 0,-5-14 0,6-10 0</inkml:trace>
  <inkml:trace contextRef="#ctx0" brushRef="#br0">19322 8416 8035,'15'6'97,"-1"4"0,-6 3 158,-4 1 0,-2 6 419,-2 4 0,0 3-353,0 1 0,-2 5-234,-2 1 0,-6 4-59,-9-5 1,3 5 105,-3-5 1,-1-5-271,1-4 1,0-8-8,5-2 1,0-5 26,-1-4 1,6-3 107,-1 2-39,7-8 122,-3-4 1,12-5 23,4 4 1,7-2-40,2 6 1,5 0-8,-5 5 0,6-5-191,-1 1 0,-2-1 72,2 5 0,-7 0-512,2 0 0,1 0 256,-1 0 1,5 0-983,-5 0 1304,0 0 0,2 0 0,1 0 0</inkml:trace>
  <inkml:trace contextRef="#ctx0" brushRef="#br0">19678 8985 8035,'1'8'639,"4"-4"1,0-2-248,9-2 0,-1 5 96,10-1 1,1 1-341,5-5 0,1-1 52,3-4 1,-2 2-146,7-7 1,-5 6 111,5-6 0,-6 2-457,1-1 1,-3 2 88,-1 7 1,-3 0-687,-2 0-9,-3 0 61,-7 0 1,-13 5-416,-5 0 1250,-7 6 0,-10-3 0,-1 6 0</inkml:trace>
  <inkml:trace contextRef="#ctx0" brushRef="#br0">19976 8729 8171,'0'20'276,"0"-2"391,0 5 1,0 7-174,0 8 1,-4 0-131,-1 5 0,-1-4-135,1 9 1,3 1-134,-2-2 1,-3 1-238,2-6 0,1-1-372,4-3 1,-5-5 484,0-9 28,0-3 0,5-7 0,0 0 0</inkml:trace>
  <inkml:trace contextRef="#ctx0" brushRef="#br0">20474 8743 7929,'5'-9'138,"-1"-1"1,8 7-93,-3-2 0,10-1 521,5 1 0,3 0-255,1 5 0,7 0-280,3 0 1,4 0-86,6 0 1,1 0 55,3 0 1,1 5-745,-5 0 1,-5 0 740,-6-5 0,-5 6 0,3 2 0</inkml:trace>
  <inkml:trace contextRef="#ctx0" brushRef="#br0">20701 8999 8012,'15'2'-177,"-1"2"0,0-2-51,0 3 0,2 1 969,3-1 0,-3 4-368,3-4 1,-8 4-55,-2-4 0,-5 6-147,0-1 0,-2-2 4,-2 1 0,-6 2-127,-4 8 0,-7-3 9,-2 3 0,-7 3-142,3 2 1,-4-2 163,-2 1 0,7-5-185,3 1 0,5-3 53,5-2 1,-2 0 79,6 0 0,0-4-21,5-1 1,2-4 24,2 4 0,9-5-4,6 0 0,8 3 18,1-3 1,4 1-428,11-5 1,-9-5 176,9 1 0,-8-7-531,3 1 1,-7 2 291,2-1 1,-9-2-612,-5-8 1054,-3 3 0,-2-11 0,0 5 0</inkml:trace>
  <inkml:trace contextRef="#ctx0" brushRef="#br0">20588 8075 7987,'0'-8'-169,"0"14"1,0 10 730,0 13 1,0 1-197,0 3 0,0 3-50,0 7 1,0-5-346,0 0 1,0-7-246,0 2 1,-5-3-496,0-1 0,1-6 30,4 1 739,0-6 0,6 2 0,2-6 0</inkml:trace>
  <inkml:trace contextRef="#ctx0" brushRef="#br0">20815 8132 7987,'27'0'0,"-3"0"0,-4 1-88,-5 4 1,-6 3 335,0 6 1,-7 5 384,-2 0 0,-3 6-665,-11-1 0,3-2 33,-8 2 0,-2-7 5,2 2 0,-5-3 60,6-2 1,-1-4-182,4-1 1,6-6 133,-1 2-247,7-3 47,-3-2 9,19 0 0,-2 0 260,12 0 0,-4 0-104,5 0 1,-2 0 133,2 0 0,1 0-123,-6 0 0,0 4 210,-5 1 1,-1 6-42,-4-1 1,2-2 23,-6 1 0,-2 1-38,-7 4 0,0 0-24,-5 0 0,-7 0-141,-8 1 0,2 4 115,-1 0 0,0 0-443,0-5 0,2-5 148,7 1 0,5-7-1388,-1 2 1583,7-4 0,3-7 0,8-2 0</inkml:trace>
  <inkml:trace contextRef="#ctx0" brushRef="#br0">21483 8430 8036,'21'8'2,"-10"6"225,3 1 0,-7 0 413,2 9 1,-6 0-136,2 4 1,-10 7-136,-4 3 0,-9 3-52,-1 2 1,-6-5-166,1-1 1,-2 0-115,-3 1 0,1-4 90,-1-5 1,7-7-129,3-3 1,3-3-633,2-2 0,0-6 347,0-3 1,4-5-431,1-5 0,6-3 280,-2-6 1,3-7-127,2-2 1,0-4 267,0-2 0,2 7 119,3 3 0,3-1-25,6 1 1,0 6 150,0 8 1,2-1 431,3 1 0,-2 2-224,7 8 0,0-2 260,4 6 0,-6 1-179,-3 4 1,2 0-321,-2 1 0,0-1 124,-5 0 1,-5 0-390,1 0 343,-1 1 0,6-1 0,-1 0 0</inkml:trace>
  <inkml:trace contextRef="#ctx0" brushRef="#br0">21796 8786 7863,'8'14'-72,"3"0"-61,-6 0 0,4 2 991,-4 3 1,0-3-337,-5 3 0,0-3-428,0-2 1,0 0 61,0 0 0,-5 1-107,0-1 0,-6 0-185,2 0 1,1-4 95,-2-1 1,3-4-107,-3 4 0,-1-4-17,6 5-16,1-7 197,4 9 1,1-8 107,4 5 1,3-6-173,6 2 1,0-3 27,0-2 1,5 0-307,0 0 0,5 0 122,-5 0 1,6-5-530,-1 0 0,1-6 4,-1 1 727,-3-2 0,-1-2 0,2-1 0</inkml:trace>
  <inkml:trace contextRef="#ctx0" brushRef="#br0">21896 8103 7873,'14'0'1,"0"0"0,0 2-294,1 3 1,4 3 33,0 6 1,0 0 1313,-5 0 1,0 5-443,0 0 0,-6 5-268,-3-5 0,-4 1-310,-1-1 1,-6-1 70,-3 5 1,-9-5-111,-1 1 0,0 1 100,5-1 0,0 0-343,0-5 0,-1-1 64,1-4 0,6-1-87,4-3 1,0-3-75,0 2 288,2-2 1,4-2 132,12 0 0,2 0-91,7 0 0,3 5 201,7-1 0,-2 8-31,7-3 1,-4-1-571,3 1 0,-5-4 67,1 5 347,-3-1 0,-1-1 0,-1-2 0</inkml:trace>
  <inkml:trace contextRef="#ctx0" brushRef="#br0">22464 8800 8035,'-6'-8'236,"5"2"1,-4 6 356,10 0 1,4 0-216,10 0 0,5 0 29,9 0 1,10-2-562,9-3 0,1-1 104,0-3 0,0-4-155,-5 4 1,-7 2 31,-8 2-1541,-9 4 850,-4 1 864,-12 0 0,-8 6 0,-8 2 0</inkml:trace>
  <inkml:trace contextRef="#ctx0" brushRef="#br0">22635 8530 8035,'6'-8'247,"2"3"78,7 10 0,-6 6 90,0 13 1,-5 6-125,0 12 1,-4 3-116,-4 2 0,-4-3 54,-6 4 0,-2-1-250,-3-4 0,8 1-85,-4-11 0,6 0-172,0-4 1,2-3-36,7-2 0,0-3-1009,0-7 778,0-6 0,7-3 3,2-10 540,4-9 0,1-8 0,0-7 0</inkml:trace>
  <inkml:trace contextRef="#ctx0" brushRef="#br0">23033 8331 8035,'14'0'0,"-6"8"340,-3 6 1,-3 8 83,-2 11 1,-2 4 158,-3 5 0,1 9-248,-11 6 0,4-1-115,-8 6 1,4-3-281,0-3 1,1 0 66,0-4 1,6 0-897,3-9 1,4-4 129,1-10 1,0-12-940,0-3 1698,6-9 0,2-5 0,6-8 0</inkml:trace>
  <inkml:trace contextRef="#ctx0" brushRef="#br0">23104 8786 8035,'0'16'0,"0"2"0,0 0 437,0 6 1,2-2-35,3 1 0,-4 3 33,4-7 1,-2 0-92,2-5 1,3-6-388,6-4 1,0-2 53,0-2 0,7-6 157,3-4 0,2-9-103,3-4 0,-1-6-241,1-4 0,-7 1-253,-3-6 1,-5 7 202,-4-2 0,-4 3-38,-6 1 1,-8 6 137,-6-1 0,-7 6 121,-7 0 0,1 3-57,3 6 1,-3 3-1,4 6 1,2 6-180,2 3 0,3 4 123,2 1 0,6 5-950,4 0 1067,2 0 0,15-5 0,2 0 0</inkml:trace>
  <inkml:trace contextRef="#ctx0" brushRef="#br0">23829 8345 7980,'0'14'0,"0"5"173,0 0 0,0 6 209,0-1 1,0 5 55,0 4 1,-6 1 355,-3 4 0,-9 8-651,-1-3 1,-6-2 60,1-3 1,2-2-206,-2 2 1,1 2 103,-6-7 0,1-5-181,-1-4 0,6-11-148,-1 1 0,7-10-224,-2 1 0,3-6-15,2-9 0,6-1 173,3-13 0,3 1-45,2-6 0,7 1 84,2-1 0,9 1 41,1 0 1,4 5 6,-4 4 0,2 10 342,-2 4 0,-2 4 102,7 1 1,-7 6 212,2 3 0,-3 4-232,-2 1 1,5 1 106,0-1 0,0 0-579,-5 0 0,-4 0 8,-1 1-447,1-1 691,4 0 0,0 0 0,0 0 0</inkml:trace>
  <inkml:trace contextRef="#ctx0" brushRef="#br0">24014 8757 7980,'-1'16'122,"-4"3"1,3-3 180,-2 3 0,-3 1 432,3-1 1,-6 5-230,5-5 0,1 0-1926,4-5 1420,0 0 0,6 1 0,2-1 0</inkml:trace>
  <inkml:trace contextRef="#ctx0" brushRef="#br0">24554 8388 8045,'0'-15'-7,"2"8"52,3 2 46,-4 3 896,6 2 0,-7 13-380,0 6 1,-7 6-173,-2 4 1,-5 4-137,-5 0 1,3 6-72,-3-1 0,-2 2-121,2-2 1,-4-4-176,4-5 0,-2-2 34,2-4 1,4 1 71,-4-10 1,-2 4-403,2-9 1,0-2 195,5-3 0,0-2-324,-1-2 1,1-6 192,0-4 0,6-3-86,3-1 1,-1 0 91,1 0 1,1 0 115,4-1 1,4 6 189,1-1 0,6 6-47,-1-6 1,2 7 265,2-2 1,2 4-114,3 1 0,2 6 204,2 3 0,4 4-95,-3 1 1,1-1-153,-1-4 0,3 4-96,-3-3 1,-2 1-128,1-2 0,-5 4-193,1-4 1,-4-2-1141,0-3 1480,-7 4 0,4-6 0,-4 4 0</inkml:trace>
  <inkml:trace contextRef="#ctx0" brushRef="#br0">24754 8715 7936,'1'17'21,"4"-3"1,-2 4-55,6-9 1,-5 4 1366,0 1-881,4 0 0,-6 0-372,3 1 0,-4-1 31,-1 0 0,-6 0-188,-4 0 0,-2 1 134,-2-1 1,-2 0-61,-3 0 1,5 1-34,-1-1 0,1-5-298,5 1 267,2-7 0,1 5 83,6-3 0,2-4-38,2 4 0,4-4-12,6-1 1,2-4 538,3-1 1,-1-1-172,5 1 1,-4 2-258,5-7 0,-2 6-241,2-6 0,1 5-970,-6-4 1133,0 6 0,-5-10 0,0 5 0</inkml:trace>
  <inkml:trace contextRef="#ctx0" brushRef="#br0">25109 8672 8060,'-6'0'351,"6"0"0,12-5 135,12 1 1,9-6-394,5 5 0,5-6 64,4 2 1,-7-4-801,2-1 0,-9 1 303,1 4 0,-6-2-923,-4 6 1263,-4 0 0,-5-1 0,-1-2 0</inkml:trace>
  <inkml:trace contextRef="#ctx0" brushRef="#br0">25507 8345 7949,'21'0'0,"-4"2"-208,7 2 0,-5 6 118,4 9 0,-1-2 644,2 7 0,1 0-151,-6 4 0,-1-4-48,-9-1 0,-2 1-188,-7 5 0,-4-1 0,-5 0 0,-2 1 1,-13-1 1,0-4-159,-4 0 1,0-2-117,-1 1 0,7 3 133,3-7 1,3 0-47,2-5 66,6 0-54,2 0 0,9-6-72,6-3 1,4-5-178,16-5 1,4-9-99,14-10 0,4 2-371,6-2 0,-7 1 481,-3-6 0,4 1 0,0-1 1</inkml:trace>
  <inkml:trace contextRef="#ctx0" brushRef="#br0">26445 8203 8044,'0'16'87,"0"3"1,0-2 94,0 7 0,0-1 34,0 6 1,-1 6 318,-4 2 0,-9 5-212,-10 0 0,-4 6-17,-5-1 0,1 0-1394,-6-4 1087,0 0 1,7-7-25,2-3 1,5-9-190,1-5 0,2-5-138,7-4 314,0-4 0,1-14-318,4-6 0,2-4 125,7-10 1,0 1 408,0-11 0,2 0-404,3-4 0,-2 5 108,6 4 0,2 5 87,8 4 0,-1 5 212,5 10 0,-4 2-14,5 7 0,0 7-84,4 2 1,1 8 194,-1 2 0,-4 7-35,-1-3 1,0-1-173,0 2 0,-2-2-197,-7 2 1,0-4-302,0-5 0,-4 4-369,-1 0-281,-5 0 1077,2-5 0,0 0 0,2 0 0</inkml:trace>
  <inkml:trace contextRef="#ctx0" brushRef="#br0">26630 8672 7984,'8'6'271,"-2"4"493,-6 9 1,0-2-330,0 7 1,-1 0-190,-4 4 0,-3 0-421,-6 1 1,5-1 174,-1 1 1,5-2-1,-4-4 0,6 4 0,-4-5 0</inkml:trace>
  <inkml:trace contextRef="#ctx0" brushRef="#br0">26986 8601 8036,'0'-8'387,"0"2"0,8 6-222,6 0 1,5 0-200,4 0 1,9 0 80,-3 0 0,7 0-402,-3 0 0,0-5-103,-4 0 458,-7-6 0,5 3 0,-5-6 0</inkml:trace>
  <inkml:trace contextRef="#ctx0" brushRef="#br0">27341 8260 7962,'6'14'0,"2"0"161,7 0 1,0 2 74,4 3 1,-3-1-97,3 5 1,-3-4 81,-2 5 1,-4-5-28,-1 5 1,-6-6-11,2 6 1,-5-2-118,-5 2 1,-3 3 108,-6-3 1,-5 1-121,0-2 0,-3 3-203,8-7 1,-7 0 49,12-5-150,-7 0 167,14-6 0,2 3-16,10-6 0,4 0-42,5-5 0,5 0-161,9 0 0,3 0-13,7 0 0,-2-5-258,-3 0 0,1-4 569,-5 4 0,5-13 0,-3 3 0</inkml:trace>
  <inkml:trace contextRef="#ctx0" brushRef="#br0">28294 8160 8003,'0'14'0,"0"7"146,0 3 1,0-2 304,0 1 0,-2 6 29,-3 4 0,-4 5-100,-10-5 0,-3 7-31,-7-2 1,-5 3-83,-4 1 1,1 1-210,0 0 0,3-6-10,-4 1 1,8-11-2,2 2 1,1-12-22,8-3 0,0-1-380,5-8 0,1-2-228,4-8 0,3-9 268,6-10 1,0-6-191,0-8 1,6-1 134,3-13 0,4 4-38,1-4 0,5 13 220,0 1 1,6 8 159,-1 6 1,1 5-4,-1 10 0,3 2 332,-3 7 1,2 7 258,3 2 0,-5 8-263,-1 2 0,-5 2-42,1-2 1,-4 3-66,0 6 0,-6-5-472,1-5 0,-1 3 30,5-2 0,-4 0 251,-1-5 0,1 7 0,4 1 0</inkml:trace>
  <inkml:trace contextRef="#ctx0" brushRef="#br0">28550 8530 7986,'6'14'0,"-3"2"111,7 3 0,-2-3-150,1 3 0,2 1 885,-6-1 1,4 2-226,-4-2 1,0-4-83,-5 4 1,-2-1-173,-3 1 0,-2-4-75,-8 4 1,1-3-241,0-2 0,-5 1 202,0-1-397,0 0 263,5-6-146,6 5 1,8-12-40,9 4 0,6-5-40,4-5 0,4 2-103,10-6 0,8 4-147,7-5 1,10 7-1936,-1-2 2109,3-2 0,3 5 0,2-4 0</inkml:trace>
  <inkml:trace contextRef="#ctx0" brushRef="#br0">13976 10947 8031,'0'-15'122,"0"1"0,0 5 831,0-1-150,0 7-351,0-3-198,0 6 1,2 0-148,3 0 0,-2 1 122,6 4 1,-1 9-30,2 10 0,2 4 25,-2 6 0,-4 0-198,-1 4 0,-3 3 33,-2-3 1,-2 3-162,-3 2 1,-3 0 37,-6-1 1,-5 1 9,0 0 0,-6-6-174,1 1 0,-3-1 87,-1 1 1,0-10-12,-1-9 0,1-5 21,-1-4 1,1-4 37,-1-6 0,2-6 76,4-4 1,2-9 18,7-4 1,6-4-24,3-2 0,5 1 7,5-1 0,9 7 34,10 3 1,3 4-34,1 0 1,6 6-232,-1-1 1,5 7 84,-5-2 1,5 4-1173,-5 1 1330,0 0 0,2-6 0,1-2 0</inkml:trace>
  <inkml:trace contextRef="#ctx0" brushRef="#br0">14588 10904 8044,'0'-22'233,"0"1"43,-6 7 0,-2 6 888,-7 3-741,1 10 0,-6 8-328,-4 6 0,-3 11 55,-1-2 1,-1 10 95,1 0 0,7-2-90,7 2 1,6-6-118,8 1 1,2-4 77,2-6 0,6 2-301,9-6 0,-2 0 36,7-4 0,-5-6-97,5 1 0,-7-1 62,2 5 1,-3-4 105,-2-1 0,-1 1 49,-4 4 0,2 0-23,-6 0 1,-2 2 57,-8 3 1,-3-2-87,-6 7 0,-2-2-102,-3 2 0,-1 1-136,-4-6 1,-3 0-408,4-5 0,-9-4 724,-1-1 0,-13-6 0,2 4 0</inkml:trace>
  <inkml:trace contextRef="#ctx0" brushRef="#br0">13536 11871 8103,'-10'-13'916,"1"4"-655,6 2 45,-4 1-73,7 4 0,7-4 93,2 6 0,4 0-108,1 0 1,6 0 118,4 0 1,-2 0-111,2 0 1,-2 0-128,2 0 0,3 0-28,-4 0 0,-2-5 97,-2 1 1,1-1-67,-1 5 0,0-2 83,-4-2 0,-6 2-83,0-3 139,1 4-165,-2 1 183,-2 0-425,-6 0 20,0 0-605,0 6 303,-6-4-1744,4 10 1199,-10-10 992,10 4 0,2-6 0,8 0 0</inkml:trace>
  <inkml:trace contextRef="#ctx0" brushRef="#br0">13763 11302 8098,'0'-14'-160,"2"1"160,3 4 0,6-2 306,12 6 1,7-1-50,13 1 0,12 3 151,7-2 1,17 2-534,-37 2 1,1 0-1,-1 0 1,0 0 138,38 0 0,-12 0 15,-1 0 0,-9 0-160,-6 0 0,-4 0-487,-10 0 1,-5 0 83,-10 0-225,-2 0 1,-18 6 758,-12 4 0,-13 2 0,-21 3 0</inkml:trace>
  <inkml:trace contextRef="#ctx0" brushRef="#br0">14076 11430 8096,'-51'14'0,"9"-4"0,9-1 0,9-1 964,5 2 0,9-3-359,6-2 0,8-2-11,6 7 1,15-7-277,8 2 0,16 1-320,13-1 1,8 0-479,10-5 0,-39-3 0,0-1 480,35-5 0,-35 3 0,0-1 0,38-7 0</inkml:trace>
  <inkml:trace contextRef="#ctx0" brushRef="#br0">15640 10748 7987,'14'-5'0,"0"0"0,5 0 204,0 5 1,5 7 338,-5 2 0,5 16-210,-5 9 0,-2 5-159,-8 4 1,-2 9-131,-7 0 1,-3 6 42,-7-5 1,-1 2-210,-13 2 1,-1-5-237,-8 0 275,3-13 0,-11 6 52,3-17 0,-5 2-133,-4-11 0,3-6 209,-4-8 1,6-5 153,4-5 0,5-5 39,9-9 1,5-3-71,9-6 1,7-2-23,13-3 1,7 3-11,16-4 1,4 11-413,5 4 0,7 3-149,3 2 0,2 1-361,-2 4 1,-3 1-366,-6 3 1151,-1 3 0,1-4 0,0 6 0</inkml:trace>
  <inkml:trace contextRef="#ctx0" brushRef="#br0">16280 10620 7961,'-7'-8'21,"4"1"93,-6 7 0,4 7 150,-4 2 0,5 10 0,0 5 0,2 9 47,2 5 0,0 5-89,0 4 1,0 0 98,0 10 0,2-3-70,2 8 0,-2-10-266,3-5 1,1-4 13,-1-5 0,0-4-67,-5-5 1,0-2-41,0-4 1,-7-2-304,-2-7 1,-5 0-220,-5 1 0,-4-8 280,-5-2 0,0-3-411,-1-2 1,-4-2 362,0-3 1,-5-7 397,5-7 0,-7-13 0,4 2 0</inkml:trace>
  <inkml:trace contextRef="#ctx0" brushRef="#br0">15867 11203 7961,'4'-24'0,"5"0"0,7 7 2,12-2 0,12 3 165,2 2 1,9-4-39,-4 4 1,6-3 71,-6 7 0,3-2-321,-7-2 1,-2 6 9,-8 3 110,-9 3 0,9 2 0,-11 0 0</inkml:trace>
  <inkml:trace contextRef="#ctx0" brushRef="#br0">15157 11757 8089,'20'0'-179,"4"0"137,9 0 0,11-5 402,13 1 1,17-12 138,-31 9 1,0-1 0,1-3-1,0-1-571,-1 0 0,-1 0 0,4-3 0,0-1 134,1-1 1,1 0 0,2 0-1,-1 1-254,-1 1 0,-1 2 0,0 2 0,-2 1 39,26-4 0,-11 6-759,-17 8 1,-9 6 393,-10 4 518,-10 9 0,-1-3 0,-5 4 0</inkml:trace>
  <inkml:trace contextRef="#ctx0" brushRef="#br0">15782 11842 7935,'5'16'716,"0"3"0,-1-2-685,-4 7 1,0 6 40,0 8 0,-1-2 319,-4 2 1,-3 6-124,-6 9 0,-5-3-282,0 2 0,-5-7 4,5-3 1,-4-7-75,4-11 1,-7-4 64,3-6 0,-4-1 90,-2-4 0,-4-2-216,0-7 1,0-7 115,4-2 0,7-4 170,3-1 0,5-6-50,5-4 1,4-3-45,10-1 1,9-1-59,10 1 0,10 4-137,9 0 1,1 5 2,8-4 1,-1 1-180,1-2 1,-1 3-1428,-4 7 1598,-9 0 0,9-7 0,-10-1 1</inkml:trace>
  <inkml:trace contextRef="#ctx0" brushRef="#br0">16166 11899 7935,'9'2'2,"1"2"0,-7 4 165,2 7 0,-4-1 220,-1 0 0,-1 7-102,-4 2 0,2 4-62,-7 2 0,-4 4 11,-5 0 0,-6 2-86,1-2 0,-3-3 72,-1 3 0,0-5-259,-1-4 0,1-5 17,-1-9 0,6 1-82,-1-7 1,7 1-141,-2-5 1,3-6 117,2-4 0,6-2-17,3-3 1,5-4 8,5 1 0,4-1 144,10 4 0,5 3-52,9 2 0,3-1 95,7 6 1,0 1-113,-1 4 1,-1 0-80,-3 0 1,-8 1-270,-6 4 1,-3 3 159,-3 6 1,1-4-874,-9-1 540,-4 1 580,1 4 0,-1-6 0,2-2 0</inkml:trace>
  <inkml:trace contextRef="#ctx0" brushRef="#br0">16322 12141 7935,'8'16'0,"-3"3"0,-2 1 253,2 4 1,-3 3 402,2-4 0,3-1-245,-3 2 0,1-6-177,-5 0 0,5-2-870,0-2 1,1-4 121,-1-1 514,-4-5 0,12-4 0,-5-8 0</inkml:trace>
  <inkml:trace contextRef="#ctx0" brushRef="#br0">16749 11544 7996,'14'-10'696,"0"1"1,5 1-312,0-2 0,5-1-111,-5 7 0,1-7-269,-1 1 0,-3 2 117,3-1 0,-8 6-1019,-1-2 0,-6 3 202,6 2 0,-7 2-49,2 3 0,-5 4 744,-5 10 0,-9 3 0,-8 7 0</inkml:trace>
  <inkml:trace contextRef="#ctx0" brushRef="#br0">16834 11714 7996,'-14'21'-7,"0"-5"0,0 3 1354,6-4-777,1 0 1,11-7 5,5-4 0,5-2-324,10-2 0,3-5-320,-4 0 1,4-6-115,2 2 1,4-4 224,0-1 1,0 1-1023,-4 4 0,-1-4 979,1 4 0,-1-4 0,0-1 0</inkml:trace>
  <inkml:trace contextRef="#ctx0" brushRef="#br0">17332 11430 7971,'0'9'261,"0"1"1,0 1-78,0 8 1,1-2 562,4 7 1,-3-5-214,3 5 1,2-5-52,3 4 0,3-5-187,1 1 0,0-8-193,0-2 1,5-6 3,0 2 0,5-11-150,-5-8 1,0-7 28,-5-7 1,0-6 72,0 1 1,-4 0-274,-1 5 0,-6-1 85,2 1 0,-10 4-165,-4 0 0,-5 12-136,-5-2 0,-10 9-176,-9 0 1,-11 10-60,-7 4 0,-8 12 347,-7 7 1,0 7 0,36-14 0,-1 1 0</inkml:trace>
  <inkml:trace contextRef="#ctx0" brushRef="#br0">15285 13349 7975,'14'-5'0,"0"1"483,0-1-214,7 11 0,1 4-145,6 9 1,2 3-135,3 6 0,-3 7-82,4 3 0,-11-2 127,-4 2 0,-3-5-199,-2 5 0,-6-9 91,-3 4 1,-5-6 7,-5 6 1,-4-8 79,-10-1 0,-3-5-77,-7 5 1,-1-9 76,-3 0 1,-2-3-28,-3-7 0,-1 0 131,6-5 1,0 0-88,4 0 0,5-7 224,1-2 1,10-4-125,-1-1 0,9 0-9,0 0 0,5-1-96,5 1 1,11 0-9,12 0 1,5 4-180,15 1 0,-1 1-809,15-2 696,-4-2 1,-1-2-1,0-9 1</inkml:trace>
  <inkml:trace contextRef="#ctx0" brushRef="#br0">16123 13051 7979,'-12'1'394,"2"4"1,-1 3-88,6 6 1,-4 2-214,4 3 1,0 5 238,5 9 1,0-2-110,0 7 1,0 5 93,0 4 0,0 1-94,0-6 1,2 4-196,3-3 0,-4 3-184,4-9 1,-3-2-329,-2-2 0,0-4 107,0-5 1,0-4-344,0-6 0,-7 0-90,-2 1 0,-5-7 429,-5-4 0,-3-2 380,-7-2 0,1-6 0,-1-2 0</inkml:trace>
  <inkml:trace contextRef="#ctx0" brushRef="#br0">15839 13619 7979,'21'-27'-313,"2"4"0,6 2 501,4 7 1,3 1-37,7 4 0,-1-2 178,1 6 0,3 0-121,-3 5 1,1 0-572,-11 0 0,0 0 0,-4 0 0,-1 0-711,0 0 1073,-5 0 0,-3 13 0,-6 3 0</inkml:trace>
  <inkml:trace contextRef="#ctx0" brushRef="#br0">15157 14060 7979,'20'-6'361,"9"-1"-3,8-2 1,19-4-54,10 4 1,10-10-434,-34 7 1,1 0 0,-1-1 0,0-1 112,-2 0 0,1 0 0,0-2 0,1-1 22,-1 0 0,-1 1 0,36-10-625,-5 12 1,-10 6 18,-13 8 599,-7 0 0,-13 0 0,1 0 0</inkml:trace>
  <inkml:trace contextRef="#ctx0" brushRef="#br0">15583 14202 7979,'14'-5'466,"1"1"1,3 1-49,1 7 0,0 1-352,-4 9 0,-3-1 101,-2 11 0,-2-1-68,-4 6 0,-2-1 88,3 1 1,-10-1 50,-5 0 1,-4 6-32,-5-1 1,0 2-119,-9-2 0,1-5-208,-11 1 0,5-3 62,-5-7 1,2-1-76,-2-9 0,-2-2 115,7-7 1,5-2 303,4-3 0,11-3-64,-1-6 0,9-2-120,1-3 1,15 2-105,8-7 1,14 5-132,9-4 1,4 1-737,11-2 0,-3 2 467,8 3 1,-6 1 400,-3-5 0,2-1 0,-5-4 0</inkml:trace>
  <inkml:trace contextRef="#ctx0" brushRef="#br0">16123 14216 7979,'0'15'0,"0"-1"0,0 2 92,0 3 0,-4 3 154,-1 6 0,-6 1 363,1-1 1,-2 0-176,-3 1 1,0-5-124,-4-1 0,1-4-91,-5 5 1,4-8-184,-5-2 0,7-1-90,-2-9 0,-2 1-198,2-5 1,0 0 84,5 0 1,0-8-223,0-6 1,1-5 43,3-5 1,4-1 117,6 6 0,2-1 222,2 1 1,6 3-73,9-3 1,3 9 181,6 6 1,2 2-10,4 2 0,2 0 81,7 0 0,-5 6-149,-1 4 1,-5 2-186,1 3 1,-4-3-402,-6-2 1,-2 2 233,-7-2 0,0-2-98,1 1 1,-3-4-69,-2 4 489,-4-5 0,0 2 0,2-6 0</inkml:trace>
  <inkml:trace contextRef="#ctx0" brushRef="#br0">16308 14344 8060,'14'8'82,"-1"0"53,-3-3 1,2-2 252,-2 7 0,1-6 840,-2 6-782,4-1 1,-12 5-255,4 1 46,-3-1 1,-2 0-134,0 0 0,-7 1-13,-2-1 1,1 5-201,-1 0 1,5 0 138,0-5 1,2 0-155,2 0 0,0 0 23,0 1 0,2-3 43,2-2 1,4-4-608,6-6 0,7-1 288,3-4 0,3-8-1203,1-6 1579,0-6 0,7-3 0,2-9 0</inkml:trace>
  <inkml:trace contextRef="#ctx0" brushRef="#br0">16820 13833 7979,'14'-5'954,"0"0"0,2 0-1484,3 5 164,-3 0 0,6 0 161,-3 0 0,-8 0 230,3 0 1,-3 2-1481,4 3 1088,-7-4 0,-2 12 367,-6-4 0,-6 4 0,-2 1 0</inkml:trace>
  <inkml:trace contextRef="#ctx0" brushRef="#br0">16806 14046 7979,'-8'9'0,"3"1"0,4-5 632,1 4 1,3-4-149,6 4 1,1-6-348,9 2 1,3 1-80,1-1 0,4-2-111,2-7 1,-6-4-168,1-7 1,0 0-1059,4-4 1278,1 3 0,-1-11 0,1 5 0</inkml:trace>
  <inkml:trace contextRef="#ctx0" brushRef="#br0">17403 13889 7979,'0'15'0,"0"4"762,0 0 1,0 6-177,0-1 1,0 7-25,0 2 1,0 5-30,0-5 1,6 1-161,4-6 0,4-1-372,5-3 0,-3-6 72,3-8 1,1-4-294,-1-6 0,0-6 250,-5-4 0,5-8-269,0-6 1,-5-9 10,-4-5 1,-7-3-156,2-2 1,-4 7 116,-1 3 1,-6 3 93,-3 1 0,-10 7-274,-5 3 1,-9 5 153,-5 4 1,-2 4-1280,2 6 1571,-3 6 0,11 2 0,-4 6 0</inkml:trace>
  <inkml:trace contextRef="#ctx0" brushRef="#br0">18540 11416 7926,'-9'-5'-400,"-1"0"308,7 1 410,-9 4 114,10 6 1,4-5-44,12 4 1,8-3-119,11-2 1,3-7-1,7-2 1,-2-4-39,-3-1 0,6 0-556,-6 0 0,0 1-576,-9 4-872,-7 2 791,-8 7 980,-14 7 0,-14 7 0,-8 8 0</inkml:trace>
  <inkml:trace contextRef="#ctx0" brushRef="#br0">18611 11572 7926,'-28'36'0,"6"-2"73,3-11 1,5 3 164,4-7 1,6-2 106,8-8 1,10-2-58,10-7 1,11-2-278,8-3 1,-1-2 82,6-8 1,-4 0-739,-1-4 0,-1 1 159,1-5 485,-7 11 0,5-13 0,-4 9 0</inkml:trace>
  <inkml:trace contextRef="#ctx0" brushRef="#br0">19066 11259 8010,'29'0'-78,"-1"0"0,1 2 157,-1 3 0,-1-2 309,-3 6 1,3 1-122,-4 4 1,4-1 207,2-4 1,-7 4-30,-3-4 1,-2 4-93,2 1 0,-8-4 508,3-1-485,-3 1 1,2 4-333,-4 0 0,-9 2 72,-9 3 1,-12 3-521,-7 6 1,-12 13 310,-16 7 1,20-19 0,-3 2-812,-9 2 1,-3 0 0,-1 2 0,0 0 902,-3 0 0,1 1 0,0 2 0,2 1 0,2 1 0,0-1 0</inkml:trace>
  <inkml:trace contextRef="#ctx0" brushRef="#br0">20403 11217 8047,'0'-19'0,"0"0"0,0-5-478,0 5 1,-5-4 254,0 4 0,-10 0 785,0 4 1,-8-4-328,-1 0 1,2 5-156,-2 5 1,2 6 51,-2-2 0,4 5 185,6 5 1,1 9-123,4 10 0,2 2-120,7 3 1,7 6 50,2 2 1,5 0-57,5 1 1,-1-5-138,5 5 1,-4-7-35,5 3 1,-7 0 103,2-1 0,-8 1-126,-1-6 1,-7 5 80,2 0 1,-10 1-4,-5-6 0,-4 0 29,-5 1 0,-3-7 99,-6-3 0,-5-3 34,-1-2 1,1-6 222,5-3 1,1-5-91,3-5 0,4-5 189,5-9 1,8-3-132,2-6 0,5-2-80,5-3 1,9 3-247,9-3 1,7 3 146,8 1 0,2 2-844,12 4 1,-1-3 385,1 7 0,1 0 329,-5 5 0,-1 0 0,-4 0 0</inkml:trace>
  <inkml:trace contextRef="#ctx0" brushRef="#br0">21014 10890 8111,'0'14'83,"0"5"31,0 0 0,0 8 32,0 1 757,0 7-488,0 8 1,-1-1-21,-4 1 1,-5 4-170,-8 1 1,-5 4 30,-5-5 0,-2 5-22,-3-4 0,3 4-276,-3-5 1,3 1-108,1-6 0,5-12-158,1-6 0,5-8 183,-1-7 1,8-6-23,2-12 0,6-13-299,-2-16 1,3-3 171,2-2 1,5-4-47,0-1 0,11-2 50,-2 7 0,10-1 227,-1 11 0,1 6 56,4 8 1,-2 5 175,7 4 0,-3 4-130,-2 6 1,-4 6 120,0 4 1,-7 9 67,2 4 1,-8 4-125,-1 2 1,-7-6-343,1 1 0,3-5 107,-2 5 0,4-7-463,-4 2 0,-1-3 38,-4-2 534,0 0 0,7 1 0,1-1 0</inkml:trace>
  <inkml:trace contextRef="#ctx0" brushRef="#br0">21199 11387 8062,'8'0'106,"0"2"690,-3 3 0,-4-2-253,4 6 1,1 2-77,-1 8 1,0-1-230,-5 5 1,0 3-191,0 7 1,0-3-718,0 3 1,0-3 444,0-2 0,0-4-1932,0 0 2156,0-7 0,6 4 0,2-7 0</inkml:trace>
  <inkml:trace contextRef="#ctx0" brushRef="#br0">21555 11288 7878,'14'0'-50,"0"0"0,5 0 687,0 0 0,6 0-330,-1 0 1,3 0-331,1 0 1,1 0 74,-1 0 0,-1-5-102,-3 0 1,1 1-438,-6 4 1,5 0 11,-6 0-807,1 0 1282,-11 0 0,-1 0 0,-7 0 0</inkml:trace>
  <inkml:trace contextRef="#ctx0" brushRef="#br0">21768 11103 7638,'0'14'271,"0"0"0,0 5 121,0 0 1,0 5 128,0-5 0,0 6-102,0-1 1,0 3-162,0 1 1,0 1-59,0-1 1,0-1 27,0-3 0,0 1-305,0-6 0,0 5 129,0-5 1,0-5-452,0-5 1,1-1-149,4 2-44,-3-4 62,4-6-251,-6 0 25,0-6 126,0 4 37,0-4 331,0 12 1,0 2 260,0 6 0,-6 0 0,-2 1 0</inkml:trace>
  <inkml:trace contextRef="#ctx0" brushRef="#br0">22479 10748 8044,'0'-10'-441,"0"1"176,0 5 988,0-2 1,-5 12-211,0 4 1,-1 14-102,1 4 0,-3 15-103,-6-1 1,0 15-43,0 0 0,-2 9-391,-3 1 1,-3-4 330,-7-1 1,6-4-294,-1-1 0,2-8 89,-2-6 1,10-9-820,9-10 1,-1-8-9,1-7-31,0-6 1,7 2 249,3-10 1,4-4 172,10-10 0,3-9 432,7-10 0,-1-3 0,1-2 0</inkml:trace>
  <inkml:trace contextRef="#ctx0" brushRef="#br0">22450 11188 8044,'2'19'146,"3"0"1,-4 7 343,4-3 1,-2 2-77,2-1 1,-4 1-340,4-6 0,3 0 99,1-4 0,4-3-184,1-2 0,1-4 72,-1-6 0,0-2-148,0-2 0,2-4 19,3-6 1,-3-7-38,3-3 0,-5-1-130,-5 1 1,-2-1 49,-7 6 1,-2-5 17,-3 5 1,1 1 94,-11 3 1,4 1-253,-8 0 1,4 0 57,0-1 1,1 6 160,0 0 0,5 5-323,-1 0-124,7-4 551,-3 6 0,18-11 0,4 6 0</inkml:trace>
  <inkml:trace contextRef="#ctx0" brushRef="#br0">23204 10833 8044,'14'14'0,"-6"7"145,-3 2 0,-4 11-111,-1 3 0,-8 5 638,-6 0 1,-2 1-167,-7-1 1,-1 1-226,-5 0 1,6-2-310,-1-3 0,2-4 112,-2-5 1,-1-7-272,6-3 0,0-5 115,5-4 1,0-4-358,-1-6 1,1-6 187,0-4 0,0-7-33,0-2 1,6-6 25,3 1 1,3-3-47,2-1 1,5 1 288,0 3 1,11 4-157,-2 5 1,3 7 365,-3 4 0,5 4-91,0 4 0,5 4 32,-5 7 0,0 0 11,-5 4 1,4-3-223,-4 3 0,3-2-87,-7 2 0,2-8-328,2 4 0,1-6-117,-1 1 1,-5-3 596,1-2 0,-7-3 0,3 4 0</inkml:trace>
  <inkml:trace contextRef="#ctx0" brushRef="#br0">23261 11174 8029,'14'0'154,"0"0"1,-4 2 89,-1 2 0,1 9-93,4 6 1,3 0 56,-3-5 1,4 5 133,-9 0 0,2 0-53,-1-5 1,1 5-50,-6 0 0,-2 0 109,-8-5 1,-3 1-73,-6-1 1,-5 0-163,0 0 0,-5 0 89,5 1 0,-3-1-355,8 0 0,-2-4 126,11-1-437,1-6 0,5 4 126,4-7 1,9 0-111,10 0 0,3 0 28,1 0 1,-3-7-90,4-2 0,-5 1 51,4-2 0,-1 1 46,-8-5 1,5-1 409,-5 1 0,-1-6 0,-3-2 0</inkml:trace>
  <inkml:trace contextRef="#ctx0" brushRef="#br0">23588 11174 9924,'14'0'817,"0"0"-608,0 0 1,2-6-103,3-4 1,-2 2-136,7-1 0,-5 4-772,5-4 625,-7 6 1,4-4-430,-7 7 1,0 0 603,0 0 0,1 0 0,-1 0 0</inkml:trace>
  <inkml:trace contextRef="#ctx0" brushRef="#br0">24185 10890 7926,'1'9'0,"4"1"-130,-3-1-55,10 5 0,-5 5 398,2 0 1,-1 0 604,-3-4 1,-4 0-588,4 4 1,-3-3-315,-2 3 1,0 2 167,0-2-12,-7-1 0,-2 3-19,-10 3 1,3-2-128,-3 1 1,-1-5 13,1 1 1,1-3 38,9-2 1,-2-5 319,6 1 0,0-5 254,5 4-309,0-6 1,2 5-111,3-3 0,3-4 17,6 4 0,5-3-275,0-2 1,1 0 103,-1 0 1,-3 0-640,3 0 1,1-2 338,-1-3 1,0 4-650,-4-4 0,-6-1-32,1 1 1000,-1 0 0,-1-1 0,-2-2 0</inkml:trace>
  <inkml:trace contextRef="#ctx0" brushRef="#br0">24540 11046 7952,'10'0'1095,"-1"0"0,5-1-1068,5-4 0,7 3 8,-3-2 1,-1-3 143,2 2 0,-6 1-587,1 4 1,-4-2 290,0-3 0,-6 4-549,0-4 0,-5 5 350,0 5 0,-2-2-234,-2 6 1,-6 1 259,-4 4 1,-2 5 289,-3 0 0,-4-5 0,0-4 0,0-1 0,5 5 0,0-6 24,0-3 38,6 3 1473,2-6-1109,6 4 0,1-6 138,4 0 1,3 0-111,6 0 0,5 0-80,0 0 1,5 0-377,-5 0 1,6 0-292,-1 0 1,-4-2-150,-1-2 1,-2 2-1367,2-3 1808,-9 4 0,15-6 0,-9-1 0</inkml:trace>
  <inkml:trace contextRef="#ctx0" brushRef="#br0">25123 11004 7935,'0'14'0,"-1"0"-65,-4 0 1,2 2 385,-7 3 0,7-2 564,-2 7 1,4-5-466,1 5 0,0-5-22,0 4 1,1-5-284,4 1 1,3-8 64,6-2 1,7-6-293,2 2 1,4-5 104,2-5 0,-1-7-413,1-7 0,-1-7 156,0 3 1,-4-6-40,0-4 1,-7-2 172,2-3 0,-8 4 208,-1 5 1,-7 1-71,2-1 0,-5 6-50,-5-1 0,-5 7 81,-9-2 1,-9 9-18,-10 5 1,-5 5-118,-4 5 1,-2 9 53,-3 10 0,5 5-115,9 4 1,4-3 120,11 3 35,9 3 0,1-6 0,5 5 0</inkml:trace>
  <inkml:trace contextRef="#ctx0" brushRef="#br0">18867 13278 8144,'15'-1'194,"-1"-4"1,6 3-7,4-3 1,4-1 14,6 1 1,-4 1-275,3 4 0,-5 0-489,-4 0 1,-3 0-236,-7 0 795,-6 6 0,-2 2 0,-6 6 0</inkml:trace>
  <inkml:trace contextRef="#ctx0" brushRef="#br0">18924 13449 8144,'-9'9'0,"-1"1"576,7-1-310,-3 5 0,14-4 24,6-1 1,13-6-122,11 2 0,0-3-186,4-2 1,3-2-365,7-3 0,-5-2 255,-9-8 1,-3 3-1304,-7 2 1429,-6-2 0,-1 4 0,-7-6 0</inkml:trace>
  <inkml:trace contextRef="#ctx0" brushRef="#br0">19280 13136 8121,'28'0'-94,"1"0"1,-1 0-141,0 0 0,6 5 534,-1-1 0,5 6-20,-5-5 0,0 4 39,-5-4 0,-5 4-73,-4-4 1,-5 6-9,-5-1 1,-2 4-118,-7 5 1,-4 0 3,-5 9 1,-7-1-274,-12 11 1,-5 0 103,-1 5 0,-4-2-139,5-4 1,0-2 34,5-6 1,6-2-609,3-4 295,3-9-332,8-7 1,3-20 792,10-6 0,9-12 0,8-6 0</inkml:trace>
  <inkml:trace contextRef="#ctx0" brushRef="#br0">20104 12951 7979,'0'14'-40,"-1"7"40,-4 3 0,-1 7 455,-4 2 1,-2 2-11,2-2 0,-1 4-61,2 5 0,-4 1-241,3 0 0,4-1-119,1 1 1,-1 0-400,1-1 1,1-6 250,4-2 0,0-9-1586,0-1 951,0-7 759,0 4 0,6-20 0,2-2 0</inkml:trace>
  <inkml:trace contextRef="#ctx0" brushRef="#br0">20261 13051 7979,'23'-5'0,"1"0"0,-2 0 125,2 5 1,-4 2 335,-5 3 0,-1 3-153,0 6 1,-6 0-85,-3 0 1,-4 1-190,-1-1 0,-6 2 58,-3 3 1,-4-4-92,-1 4 1,-5 2 155,0-2 1,-5 1-487,5-1 0,0-3-39,5 3 0,4-8-412,1-1 491,6-7 0,-2 8 68,10-7 1,3 1 183,6-5 1,2 0-108,3 0 0,-2 0 361,7 0 0,-5 0-126,4 0 1,-4 2 251,5 3 0,-7-4-43,2 4 0,-8-2 34,-1 2 1,-7-2-56,2 6 1,-4 1-154,-1 4 0,0-4-25,0-1 1,-7 5 32,-8 5 1,0 5-200,-9-5 0,0 5 53,-4-5 0,-1-1-202,1-3 0,4-1-224,0 0 0,7-6-264,-2-3 1,8-4 700,2-1 0,-1-6 0,-4-2 0</inkml:trace>
  <inkml:trace contextRef="#ctx0" brushRef="#br0">21028 12909 7911,'0'9'-150,"0"0"0,5 1-281,0 4 0,0 5 638,-5 0 1,4 6 740,1-1 1,0 3-546,-5 1 0,0-4-53,0 0 0,0-1 140,0 6-327,0-1 0,-6 1-35,-4-1 0,-4 2-127,-5 3 0,2-3-249,-7 4 0,0-6 213,-4-4 1,4 1-342,0-6 1,5-5 93,-4-4 1,1-7-35,-2 1 0,2-2 51,3-2 0,3-3 71,-3-7 1,5-1 16,4-12 0,4-1 30,6-4 1,0 4 148,0 0 1,2 5-122,2-5 0,6 9 311,9 0 1,-2 8-21,7 7 1,4 0-49,5 0 1,1 1 72,-6 4 1,1 3 165,-1 6 0,0 5-132,1 0 0,-2 0 53,-4-5 0,3 0-320,-7 1 1,0-1 61,-5 0-829,0 0 382,0 0-313,-6 1-144,-2-8-226,-6 6 1104,-6-11 0,-2 10 0,-6-4 0</inkml:trace>
  <inkml:trace contextRef="#ctx0" brushRef="#br0">21228 13363 7898,'7'7'296,"1"-1"155,-3 4 0,-2 2-232,7-2 1,-2-2 23,1 1 1,4-1-224,-4 1 0,4 2 131,1-6 0,-6 6-11,-3-1 1,1-2 41,-1 1 0,-2-4-239,-8 4 0,-3 1-21,-6 4 1,-2 2-160,-3 3 1,4-7 139,-4 7 1,4-11 93,6 6 1,-2-2 251,6 2 1,0-5-76,5 1 0,0-6 10,0 6 1,2-7-112,3 2 1,3-4-36,6-1 1,0 0-42,0 0 1,7-1-264,2-4 0,4 2-938,2-7 1,-1 7 1203,1-1 0,-1-4 0,0 0 0</inkml:trace>
  <inkml:trace contextRef="#ctx0" brushRef="#br0">21782 13022 7888,'14'-9'-79,"0"-1"1,9 6-147,5-6 0,8 7 185,12-2 0,2-1 302,7 1 0,-2-4-1120,-2 4 492,-4 0 0,-18 0 366,-2 1 0,-10-1 0,1 5 0,-6 0 0</inkml:trace>
  <inkml:trace contextRef="#ctx0" brushRef="#br0">22024 12795 7888,'6'-8'346,"2"3"-117,6 10 0,-6 3-114,-3 6 0,-4 11 100,-1 4 1,0 9-3,0 0 1,-1 3-12,-4 1 0,-8 4-14,-6-3 1,2 3-218,8-9 1,-2-2 97,6-2 0,0-3-576,5-1 1,0-7 17,0-3-288,0-3 1,6-10 17,4-6 759,3-6 0,1-21 0,0-3 0</inkml:trace>
  <inkml:trace contextRef="#ctx0" brushRef="#br0">22436 12709 7888,'0'21'174,"0"1"-174,0 7 0,0 5 255,0 4 1,-6 3-33,-4 2 1,-2 4 171,-3 1 1,1 1-107,0-2 0,0-1-189,0 6 1,-1-1-50,1 1 1,6 0-214,3-10 1,4 1-668,1-14 1,0-4 483,0-11 0,6-6-262,4-3 1,2-10 257,3-5 1,-1-10 348,0-9 0,0-5 0,0-9 0</inkml:trace>
  <inkml:trace contextRef="#ctx0" brushRef="#br0">22479 13051 7888,'8'0'151,"-2"6"41,-6 3 1,0 10 346,0 5 0,0 3-182,0 1 1,0 1-90,0-1 1,0-1-342,0-3 0,0 1 76,0-6 0,6 0-35,4-5 134,2-6 0,3-2-315,-1-6 0,5-3-18,0-6 1,1-2-53,-1-13 1,-3 5-40,3-5 1,1 1 79,-1-6 1,-4 6 65,-6-1 0,-6 5 63,2-5 1,-3 7-25,-2-2 1,0-2-3,0 2 0,-7 0 69,-2 5 1,-10 5 45,-5-1 1,2 7 166,-2-2 1,1 5 99,-6 5 1,7 3-115,3 6 1,3 2-145,2 3 0,6-3 36,3 3 0,4-3-208,1-2 1,6-2-25,4-2 211,9-4 0,3 1 0,6 0 0</inkml:trace>
  <inkml:trace contextRef="#ctx0" brushRef="#br0">23275 12724 8275,'0'11'310,"0"3"0,0-1-109,0 10 0,-5 1 31,0 4 0,-6 1-97,2-1 1,-4 1-1,-1-1 1,0 2-42,0 3 0,-2-1-70,-3 6 0,3-7-177,-3 3 1,-1-4 87,1-2 1,0-6-132,4-3 1,1-5 30,0-4 0,0-4-42,0-6 0,4 0-44,1 0 1,4-8-39,-5-6 0,7-7 119,-2-7 1,5 0-154,5-1 1,3-4-26,6 0 0,5 6 159,0 8 1,2 3 392,-2 2 1,-3 6-188,2 3 1,3 10 491,-2 5 1,5 9-181,-5 4 0,0 3 7,-5-3 1,0 4-55,0-3 1,0 3 146,1 1 0,-1-6-427,0-3 0,0-3 63,1-2 0,-6 0-1251,0 1 620,-5-1 566,2 0 0,0 0 0,2 0 0</inkml:trace>
  <inkml:trace contextRef="#ctx0" brushRef="#br0">23502 13079 9047,'0'14'841,"0"-3"-437,0 4 0,-1-3-147,-4 12 0,2-2-212,-7 2 0,6 3-232,-6-4 0,7-1-1012,-2 2 1199,4-7 0,7 10 0,2-5 0</inkml:trace>
  <inkml:trace contextRef="#ctx0" brushRef="#br0">23872 12894 7949,'14'0'-21,"0"0"58,1 0 0,4 0-306,0 0 1,6-1 131,-1-4 1,-4 2-97,-1-7 1,-3 1 80,-2-5 1,-6 4 151,-3 1 0,-4-1 0,-1-4 0</inkml:trace>
  <inkml:trace contextRef="#ctx0" brushRef="#br0">24142 12610 7949,'19'19'-155,"0"0"0,0 6 78,-5-1 1,-1 3 49,-4 1 0,4 1 744,-4-1 1,3 5-239,-3 0 0,-3 1-104,-6-6 0,-1 0-168,-4 1 0,0-1-15,-9 1 1,3-1-162,-8 1 0,-1-6 118,1 1 0,0-7-326,4 2 1,1-8 108,0-1-293,0-7 98,6 10 165,2-12 1,12 5 70,3-6 0,9 0-6,1 0 1,1 0-75,-1 0 0,2 5-147,2 0 1,4-2-572,-3-8 1,-2 2 350,2-6 0,-1-1 474,6-4 0,-1-6 0,1-3 0</inkml:trace>
  <inkml:trace contextRef="#ctx0" brushRef="#br0">24654 12894 7871,'14'0'221,"2"-4"55,3-1 1,-2 0-694,7 5 1,-7 0 48,2 0 0,-3 0 402,-2 0 1,-4 0-97,-1 0-113,-5 0 34,2 0 1,-8 0-4,-2 0 0,-6 6-57,-9 4 1,2 7 200,-7 2 0,5 2 0,-5-2 0,7-4 0,-2 4 0,3-3 329,2-2 0,5 4-139,-1-4 1,7 3 541,-2-7 0,5-4-256,5-1 1,3-3-50,6-2 0,7 0-109,2 0 0,4 0-235,2 0 0,-1-7-476,0-2 0,-4 2 300,0 3 0,-5-3-797,4 3 0,-5-6 426,1 5 0,-8 1-489,-2 4 953,-6-7 0,10 6 0,-5-6 0</inkml:trace>
  <inkml:trace contextRef="#ctx0" brushRef="#br0">25009 12994 7871,'0'14'646,"0"0"0,0 2-312,0 3 0,0-3 44,0 3 0,7 1-208,2-1 1,4 0 56,1-5 0,5 1-251,0-1 1,6-6 107,-1-4 1,4-2 3,6-2 0,-3-11-74,7-3 1,-6-10-263,1 0 1,-5-2 142,-4-3 0,-3 1-82,-7-1 1,-6 1 107,-4-1 0,-2 6 37,-2-1 1,-13 8-280,-6 2 0,-12 1 39,-7 9 0,-10 5-49,-4 9 1,3 4 116,2 5 0,4-2-230,5 7 444,10 0 0,7 4 0,7 0 0</inkml:trace>
  <inkml:trace contextRef="#ctx0" brushRef="#br0">26332 11345 8134,'8'0'420,"3"1"225,-7 4 0,7-2-176,-1 7 1,7-6-178,2 6 0,7-5-230,-3 4 0,9-6 108,1 2 1,5-3-747,-5-2 1,0-5 428,-4 0 1,-6-4-840,1 4 0,-11-1-309,1 1 1295,-9 3 0,-5 2 0,-8 8 0</inkml:trace>
  <inkml:trace contextRef="#ctx0" brushRef="#br0">26517 11558 8134,'-29'28'0,"7"-1"14,3-3 1,5-4 89,4-5 0,6-7 172,8-4 1,6-2-1,9-2 1,9-2-220,10-2 1,-2-3 136,2-2 0,-4-4-683,3 4 1,-5-2 488,1 1 0,-3-3 0,-1 6 0</inkml:trace>
  <inkml:trace contextRef="#ctx0" brushRef="#br0">26957 11359 8101,'30'0'0,"3"1"0,-9 4 0,1-2 146,-1 7 0,-2-1 91,-3 6 0,-3-6 90,3 1 1,-5-1-184,-4 5 0,-4 0-188,-6 1 1,0-1 157,0 0 1,-13 2-143,-6 3 0,-14 0-159,-9 9 0,-7-3 70,-8 9 1,0 0-448,0 0 0,8-3 124,6-7 1,13 1 439,11-6 0,4 0 0,0-5 0</inkml:trace>
  <inkml:trace contextRef="#ctx0" brushRef="#br0">28649 10506 8108,'0'14'213,"0"0"1,-1 2 0,-4 3-134,-5 5 0,-2 3 100,-2 1 1,-2 1-3,-3-1 1,-3 5 58,-7 0 1,-1 5-199,-3-5 0,1 2 19,-5-2 1,-6-1-12,-5 6 0,-4-7 67,5 3 0,0-11-177,4-4 1,8-5-36,7-4 0,1-4 203,8-6 0,5-6-221,4-4 0,7-10-103,-2-9 1,10-5-101,5-9 1,10 0 97,9 1 0,5 5-60,9 4 0,4 3 212,1 2 0,4 7 33,-5 7 1,1 6 60,-6 8 1,-5 2-90,-4 2 0,-10 9 282,-4 6 1,-8 6-20,-1-1 1,-7 3-35,2 1 0,-4 1-200,-1-1 0,0 1-132,0-1 0,-4-4 45,-1-1 1,0-10-325,5 1 446,-6-3 0,4 4 0,-4-1 0</inkml:trace>
  <inkml:trace contextRef="#ctx0" brushRef="#br0">28720 10890 8136,'2'12'-488,"3"-2"1,-4 3 483,4-4 0,-4 4 252,-1 1 0,0 0-295,0 0 1,0 1-169,0-1-573,0 0 788,-6 0 0,-2-6 0,-6-2 0</inkml:trace>
  <inkml:trace contextRef="#ctx0" brushRef="#br0">28905 10790 8136,'22'0'-22,"-3"0"1,2-4 87,-2-1 1,4 0 66,-4 5 1,0-2 40,-4-2 1,-1 2-51,0-3-680,0 4-582,0 1 876,-6 0 1,-1 1-67,-7 4 0,-2 1 150,-3 4 1,-7 3 177,-7-4 0,-2 4 0,2 1 0,3 0 0,-3 0 0,0 1 143,5-1 0,-2-5 488,12 1 693,-1-7-887,5 3 1,6-1-4,4 0 0,4-1-157,5-4 1,1 0-173,4 0 1,3-4-82,-3-1 1,3-1-370,1 1 1,-4 3-21,-1-2 1,0 2 364,0 2 0,-2-6 0,-7-2 0</inkml:trace>
  <inkml:trace contextRef="#ctx0" brushRef="#br0">29644 10406 7650,'0'15'674,"-4"5"-227,-1 4 0,-5 4 149,6 5 0,-6-1-223,6 6 0,-8 0-113,3 5 0,-4-1-81,-1 1 1,0 1-146,0 3 0,-1-1-998,1 6 731,0-6 0,5 2-770,-1-11 0,5-3 33,-4-11 42,6-2 928,-4-13 0,14-2 0,1-6 0</inkml:trace>
  <inkml:trace contextRef="#ctx0" brushRef="#br0">29644 10847 8018,'0'14'-373,"0"1"0,0-6 317,0 1 0,0-1 53,0 5 0,0 0-50,0 1 0,0-1 38,0 0 15,0-6 0,7 5 0,1-5 0</inkml:trace>
  <inkml:trace contextRef="#ctx0" brushRef="#br0">29858 10563 8016,'0'14'-248,"0"0"206,0 0 1,6 2 521,3 3 1,3-1-134,-3 5 1,5-4-234,0 5 0,1-5-6,4 5 0,-4-7-121,0 2 0,-1 1 17,0-1 1,0 0-228,1-4 1,-8-1 24,-2 0 0,-3 0 155,-2 0 1,-2 1-225,-3-1 0,-9 2 47,-9 3 1,-4-4-749,-2 4 968,-6-3 0,5-2 0,-4 1 0</inkml:trace>
  <inkml:trace contextRef="#ctx0" brushRef="#br0">29957 10662 8016,'22'0'0,"0"0"-52,-3 0 1,-1 0 35,5 0 1,-4 2 254,5 3 0,0-4-170,4 4 1,1 1-462,-1-1 392,-6 0 0,5 1 0,-5 2 0</inkml:trace>
  <inkml:trace contextRef="#ctx0" brushRef="#br0">28422 11487 8040,'14'-21'-31,"0"7"1,0 6-6,1 8 0,-6 8 210,1 6 0,-7 4 297,1 10 1,-2 4-132,-2 10 0,-2 3-129,-2 2 1,-6-1 87,-9 6 0,-3-2-136,-6 3 1,-12-4-142,-2-7 1,0-1 74,5-3 0,-1-3-191,-5-7 1,2-5 57,3-5 1,3-8-173,7-5 0,-1-4 1,1-1 0,1-8 77,3-6 1,5-2-146,10-7 0,-2-1 40,6-4 1,0-1 224,5 1 0,7 1-66,2 3 0,10 4 150,5 5 0,9 3 53,5 2 0,5 4-109,4 6 1,4 6 5,5 4 0,-7 7-20,-6 2 0,-7 2-530,-7-2 0,-2-4 526,-4 4 0,4-3 0,-5-2 0</inkml:trace>
  <inkml:trace contextRef="#ctx0" brushRef="#br0">28507 11913 8040,'14'2'165,"0"3"1,1-4-111,-1 4 0,0 3 27,0 1 0,4 6-63,-4 4 1,2-2 214,-12 7 0,1-5-44,-5 4 1,-1 1-48,-4 4 0,-3-4-8,-6 0 1,0-5 0,-1 4 1,1-5-196,0 1 292,6-3-967,-5-2 365,12-6 1,-4-4-155,10-8 0,3-4 93,6-6 0,2-2-486,3-3 916,-4 3 0,12-11 0,-5 5 0</inkml:trace>
  <inkml:trace contextRef="#ctx0" brushRef="#br0">29019 11913 8025,'14'0'0,"0"0"37,1 0 1,-1 2-1,0 3 0,5-4 232,0 4 0,0-3-120,-5-2 1,0 0-1104,0 0 72,1 0-94,-7 0 976,-2 6 0,-19 2 0,-3 6 0</inkml:trace>
  <inkml:trace contextRef="#ctx0" brushRef="#br0">28948 12112 8025,'-8'15'257,"3"-1"200,4-6 0,7 0-247,3-4 1,10-2-15,5 3 0,3-4-121,1-1 1,-1-4-214,-3-1 1,3-6-1233,-4 1 1370,4 4 0,2-7 0,-1 5 0</inkml:trace>
  <inkml:trace contextRef="#ctx0" brushRef="#br0">29502 12056 7990,'14'-2'0,"1"-3"0,4 4 309,0-4 1,6-1-49,-1 1 0,1 0-130,-1 5 0,1-5 8,-6 1 0,4-3-1709,-4 3 1570,0 2 0,-4-11 0,-1 5 0</inkml:trace>
  <inkml:trace contextRef="#ctx0" brushRef="#br0">29858 11657 7990,'8'2'480,"-4"3"1,-2 9 30,-2 10 0,-2 4-11,-2 5 0,2 4-240,-3 5 0,4 7-49,1 3 0,-5 12-765,0 7 1,0 1 509,5 9 0,-1-1-187,-1-37 0,-1 0 0,0-1 0,-2 1 0,-2 0 0,0-1 0</inkml:trace>
  <inkml:trace contextRef="#ctx0" brushRef="#br0">30952 7179 8188,'15'0'0,"-1"0"-349,0 0 1,0 11 138,1 4 1,-3 10 889,-2 3 1,1 13-162,-7 11 1,1 10-19,-5 4 0,-8 1-712,-6 4 0,-6-8 312,-9 8 0,1-8-125,-1 4 1,-6-7 61,-2 1 1,-3-4-45,2-5 1,-8-9 54,4-10 0,-4-4-356,3-6 0,2-9 18,3-9 1,-1-5-83,6-5 1,4-9 177,5-9 1,9-11 76,0-4 0,3-9 93,7-5 0,2-2-66,8 2 1,3 8 110,6 6 1,6 13 265,4 1 1,9 8-106,5 7 1,9 2-116,6 7 0,-3 8 4,2 6 1,-6 2-108,1 8 0,-7-7-140,-2 2 0,-8 2-251,-2-2 1,-6 5 158,-7-6 0,-1 1 267,0-4 0,-6 5 0,-2 2 0</inkml:trace>
  <inkml:trace contextRef="#ctx0" brushRef="#br0">31152 7677 8188,'23'0'81,"1"0"0,-5 1-272,5 4 0,-7-2 128,2 7 1,-10-1 228,-4 6 0,-3 3-108,-2 1 0,-8 7-195,-6-3 0,-7 4 11,-7 2 0,-7-1-107,-3 1 0,8-3 133,1-2 0,11-3-306,-1-7 399,3-6 0,8-4-21,3-8 1,10 1 63,4-7 1,4 7-76,1-2 1,7 4 357,2 1 1,3 1-50,-3 4 0,4 9 51,-3 10 0,-3 3-70,-3 1 0,-8 2-69,-5 3 1,-4-3-72,-1 4 1,0-4 11,0-2 0,0-6-262,0-3 1,2-5-32,3-4-339,-4 2 1,7-12 64,-3 0 0,-2-6-114,6-8 1,1-7 557,4-2 0,0-17 0,1-4 0</inkml:trace>
  <inkml:trace contextRef="#ctx0" brushRef="#br0">31550 7720 8188,'14'0'0,"0"0"-152,0 0 1,5 0-273,0 0 0,6 0 450,-1 0 1,3 4 415,1 1 1,1 0-113,-1-5 1,1 1-128,-1 4 1,-10-3-129,-4 2 0,-5 4-2,1 2 1,-7 2-133,-13 3 1,-5 0 80,-14 4 1,-7 3 29,-7 7 1,1 6-47,-6 3 0,9 3-114,1 1 1,8-5-218,1-4 0,9-3 114,10-2 1,-1-6 210,6-3 0,7-9 0,6-4 0</inkml:trace>
  <inkml:trace contextRef="#ctx0" brushRef="#br0">31990 7904 8188,'22'0'0,"-3"7"0,-9 2 0,-4 1 0,-6 4 0,-6-2 477,-4 12 0,-9 1-220,-4 9 1,-6-3-419,-4 7 1,-2-5-237,-2 5 0,-5-6 269,5 1 0,7-5-103,1-4 1,10-3 230,0-7 0,3-6 0,2-2 0</inkml:trace>
  <inkml:trace contextRef="#ctx0" brushRef="#br0">32289 7876 8188,'0'14'-513,"-11"7"358,-3 2 1,-5 6 489,0 4 1,3 0-31,-3 10 0,3-8-123,2 7 0,1-7-124,4 3 1,-2-7-173,6 3 0,0-11 112,5-4 30,0-9 1,7-6 238,2-8 1,4-10-121,1-10 1,2-3 9,3-1 0,-3-7-35,2-3 1,3-3 122,-2-2 1,0 0-144,-5 1 0,-6 6-23,-3 2 1,-4 6-102,-1 4 0,-3 4-252,-6 5 1,-2 8-153,-13 2 0,-4 6 426,-6 9 0,-5 6 0,3 12 0</inkml:trace>
  <inkml:trace contextRef="#ctx0" brushRef="#br0">31592 10037 8567,'2'-29'-257,"3"1"0,-2 6-1148,6 3 1590,-6 9-70,4 4 264,-7 6 0,0 6-70,0 4 1,-3 9-122,-7 5 0,-6 2-93,-12 3 1,-7 6 16,-3 2 0,-14 5-359,-5 0 0,22-20 1,-1 0 292,0 2 1,1 0 0,1-2 0,0 2-136,2 1 0,2 2 0,-20 23-188,7 2 1,7 2-312,7-7 1,14-5 587,5-9 0,1-3 0,1-2 0</inkml:trace>
  <inkml:trace contextRef="#ctx0" brushRef="#br0">31550 10250 8548,'8'-8'-179,"-2"11"-126,-6 16 1,-8 13 337,-6 20 0,-7 2 231,-7 12 0,-7 0-676,-3 5 1,-5-6 408,-4-3 1,-2-4-1029,-3-1 717,-3 0 0,10-6 0,-4-2 0</inkml:trace>
  <inkml:trace contextRef="#ctx0" brushRef="#br0">30753 10648 8548,'-6'-20'-732,"5"10"0,-6-1 543,7 16 0,2 11 300,3 12 0,-4 15 361,4 14 1,-4 7-248,-1 12 0,-6 1-586,2-36 1,-1-1 0,-6 34 249,1-3 1,-1-11-102,6 2 0,2-10 197,8-9 0,4-12-23,10-2 0,5-17 16,9-2 1,4-8-63,5-7 0,2-9 143,4-10 1,5-9-69,14-5 1,-32 19 0,3 1-241,4-1 1,1 1 0,0-1-1,-1 0 249,1-2 0,-1-1 0,3 0 0,0 0 0,2-1 0,0 2 0,1-1 0,2 1 0,1 1 0,0 0 0</inkml:trace>
  <inkml:trace contextRef="#ctx0" brushRef="#br1">13976 10478 14470,'7'-37'-1081,"2"9"1066,10 9 1,-1 9 366,5 6 1,1 2-292,4 2 1,2 0-139,4 0 1,2 0-330,7 0 1,-1 2 146,1 2 1,-2-2-164,-3 3 1,1-4 423,-5-1 0,5 0-71,-1 0 1,-2-5 157,2 1 0,5-6-1,4 6 1,5-6 98,-4 5 1,4-4-54,-5 4 1,2-6 261,-1 2 1,-9 2-113,4 2 1,-4-1-91,4 1 0,1 1-144,4 4 1,-3 0-92,8 0 1,-8 0-116,3 0 1,1 0 151,-2 0 1,1 0-89,-6 0 1,-4-2 42,0-3 1,-5 2 60,5-6 0,0 4 57,5-4 1,1-1 67,3-4 1,-1 0 130,6-1 1,-4 6-163,4-1 1,-6 1 72,1-5 1,2 0-31,-2-1 1,5 6-83,-4-1 0,10 2-98,-1-1 0,3 3-177,-3 6 1,-5-2 42,0-3 0,-6 4-37,2-4 1,1-1 27,-2 1 1,7-6-13,-2 1 1,3-2-72,2-2 1,5-1 99,-1 1 0,1 0-6,-5 0 1,-10-1 133,0 1 1,-4 2 128,9 2 0,2-2-49,8 2 0,-2 2 10,6-1 0,-1 4-96,1-5 0,-8 6 42,-5-6 0,-6 6-32,5-6 1,0 5 73,5-4 0,0 1-132,0-2 1,1-2 159,4 2 1,-5 2-11,0-1 1,-2 4 11,-8-4 0,7 6 0,-2-2 0,10 3-72,4 2 1,-1 0 11,1 0 1,-6 0-36,2 0 1,-4 0 52,-1 0 0,5-1-209,-1-4 1,3 3 45,-3-2 0,4 2 36,6 2 1,-11-2 94,-3-2 1,-3 2 6,3-3 0,6 4 39,3 1 0,5-5-225,5 0 0,-2 1 312,7 4 0,-7 0-113,2 0 1,0 0-49,4 0 1,-1 0 9,-31 0 0,-1 0 0,-5 0 1,0 0-73,3 0 1,0 0-1,-4 0 1,0 0 21,35 0 1,4 0 22,-35 0 0,0 0 1,1-2-1,0-1 31,2 1 1,-1-1 0,-3-2-1,-1 1-15,-3 1 1,0 1-1,1-3 1,0 0 131,4 3 1,1 0 0,-2-3 0,0 0-249,3 3 0,1-1 0,-2-1 1,-1-1 231,0 3 0,0-1 1,1-1-1,0-1-93,-3 2 1,-1 1 0,7-3-1,0 1 6,6 1 0,-1 1 1,-1-3-1,0 0-1,-1 3 0,0 0 0,-1-4 0,0 1-10,3 0 1,1 0-1,-4-1 1,2-1-322,6 0 0,0 0 0,-2 1 1,-2 0 254,-5 1 0,0 0 1,1-1-1,1-1 46,-5 3 0,0-1 1,4-1-1,0-1-58,-2 0 1,1 0 0,0 3 0,0 0 76,-7 2 1,-1-1 0,37-3 65,-8 1 1,3 1-22,-32 3 0,2 2 0,0-1 0,0 0-127,-1 0 1,-1 0 0,2 0 0,-1 0-13,33 0 0,0 0-138,-5 0 1,6 0 198,4 0 0,-40 0 0,0 0-221,40 0 0,-4 0 132,-6 0 1,-5 0-102,1 0 0,-1 0 102,5 0 1,0 0 53,0 0 1,-1 0 196,-4 0 0,-3-5-142,-6 0 1,5-6 155,0 2 0,5 1-86,0-2 0,7 7 21,2-2 0,-7-1-27,-7 1 0,-4 1-69,-1 4 1,2 0 14,2 0 1,4 0-9,6 0 1,-1-2-36,-4-3 1,-3 4-162,-6-4 1,-5 2 151,0-2 0,1 4 14,3-4 1,1-2 184,0 3 0,3-3-174,-3 3 0,3 2 644,-8-3 0,-1 4-422,1 1 1,-5 0-106,5 0 1,1 0-62,3 0 0,8 0-20,2 0 0,2 1-102,-2 4 0,-3-3-315,-6 2 1,5 0-1020,0 0 1436,6-2 0,-7 9 0,7-6 0,0-2 0,-2-2 0</inkml:trace>
  <inkml:trace contextRef="#ctx0" brushRef="#br1">23630 7122 8500,'-8'-6'-1395,"-4"5"2223,10-12-234,-4 11-218,6-10 0,0 9-318,0-7-159,6 7 201,-4-3 1,12 1 45,0 0 1,4-4 43,10 4 0,0 0-13,15 5 0,9-5-32,15 1 0,8-3-299,-34 5 1,-1 0 0,39 0 86,-39 0 0,1-1-1459,39 2 1524,-35-2 0,2-1 0,1 3 0,2-1 88,2-3 1,0 1-30,0 2 1,0 1-23,-2-5 0,0-1 0,1 3 1,0 0 5,4-3 1,-1 0-1,2 2 1,1 0-210,2 0 1,0 1 0,-2 2 0,-2-1 288,-5-2 1,0 1-1,0 2 1,1 0-76,1 0 0,0 0 0,-1-1 1,-1-1-135,3 2 0,-2 0 0,-3-1 1,-2-1 27,-3 2 1,-1 0-29,1 1 1,-1 0 132,1-5 0,0-1 0,-2 6 0,0-1-178,2-2 1,-1-1-1,34 2-28,1-10 1,-13 7-35,-8-4 0,-2-1 240,-11 6 1,1-1-512,-11 1 1,-4 4 803,-6-4-1072,-5 3 0,1 4 990,-10 3 0,-9-4 1,-8 6-1</inkml:trace>
  <inkml:trace contextRef="#ctx0" brushRef="#br1">26900 6653 8500,'21'0'-424,"3"0"-53,9 0 0,-3 0 464,3 0 1,-3 5 429,-2 0 1,-4 4 113,0-4-326,-7 6 0,2-3 2,-9 6 1,-4-4-31,-6-1 0,-13 5-22,-6 5 1,-15 5-111,-14-5 1,-5 8-174,-19 1 0,5-3-708,29-8 1,0 0 835,-2-4 0,1 1 0,-4 6 0,0 1 0,-3-3 0,-1 0 0</inkml:trace>
  <inkml:trace contextRef="#ctx0" brushRef="#br1">24227 8075 8544,'-14'8'-1237,"5"-2"803,-1-6 208,7 0 625,-3 0-165,6 0-98,0-6 0,0 3 193,0-7-266,6 1 57,-4-6 1,10-5 155,-2-4 1,4 2-165,5-2 0,-2-1 15,7-8 1,0 1-23,4-5 1,7-1 5,3-5 0,9-1-1724,5-4 1538,10-2 81,-33 19 0,0-1 1,5 0-1,0-1-237,-2-2 1,-2-1 0,1 0 0,0 1 266,-3-1 0,0 1 0,4 1 1,0 1-10,0 0 0,2 0 0,3 0 0,2 0 24,1-3 0,0 0 1,1 1-1,1-1 79,-2 1 0,0-1 1,-1 2-1,-2-1-93,-4 2 1,0-1 0,5 0 0,0-1 9,0 2 1,0 0 0,3-2 0,2 0-982,2 0 1,0-1 997,-4 1 1,-2-1-74,1 0 0,-2 1 0,-4 2 0,0 1-89,-3 1 0,-1 1 1,-1 0-1,-1 1 107,24-28 0,-1 8 419,1 7 0,-6 5-437,-13 9 0,-1 6 284,-14 3 1,-3 8-331,-6 1 0,-7 7 887,-2-2 1,-8 4-1903,-11 1 1059,-3 6-228,-7-4 0,1 10 239,-1-2 0,1 2 0,0 3 0</inkml:trace>
  <inkml:trace contextRef="#ctx0" brushRef="#br1">26090 5815 8475,'0'-19'0,"0"0"0,13 1 144,6 9 0,1-2 373,4 6 1,4-5-486,5 6 1,7-6-69,-2 6 0,3-6-444,2 5 365,-1-6 0,-4 10 104,0-4 94,-13 3 0,2 4-31,-13 3 0,-6 4-7,-3 10 0,-7 3-200,-7 7 1,-2 4 145,-13 0 0,1 2-469,-6-2 233,7-3 119,1 5 0,14-2 126,2 0 0,3 7 0,2-4 0</inkml:trace>
  <inkml:trace contextRef="#ctx0" brushRef="#br1">27668 6682 8572,'14'0'-810,"1"0"0,-1 0 720,0 0 927,0 0-560,0 0 0,-6 6-115,-3 4 0,-3 2 219,-2 2-214,0 7 5,-7 1 1,-5 6 44,-7 1 0,-6-1-57,1 1 1,2 1-24,-2 3 0,2-3-51,-2 3 0,-3-4-152,4-6 0,-3 3-26,3-8-71,-4 1 244,11-11 1,-9 3-143,6-6 1,-2 0 39,2-5 1,3 0-200,-2 0 1,2-5 105,2 0 1,4-10-116,1 0 0,5-4 86,0 0 1,4-1-171,4-4 0,11-1 12,8 6 1,-1 2 109,2 7 0,5 4 154,4 6-134,6 0 186,-9 0 0,10 6 142,-7 4 1,5 2-118,-5 2 0,0 5 123,-4 0 0,-7 0-195,-3-4 0,-4-1-7,0 0 1,-7 5-330,-4 0 368,-2 0 0,-2-5 0,0 0 0</inkml:trace>
  <inkml:trace contextRef="#ctx0" brushRef="#br1">27953 7037 8272,'0'22'57,"0"-3"0,0-1 125,0 1 1,0-2 2,0 7 0,0-7-1359,0 2 1174,0-3 0,-7 4 0,-1 2 0</inkml:trace>
  <inkml:trace contextRef="#ctx0" brushRef="#br1">27057 5473 15297,'6'-14'-1261,"4"0"0,2 6 1205,2 3 596,-6 4 1,5 1-310,-4 0 0,-1 6-504,2 3 0,-7 7 51,2 8 0,-4 1-57,-1 13 0,-12 0 20,-7 5 1,-14-1 30,-10 1 0,0-7 27,-4-2 1,-1-6-178,6-4 1,-2-5-120,10-10 501,1 4 16,11-12 0,-3-1-66,6-9 1,2-5-84,7-5 0,-1-3-16,6-7 1,0-1-35,5-3 0,7 3 22,2-3 1,4 7-5,1 3 1,0 7 11,1 2 1,5 6 85,4 8 0,-2 3 28,2 6 0,-5 3 17,4 11 0,-4 1-2,5 4 0,-7-1 5,2-3 0,-1-2-66,1-3 0,-4-5-123,4 0 0,-3-1-368,-2-8 566,-6 0 1,5 1-1,-5 2 1</inkml:trace>
  <inkml:trace contextRef="#ctx0" brushRef="#br1">27284 5644 8562,'22'6'0,"-1"1"29,-7 2 1,4 4 94,-4-4 1,2 9 106,-12 0 1,6 3-2,-5-2 0,-1-3 85,-4 3 1,-4 1-8,-1-1 1,-6 0-144,1-5 163,-2 1-131,-3 5 0,3-9-307,2 3 101,4-3-133,6-3-1,0 5 0,8-7 256,6 4-991,7-4 623,13-6 1,7 5 254,7 0 0,6 6 0,-4-3 0</inkml:trace>
  <inkml:trace contextRef="#ctx0" brushRef="#br1">24483 5800 7449,'0'15'-284,"0"-1"245,0 0 0,2-1-109,3-4 1,-2 4 170,6-4 1,1 4-19,4 1 24,7-6 0,-6 5 8,4-4 0,0-1-45,-4 1 1,2 2-15,-8 8 0,-2-3 34,-3 3 1,-2 3 0,-2 2 1,0-2-70,0 2 0,-5 4 25,1 5 1,-3 1-11,2-6 0,4-4 19,-4-1 0,5-4-5,5 5 0,1-7 16,4 2 1,7-4-3,-3-6 1,4 4 10,-4-4 0,0 2 2,0-1 0,5 2 36,0-2-42,0 9 3,-5-3 0,-4 4 72,-1-6 1,1 2-57,4 3 0,-4-2 2,-1 7 0,-1-6-3,1 0 1,4 3 2,-3-2 0,2 2 1,2-3 1,1-2-1,-1 3 0,2-1 16,3 1 1,1-4-20,4 4 1,7 2 49,-2-2 0,2 0-31,-2-5 1,4-1 2,0-4 0,2 2-10,-2-6 0,-6 0-9,6-5 0,-11 0-23,7 0 0,-9-5 1,4 0 1,-7-4-29,2 4 1,-3-5 46,-2 6 0,1-6-70,-1 5 66,-6 1-18,4 4 0,-4 0-10,6 0 0,-4 0-14,-1 0-24,1 0 0,4 0-8,0 0 0,0-2 32,1-3 1,-1-2 8,0-8 0,0-4 41,1 0 1,2-6-29,-3 1 1,4-2 1,-9-3 0,-3 5 15,-1 1 0,-3 4 10,-2-5 0,0 5 11,0-5 0,0 7-24,0-2 1,0-1 0,0 1 1,1-7-4,4 3 0,-2-4-65,7-2 64,-7 1-26,9 0 0,-5-6-5,2 1 1,4-5 11,-4 5 0,-2 0-3,-3 4 0,3 6 53,-3-1 1,1 7 8,-5-2 1,0 3-25,0 2 0,0-5-13,0 0 0,2-2 5,2 2 0,-2-1-28,3-4 0,1-3-7,-1 4 1,0-4-7,-5-2 1,0 2-12,0 4 0,0-3 4,0 8 40,-7-1 0,-7 4 0,-8 1 0</inkml:trace>
  <inkml:trace contextRef="#ctx0" brushRef="#br1">25265 5488 9657,'-8'6'-451,"2"2"0,6 6 381,0 0 1,0 0 66,0 1 1,0-1-123,0 0 1,0 5 118,0 0 1,0 0-24,0-5 0,0 2-28,0 3 0,0-3-65,0 3 0,5-2-20,0 2 1,-1-3 58,-4 3 0,0 1 30,0-1 0,0 2-6,0-2 1,0 1-77,0 4 54,0 3 55,0-11 0,0 9-41,0-6 62,0 6 4,7-9 1,-6 9-2,4-6 0,-2 2 0,2-2 1,-4-4-1,4 4 0,-2-1 2,2 1 0,-3-2 0,2 7 1,-2-5-32,-2 4 1,5-4-9,0 5 0,-1-5-3,-4 5 0,2-5 31,3 4 1,-4-4-5,4 5 0,1-7 4,-1 2 0,4 2-14,-4-2 29,6 0 0,-4-5-7,2 0 0,2 0 36,-6 1-38,6-1 3,-10-6 0,11 4 14,-8-2 1,6 3-13,-6 1 0,8-2 0,-3-2 1,-1 2-32,1-2 1,-1 3-5,2 1 1,2 0-30,-2 0 1,-2 0 46,1 1 1,-4-1 50,4 0-58,-5 0 29,8 1 1,-10-1-3,3 0 0,-4 0-9,-1 0 1,2 1 2,2-1 0,-2-5-16,3 1 0,1-5-19,-1 4 32,6-6 0,-3 3-9,6-6 1,2 0 45,3 0 0,-3-4-21,3-1 0,1-6 3,-1 1 1,6-2-10,-1-2 0,-2-1 6,2 1 0,0-2-2,4-3 0,-4 2-1,-1-7 1,-1 7-44,2-2 0,-2-3 38,-3-2 1,-3 2-62,3-2 0,-8 1 25,-1-6 0,-1 1-5,5-1 1,-4-4-52,-1 0 1,-1-6 89,2 1 0,2-10 0,-4-2 0</inkml:trace>
  <inkml:trace contextRef="#ctx0" brushRef="#br1">30512 8800 8349,'-22'0'0,"-4"-5"-378,7 0 432,0 1 353,12-3-394,0 6 0,9-5-36,3 6 1,9 1 60,9 4 1,18-4 58,12 4 0,10-3 244,13-2 1,3 0-485,-37 0 0,1 0 1,4 0-1,1 0 291,3-1 0,2 2 1,3 1-1,2 0-26,6 1 0,0-1 1,-8 1-1,0-1-26,-2-2 0,1 0 0,3 0 1,1 0-24,5 0 0,0 0 0,-4-2 0,0-1-69,-3 1 1,0-1-1,-7-2 1,1-1-38,1 2 1,0-1-1,-3-1 1,0-1 58,3 0 0,0 0 0,-2 0 0,-2 0-123,-2 0 0,-2 0 0,-1 0 1,-2-1 166,30-6 0,-2 0 35,-2 0 0,-1 1-67,-9 4 1,1-2 10,-10 6 0,-2 0-182,-8 5 1,-5 0-310,-10 0 0,-2 8 442,-7 6 0,-3 2 0,3 8 0,4-1 0</inkml:trace>
  <inkml:trace contextRef="#ctx0" brushRef="#br0">15597 15425 8022,'0'-8'712,"0"2"-102,0 18-381,7-2-58,-6 17 1,6-10 53,-7 7 4,0-1-102,-7 6 0,-2 1-121,-10 3 0,-3-1 90,-7 5 0,-1-3-172,-3 4 1,-3-2 58,-7 2 0,2 0-184,3-10 0,3 2 6,7-11 100,-1-6-14,7-1 1,-3-10-87,6 3 1,0-10 142,5-5 1,4-8-17,1-6 0,6-9-40,-2-5 1,5-7-137,5 3 1,4-2 207,10 10 0,-1 3-3,5 7 1,6 4 156,4 5 0,2 8-106,-2 2 0,2 5 242,2 5-109,-2 9-37,-6 2 1,-1 9-53,1-6 0,-7 6-157,-3-1 1,-8 3-206,-2 1 1,-1-4 126,2-1 1,-4-5-322,-6 1 500,6-3 0,-4-2 0,4 0 0</inkml:trace>
  <inkml:trace contextRef="#ctx0" brushRef="#br0">15768 15752 7966,'0'14'-80,"0"-3"40,0 3 0,0-3 51,0 8 1,0 3 4,0 2 0,-2-2 320,-2 2-4,2-7-636,-4 10-129,6-11 1,0 4 122,0-5 310,0-7 0,6 4 0,2-4 0</inkml:trace>
  <inkml:trace contextRef="#ctx0" brushRef="#br0">16109 15709 7996,'24'0'98,"0"0"0,-1-1-38,6-4 0,-6 3-23,1-2 0,-7 2 118,2 2 1,-3 0-274,-2 0-863,1 0 648,-7 0 0,-2 6 333,-6 4 0,-6 2 0,-2 3 0</inkml:trace>
  <inkml:trace contextRef="#ctx0" brushRef="#br0">16209 15866 7996,'-15'14'0,"1"0"0,0-6 231,0-3 339,6 2-279,2-5 0,12 4 156,3-6 1,10 0-476,5 0 70,3 0 35,1 0 1,1-4-24,-1-1 1,1-5-318,-1 6 1,5-3-394,0 3 0,-4 2 656,-5-3 0,-1 4 0,6 1 0</inkml:trace>
  <inkml:trace contextRef="#ctx0" brushRef="#br0">16792 15638 7996,'0'10'150,"0"-1"0,0 0 310,0 6 0,0 5-38,0 4 1,0 1 105,0-1 1,1 1-339,4-6 1,3 5-177,6-5 0,2-5-9,3-5-17,-3-5-12,4 2 1,-1-8-382,0-2 409,0-4-173,-5-6 1,0-7-209,1-3 1,-1-3 151,0-1 1,-6-2-30,-3-3 0,-4 3 231,-1-3 1,-1 4-73,-4 6 1,-5-3 161,-8 7-141,2 0 65,-11 5 1,3 6 162,-9 3-157,-3 10-97,-7 9 1,5 13-145,0 6 1,7 12 243,-3-3 0,-2 10 0,0-1 0</inkml:trace>
  <inkml:trace contextRef="#ctx0" brushRef="#br0">15739 16591 7697,'0'14'1286,"0"6"-636,0 4-418,0 3-12,0 8-93,0 1 0,0 8-11,0 4 0,-6 2 51,-3 7 0,-4 0-260,-1 0 0,-7-5-28,-2 0 118,-4-6 0,1-2-45,-2-6 0,1-7-192,-11 3 1,5-12 118,-5-8 1,5-1-47,-5-9 1,6 0-29,-1-9 0,10-9 16,4-10 0,3-3 10,2-1 0,1-2 261,4-4 1,2 4-51,7-3 1,5 5-24,0 4 1,7-1 159,3 6 0,3 6-94,6 8 0,5 4-6,-1 1 0,0 1 159,6 4-165,-4 3-26,4 6 1,-8 5-155,2 0 0,-4 5-146,0-5 0,1 5-295,-6-5 0,0 4 109,-5-4 439,0 0 0,0 2 0,1 1 0</inkml:trace>
  <inkml:trace contextRef="#ctx0" brushRef="#br0">15811 17145 7960,'12'6'88,"-2"4"1,-2 2-233,-4 3 1,-2 0 274,3 4 0,-4 2 391,-1 3 1,-1 2-252,-4-2 1,2 3-119,-7 1 0,2 1-46,-1-1 0,-2-6-17,6-3 1,-4-3-150,4-2 1,-1-6 97,1-3-129,3 3 1,-3-6 46,10 2 1,3-7 10,6-2 0,7-4 11,3 4-305,2 0 182,3-1 1,1 3-153,3-7 1,2 6-229,3-6 1,-2 1-588,-3-5 571,-3-1 540,-1 1 0,-2-6 0,-5-3 0</inkml:trace>
  <inkml:trace contextRef="#ctx0" brushRef="#br0">16180 17117 7960,'14'0'102,"1"0"-61,-1 0 1,0 0-37,0 0 0,5-2-2,0-3 1,5 2-58,-5-6 0,5-1-81,-5-4 0,-1 1-134,-3 4 1,-1-2-116,0 6-160,-6 0 480,-2 5 0,-18 7 0,-4 0 0</inkml:trace>
  <inkml:trace contextRef="#ctx0" brushRef="#br0">16322 17145 7960,'-14'14'6,"6"0"1,2 1 220,6-1 299,0-6-347,6 4-104,-4-10 0,15 4-102,-3-6 1,5-1-21,0-4 0,3 2-272,7-7 0,-5 2 38,-1-1 0,1-4-183,4 4 0,1-4 464,-1-1 0,1 0 0,-1 0 0</inkml:trace>
  <inkml:trace contextRef="#ctx0" brushRef="#br0">16735 17003 7960,'0'9'19,"0"1"0,0 1 219,0 8 1,-5-2 394,0 7 1,1-5-155,4 5 1,0-2 69,0 1 1,6-1-347,3-3 1,4-8-179,1 4 1,2-6 15,3 1-89,-3-4 215,4-6 0,-1-6-572,0-4 0,2-7 77,-2-2 1,-4-8-206,4-1 0,-4-2 260,-6-8 0,2 6-50,-6-1 1,-2 4 75,-8 6 0,-3-1 74,-6 10 1,-8-2 109,-6 11 0,-7 4-29,-8 10 1,-6 12-9,-3 12 1,-3 11-146,-2-1 0,6 9 1,2-2-1</inkml:trace>
  <inkml:trace contextRef="#ctx0" brushRef="#br0">17744 15524 8074,'10'0'403,"-1"0"0,2 5-103,8 0 1,-1 4-3,5-4-108,-5 6 0,4-8-283,-3 7 1,1-7-194,4 2 1,1-4-933,-6-1 623,0 0 300,-5 0 295,-6 0 0,-1-6 0,-7-2 0</inkml:trace>
  <inkml:trace contextRef="#ctx0" brushRef="#br0">17773 15681 8074,'-35'28'0,"6"1"0,9-3 458,10-2 58,-2-3-378,10-7 1,2-1 57,10-4 1,9-3-10,4-6 0,11 0-124,3 0 1,4-11-110,2-3 0,5-5-385,-1 0 0,-6 3-872,-8-3 1303,-9 4 0,-4 0 0,-5 1 0</inkml:trace>
  <inkml:trace contextRef="#ctx0" brushRef="#br0">18029 15510 8074,'36'-8'-809,"-3"2"793,-9 6 0,3 0 79,-4 0 0,-1 6 222,2 4 0,-7 1 430,2-2 1,-3 9-280,-2-4 1,-1 3-152,-3-3 1,-4 2-214,-6 3 1,-2 2-55,-2 2 0,-4 4-46,-7-3 0,-5 8-70,-4 1 0,2 0-382,-2-5 1,7-6-287,-2-3-439,10-3 1205,2-2 0,7-6 0,0-1 0</inkml:trace>
  <inkml:trace contextRef="#ctx0" brushRef="#br0">19123 15268 7985,'-9'-15'90,"-1"-4"0,2 8-90,-1-4 917,-4 4-504,5 3 0,-11 2-144,1 6 0,-8 6-271,3 4 0,-4 4 77,-2 5 0,6 2 58,-1 2 1,6 4-1,0-3 0,8 1-73,5-1 0,4 1-181,1-6 0,8 5 92,6-5 1,2 1-180,7-1 0,6-5 109,4 1 0,5-1 111,-5-5 1,5-1-37,-5 2 1,-1-2 37,-9 1 7,4 4 30,-11-5 1,-2 6 142,-9 0 0,-16 0-208,-8 0 0,-8 2 4,-6 3 1,-3-1-223,-7 5-24,0-5 271,7 2 1,-2-6-611,10 1 0,2-7 37,12-4 558,0-2 0,6-2 0,2 0 0</inkml:trace>
  <inkml:trace contextRef="#ctx0" brushRef="#br0">19536 15197 8209,'-15'0'0,"6"2"-168,-1 3 1,6 7-277,-6 7 0,1 7 869,-5-3 1,1 10-96,3 5 1,-1 3 147,7 2-335,-7-7-53,9 5 0,-4-4 15,6 5 0,0-4-114,0 0 0,1-5-247,4 5 1,3-11-336,6 2 0,2-15 308,3 0 0,-2-9 283,7 0 0,0-10 0,4-3 0</inkml:trace>
  <inkml:trace contextRef="#ctx0" brushRef="#br0">19919 15155 8192,'8'6'0,"3"3"-67,-6 10 0,0 2-42,-5 3 1,0 3 297,0-4 1,-2 4 386,-2 2 1,-4-1 22,-7 0-476,-5-6-30,4 5 0,-11-5-47,4 7 1,-4-5 11,-2-1 1,-4-5-167,0 1 0,0-4 119,4 0 1,7-7-267,3-4 0,3-4 79,2-4 0,6-6-49,4-9 1,2 2 38,2-7 0,11 2 42,3-2 1,10 2 15,0 3 1,7 5 56,2 0 1,1 6 143,-6 8 1,1 0-60,-1 0 0,-1 1 170,-3 4 1,-4 3-128,-6 6 1,-4 5 69,-1 0 0,-6 5-323,2-5 204,-3 0 19,-2-5 1,0 0-666,0 0 265,0 1-291,0-7 664,6-2 0,-4-6 0,4 0 0</inkml:trace>
  <inkml:trace contextRef="#ctx0" brushRef="#br0">20033 15453 8148,'10'14'-50,"-1"1"1,-6-1-101,2 0 1,1 5 318,-1 0 1,0 5 323,-5-5 0,0 4-520,0-4 0,5 0 3,-1-5 0,1 1-924,-5-1 546,0-6 402,6-2 0,-4-6 0,4 0 0</inkml:trace>
  <inkml:trace contextRef="#ctx0" brushRef="#br0">20218 15354 8148,'14'0'72,"1"0"362,-1 0-193,0 6 1,0-3 301,0 7-1414,-6-7 618,-1 9 1,-7-8-138,0 5 1,-2-1 137,-3 1 1,-3 3-4,-6-8 1,-5 7 141,0-1 1,-4 1-49,4-2 1,0 2 273,4-6 218,8 6 194,-6-3 0,13 5-252,0-4 0,3 2 79,11-6-24,-3 0-425,16-5 1,-5 0-194,7 0 1,1-2 249,3-3 40,-9 4 0,15-18 0,-9 3 0</inkml:trace>
  <inkml:trace contextRef="#ctx0" brushRef="#br0">20545 15425 7846,'0'19'893,"0"0"1,0 6-178,0-1 0,0 3-353,0 1 0,2-6-132,2-3 0,4-3-295,7-2 1,-1-6 132,0-3 1,0-5-268,0-5 1,1-5 102,-1-8 1,0-5-76,0-5 0,0-2-45,1-3 0,-7 3-173,-4-3 1,-2 3 256,-2 1 0,-2 1 194,-2-1 1,-4 2 42,-7 4 0,1 2-64,0 7 0,5 6-28,-1 3 1,2 5-95,-1 5 0,-2 5-178,6 9 1,-5-2-68,6 7 1,-1-1 324,5 6 0,0-1 0,0 1 0</inkml:trace>
  <inkml:trace contextRef="#ctx0" brushRef="#br0">20957 15610 8068,'8'1'89,"-3"4"1,-3-2 44,-2 7 1,-2-3 197,-3 3 0,-3 3-260,-6-4 0,-2 8-41,-3 2 0,-1 7-190,-4-3 0,4 3-776,5-3 935,1-2 0,0-1 0,0 3 0</inkml:trace>
  <inkml:trace contextRef="#ctx0" brushRef="#br0">21441 15126 7982,'12'2'306,"-2"3"-138,3 2 1,-12 14 114,4 3 0,-4 3 28,-1 1 1,0 0-131,0 1 0,0-1 0,0 1 0,-6-1-56,-3 1 0,-6-1 100,-4 0 0,-1 1-352,-4-1 1,-3-4-77,4 0 1,1-12-158,-2 3 0,7-9 153,-2 3-245,3-5 297,2 2 1,4-12-52,1-4 1,5-7 50,0-2 1,2-2 97,2 2 0,2 5-54,2 0 0,4 1 223,7 8 1,0-4 21,4 4 0,3 0 49,7 5 1,-1 5-209,1 0 1,-1 6-29,1-2 1,-6 3-6,1-3 0,-8 4-312,-2-4-717,0 4 587,-6 1 500,0-6 0,-2 5 0,-6-6 0</inkml:trace>
  <inkml:trace contextRef="#ctx0" brushRef="#br0">21611 15425 7982,'15'0'-50,"-1"0"0,-5 0 244,1 0 0,-5 6 287,4 4 0,-6 7-265,2 2 0,-4 5-62,-1-5 1,-1 1-44,-4-1 1,-3-2 87,-6 7 0,5-2-153,-1 2 0,2-2 202,-1-3-517,-4-3-62,12 4 103,-6-5 1,9-8 130,3-2 1,2-3-33,8-2 0,4 0-44,0 0 1,4-5-183,-4 0 0,5-4-215,-5 4 1,1-6 15,-1 2 554,-9-4 0,15-8 0,-9-1 0</inkml:trace>
  <inkml:trace contextRef="#ctx0" brushRef="#br0">21867 15411 7982,'15'0'-132,"-1"0"-22,0 0 0,0 0 35,0 0 1,5 0-182,0 0 1,2 0-33,-2 0 0,-8-2 65,3-3 267,-9 4 0,7-6 0,-4 7 0</inkml:trace>
  <inkml:trace contextRef="#ctx0" brushRef="#br0">21810 15553 7982,'0'8'18,"0"4"1,7-10 45,2 3 0,1-4-58,4-1 0,-1 0-140,10 0 0,-1 0-16,2 0 0,3-1 150,-3-4 0,3 3 0,1-4 0</inkml:trace>
  <inkml:trace contextRef="#ctx0" brushRef="#br0">22351 14828 8034,'9'0'-93,"1"0"0,-1 1-140,5 4 0,-1 3 290,-3 6 1,1 5 243,-7 0 0,6 5-313,-5-5 69,-1 6 1,-4-4-33,0 2 0,-4 2-104,-1-6 0,-5 0 79,6-4 1,-6-1-19,5 0-32,-6 0 1,8-4 84,-6-1 244,5-6-223,-2 4 1,8-7 14,2 0 0,4 0-91,7 0 1,-1 4-2,0 1 1,5 0-69,0-5 1,6 0-226,-1 0 1,-2 0 101,2 0 1,-7 0-528,2 0 247,-3 0 492,-8 0 0,-2 0 0,-6 0 0</inkml:trace>
  <inkml:trace contextRef="#ctx0" brushRef="#br0">22223 15325 8034,'-22'8'0,"1"5"371,13-12 0,5 10-157,13-6 1,7 0-212,16-5 0,3-2-61,7-2 0,-5 0-299,0-5 1,-5 0 193,5-6 0,-2 7 163,2 4 0,3-4 0,-4 0 0</inkml:trace>
  <inkml:trace contextRef="#ctx0" brushRef="#br0">22365 15539 6849,'14'0'391,"0"0"0,1 0-180,-1 0-262,-6 0-102,-2 6 146,-6 2 0,-2 6-122,-2 0 0,-3-4 70,-2-1 29,-4 1 1,7-1 13,-4 1 1,4-6-64,6 6 248,0-7 1,2 5-46,2-3 0,0-4 124,5 4 1,1 1-49,4-1 0,5 4-71,0-4 0,-2 2-72,-7-3 1,2 3 0,-2 2 0,-4 4 16,-1-4 1,-4 4-5,-1 1 1,-1-5-64,-4 1 0,-3-1-157,-6 6 1,0-1-297,-1 0 201,-5-6 106,4-2 1,-9-1-220,6 0 1,0-4-59,5-10 1,1-2 415,4-13 0,-4-12 0,5-8 0</inkml:trace>
  <inkml:trace contextRef="#ctx0" brushRef="#br0">22777 15155 8034,'30'14'0,"3"2"-36,-9 3 0,-3-2 0,-2 7 1,-4-5 763,0 4 1,-3 1-239,-2 5 1,-4 4-547,-6 0 1,-8 2-27,-6-2 0,-8 3-6,-11 7 0,-5-1 193,-10 1-380,-2 0 1,16-16 0,-2 1-1,0 1 1,0 0 0</inkml:trace>
  <inkml:trace contextRef="#ctx0" brushRef="#br0">19209 16548 8108,'-15'-13'0,"1"4"0,5-4-110,-1 4 1,-1 1 176,-8-2 1,3 7 278,-3-2 0,-3 4-194,-1 1 0,-3 0-15,3 0 1,2 1 45,7 4 0,0 3 2,-1 6 0,1 0-36,0 1 1,6 5 21,3 4 0,5-2-193,5 2 1,3-2 30,6 2 0,7 1-100,2-6 1,6 0 102,4-5 0,-3 0-166,3 0 0,-3-1 110,-1-4 1,-7 4-106,-3-3 1,-5-2-165,-4 1 223,-4 0 0,-6 6 99,0-1 1,-6 0-34,-4 0 0,-11 5 47,-7 0 1,-7 7-66,-7-3 0,-1-1 8,0 2 1,5-7-1,1 2 1,7-8-25,1-1-419,1-7 287,12 3 0,2-7-284,9-4 1,6-3 81,9-6 0,1-2 392,13-3 0,6-3 0,6-6 0</inkml:trace>
  <inkml:trace contextRef="#ctx0" brushRef="#br0">19607 16519 8108,'-16'2'-1,"-3"3"1,2 1 86,-7 4 1,5 4 119,-5 0 1,2 2 122,-2 8 0,4-1 166,6 6 1,-1-1-169,1 1 1,6-1-47,4 0 1,2 6-112,2-1 0,2 5-176,2-5 1,4 5-876,6-5 0,2-5 270,3-4 611,3-7 0,7 4 0,-1-7 0</inkml:trace>
  <inkml:trace contextRef="#ctx0" brushRef="#br0">20261 16477 8049,'0'14'-701,"0"2"379,0 3 1,0 3 1188,0 6-547,-7 1 1,-2 4-26,-10 0 0,-2 2-150,-2-2 1,-9-3-58,4 3 0,1-3 25,3-1 1,0-1 10,-4 1 1,6-7-79,3-3 0,-2-10-103,2-4 0,0 1 29,5-1 1,0-7-225,0-7 1,6-10-5,3-5 0,5-3 74,5-1 0,8-4-213,6 4 0,6-4 132,-1 9 1,2 4 301,3 4 0,-2 3-26,-4 7 1,4 2 209,-3 8 0,-2 7-93,2 7 0,-7 6 88,2-1 0,-8 3-128,-1 1 1,-6 1 5,6-1 1,-2-1-450,1-3 1,4-4 65,-4-5 287,4-1 0,7 0 0,3 0 0</inkml:trace>
  <inkml:trace contextRef="#ctx0" brushRef="#br0">20417 16861 7992,'0'20'471,"0"-2"58,0 5 1,0-4-372,0 5 1,0-2-194,0 2 0,-5 1-43,1-6 1,-1 5-233,5-5 1,0-5-1097,0-5 958,0-6 1,1 4 447,4-7 0,-3-13 0,4-3 0</inkml:trace>
  <inkml:trace contextRef="#ctx0" brushRef="#br0">20502 16662 7991,'10'0'-113,"-1"0"1,1 0-280,4 0 0,0 0 407,1 0 1,-3 1-85,-2 4 1,2-3-171,-2 2 0,-2-2-122,1-2 361,-6 0 0,4 0 0,-14 6 0,-1 2 0</inkml:trace>
  <inkml:trace contextRef="#ctx0" brushRef="#br0">20517 16747 7991,'-7'8'-268,"6"4"642,-6-10 0,14 6-280,2-3 1,5-4-236,5 4 1,2-3-100,3-2 1,1-2-812,-6-3 1051,0 4 0,1-18 0,2 3 0</inkml:trace>
  <inkml:trace contextRef="#ctx0" brushRef="#br0">20943 16292 7991,'0'16'736,"0"3"1,-5-2-559,1 7 0,-3 0-245,3 4 1,2 0 327,-3 1 1,-1-5-85,1-1 0,1-4-784,4 5 0,0-7 49,0 2 1,-2-3-183,-3-2 1,2-1 739,-6-4 0,-1 4 0,-4-5 0</inkml:trace>
  <inkml:trace contextRef="#ctx0" brushRef="#br0">20758 16690 8218,'15'-6'796,"0"4"-590,4-3 1,-1 2-29,5-1 1,3 2-48,7-3 0,-3 2-116,3-2 1,-3 4-1004,-2-4 531,1 3 320,-7 2 0,-1 0-1048,-7 0 1185,0 0 0,0 0 0,0 0 0</inkml:trace>
  <inkml:trace contextRef="#ctx0" brushRef="#br0">21043 16747 7640,'-13'2'676,"4"2"0,-4-1-275,3 7 1,-7-1-293,-2 6 1,-5-1 53,5 0 0,-4 5-84,4 0 0,0 6 13,5-1 0,6-2-131,3 2 0,3-7 74,2 2 0,7-3-127,2-2 0,10-6-59,5-3 1,3-4-226,1-1 0,1-6-73,-1-4 0,-1-2 158,-3-2 0,1 1-245,-6 4 1,0-4 154,-5 3 0,-6 2 381,-3-1 0,-4 6 0,6-10 0,0 5 0</inkml:trace>
  <inkml:trace contextRef="#ctx0" brushRef="#br0">21043 16747 7991,'0'20'94,"0"4"1,0 6-132,0 8 0,-7 2 98,-2 12 1,-4-5-9,-1 5 1,-3-8 29,2-1 0,-2-2-308,8-8 1,2-1-795,3-8 1019,2-4 0,2-6 0,0 1 0</inkml:trace>
  <inkml:trace contextRef="#ctx0" brushRef="#br0">21412 16875 7930,'8'0'445,"0"0"116,-3 0 1,-4 6-175,4 4 0,-5 7 88,-5 2 0,-4 11-454,-10-2 1,2 10-462,-7 0 0,5 2 440,-5-2 0,1 3 0,-6-5 0</inkml:trace>
  <inkml:trace contextRef="#ctx0" brushRef="#br0">21910 16491 7929,'9'2'632,"1"2"-313,-1 4 1,1 11-130,-1 0 0,-5 6-146,0-1 1,3 3 115,-3 1 1,1 1 40,-5-1 0,-6 1-68,-4-1 1,-2 2-75,-3 3 0,-5 2-159,-4 3 0,-3 3 26,-1-3 0,4-5-325,1-4 1,-1-4 131,-5-11 1,3-3-91,2-11 1,-1-8 103,6-6 1,1-13-26,9-11 1,2-3 120,7-1 0,2 0 84,3 5 1,7-1 146,7 9 1,5-1-61,-5 11 1,6 7 214,-1 7 0,-2 3-42,2 2 1,-5 2 81,4 3 1,-5 4-40,1 10 0,-3-2-19,-2 7 0,-2-2-191,-2 2 0,-4 3-98,-6-4 1,0 4-266,0 2 0,0-6-1,0 1 0,0-6 344,0 0 0,0-2 0,0-2 0</inkml:trace>
  <inkml:trace contextRef="#ctx0" brushRef="#br0">22052 16804 7950,'14'6'0,"1"-3"347,-1 7 1,-2-1-54,-2 5 0,-4 1-173,-6-1 1,0 5 62,0 0 1,-1 4-90,-4-4 0,3 2 12,-2-2 0,-3-3-162,3 3 0,-1-4 81,5 0-143,-7-1 1,6 0-723,-4 0 646,10-6 1,3-1-220,6-7 0,5-2 130,0-3 0,1-9-8,-1-10 1,2-3-28,3-1 317,3 0 0,-12-7 0,6-1 0</inkml:trace>
  <inkml:trace contextRef="#ctx0" brushRef="#br0">22265 16804 7950,'15'0'73,"-1"0"1,2-5-74,3 0 0,-4-6 428,4 2 0,2-2-100,-2 1 0,0-1-553,-5 6 0,-4-1-221,-1 1 41,-6 4 260,3 1 1,-7 9-173,-4 10 1,-3 2 97,-6 2 1,-2 4 56,-3-3 0,3 3 300,-2 1 0,6 1-105,3-1 1,4-4 76,-4 0 0,6-12 9,-2 2 0,10-9 53,4 0 0,5-10-162,5-4 0,-3-6-152,3-3 0,2-5-629,-2-5 771,6 6 0,-9-11 0,4 3 0</inkml:trace>
  <inkml:trace contextRef="#ctx0" brushRef="#br0">22607 16775 7952,'-8'15'10,"3"-1"0,3 0 324,2 0 0,0 2 510,0 3 0,0-3-451,0 3 0,7-3-362,2-2 0,9-6-270,1-4 0,6 3 209,-1-3 1,-2-5-146,1-9 1,1-4 133,4-5 1,-5-3-338,-4-6 0,-4 2 12,0-2 0,-8 7-15,-2-7 1,-3 9 120,-2 0 0,-8 3-2,-6 2 1,-8 1 43,-12 4 0,4 3 14,-3 6 0,3 0 138,2 0 1,6 0 65,3 0 0,4 1 0,6 4 0,-4 3 0,5 6 0</inkml:trace>
  <inkml:trace contextRef="#ctx0" brushRef="#br0">22905 16591 7950,'14'-8'67,"1"3"0,-1 3 166,0 2 0,0 2 116,1 3 0,-3 3 190,-2 6 1,2 0-78,-2 0 0,-2 5-173,1 0 1,-6 11 110,2-1 0,-5 4-186,-5 0 0,-9 10-301,-10 9 0,-4 8-334,-5 1 0,1 1 101,-6-5 0,0-7 0,-4-1 1</inkml:trace>
  <inkml:trace contextRef="#ctx0" brushRef="#br0">23360 15169 8021,'-14'0'37,"0"0"167,0 0 0,6 1 450,3 4-342,3-3 1,2 10-65,0-2 0,11 3 29,4 1 0,8-5-101,1 1 0,8-7-106,1 2 1,6-4-468,-1-1 0,-8-5 278,-1 1 1,-6-7-1692,1 1 670,-3 4 609,-14-7 0,-2 12 531,-10-4 0,-9 16 0,-8 5 0</inkml:trace>
  <inkml:trace contextRef="#ctx0" brushRef="#br0">23346 15368 8021,'-28'22'-50,"-1"-3"1,7-5 342,3-4-42,10 2 0,4-5 26,10 2 0,4-3 125,10-6 0,9 0-251,10 0 1,5 0-103,4 0 0,-2 0-273,2 0 1,-3-6 214,-1-3 0,-7 2-327,-3 3 1,-7 2 335,-3 2 0,-5 0 0,2 0 0</inkml:trace>
  <inkml:trace contextRef="#ctx0" brushRef="#br0">24156 15268 7973,'-8'8'-138,"8"0"99,10-3 0,4-3 522,5 2 0,0-2-335,10-2 1,-3-6-359,12-4 1,-1-3-49,1-1 1,1 0-329,-6 0 1,4 0 585,-9-1 0,4 1 0,-10 0 0</inkml:trace>
  <inkml:trace contextRef="#ctx0" brushRef="#br0">24697 14998 7973,'0'15'205,"0"-1"151,0 0 1,-5 8 11,0 7 1,-6 1-67,2 7 1,1 0 177,-2 1-256,7-4-68,-10 1 0,12-5-59,-4 3 0,5-9-94,5-5 0,3-5-190,6-4 0,0 1 182,0-6 1,1-4-78,-1-10 1,5-2 1,0-13 0,0 3-146,-5-7 1,0 3 9,0-9 1,-4 0 145,-1 1 1,-5-1 37,0 6 1,-2-1-28,-2 1 0,-6 1 3,-4 4 1,-3 2 53,-1 7 1,-5 6-9,0 3 0,-4 4-71,4 1 1,0 6-4,4 3 0,6 6-353,-1 4 1,7 1 138,-1 4 0,4 3 298,4-4 0,4 4 0,6 2 0</inkml:trace>
  <inkml:trace contextRef="#ctx0" brushRef="#br0">24924 15297 7973,'0'14'283,"6"0"0,-4 1 451,3-1 0,-4 5-365,-1 0 1,2-2-248,3-8 0,-2 4-1201,6-3 1,-4-4 1078,5-1 0,-1-4 0,5-1 0</inkml:trace>
  <inkml:trace contextRef="#ctx0" brushRef="#br0">25450 14828 7931,'-14'16'1562,"0"2"-1272,6-2 1,-5 13-31,4-1 0,-5 2-61,-5 8 0,1 0 145,-5 5 0,4 4-233,-5 0 0,6 1-235,0-6 1,6-4-151,3 0 1,6-8-405,-2-1 1,3-7 167,2-8 1,8-6-1185,7-3 1694,-1-4 0,13-13 0,-5-4 0</inkml:trace>
  <inkml:trace contextRef="#ctx0" brushRef="#br0">25493 15069 7931,'8'-7'1104,"-2"2"-676,-6 10 0,0 4-183,0 10 1,0 3-88,0 6 0,0 1 27,0-1 1,-5 1-43,1-1 1,-6 1-115,5-1 0,1-1 122,4-3 0,0-2-105,0-3 0,-5-8-970,0 3 664,0-9 0,4 1-146,-4-6 1,2 0 64,-7 0 0,6-2-52,-6-2 1,1-4 86,-5-6 0,-1-1-42,1 1 0,0-2-2,0-3 1,4 2 202,1-7 0,6 2 147,-2-1 0,3-3 0,2 7 0,2 0 0,3 5 0,2 1 77,8 4 1,-1-2 57,0 6 1,5-4 74,0 4 1,5-1 307,-5 1 0,4 3-12,-4-2 0,5 0-176,-5 0 1,5 1 60,-5-7 1,4 7-6,-4-2 1,5-1-902,-5 1 0,-2-1-39,-7 1 0,2 2 554,-2-7 0,-4 1 0,1-5 0</inkml:trace>
  <inkml:trace contextRef="#ctx0" brushRef="#br0">25777 14785 7931,'14'5'0,"1"0"0,-6 4-97,1-4 0,-1 6 93,5-2 1,-4 4 446,-1 1 0,-1 0-226,2 1 1,1-6-151,-7 1 0,1-1-24,-5 5 1,-1 0-4,-4 1 0,-8 4-209,-6 0 0,0 0-11,5-5-146,0 0 124,0 0 180,6 0 16,1 1 0,9-6 81,3 1 0,3-7-23,6 1 1,0 3 172,0-2 0,-4 4-83,-1-4 0,-1 1 4,2-1 1,1-2 71,-7 6 1,1 1-26,-5 4 0,-1 0-39,-4 1 0,-5 4-88,-9-1 1,2 3-5,-7-2 0,1-3-114,-6 3 0,1-3-233,-1-2 0,7-2-567,3-2 1,3 1 851,2-6 0,0 6 0,0-3 0</inkml:trace>
  <inkml:trace contextRef="#ctx0" brushRef="#br0">26232 14899 7962,'-14'0'-816,"0"0"649,0 0 0,4 0 642,1 0 0,1 1-208,-2 4 1,4 3-177,6 6 0,-5 0-104,0 1 0,1-1-3,4 0 0,0 5 32,0 0 0,-5 6 2,0-1 0,0 3-93,5 1 0,0 2 102,0 3 0,0-3-55,0 4 0,-1-4 5,-4-2 0,2-4 230,-7-1 1,6 0-52,-6 0 1,6 3 49,-6-7 0,7-1-132,-2-3 0,-1-1-18,1 0 1,-1-1-46,1-4 0,2 2-316,-7-6 75,7 0 231,-9-5 1,10-7-157,-3-2 0,2-5 38,-2-5 1,4 1 68,-4-5 0,3-1 133,2-4 0,0 1 202,0 3 0,2-1 266,3 6 0,3 0-243,6 5 0,2 1-168,3 4 1,-2-4-247,7 3 1,1-1-274,8 2 0,-3-4 41,3 4 1,-3-4-344,-1-1 1,-2 0 198,-4-1 1,-4 6 479,-9 0 0,-4-1 0,-6-4 0</inkml:trace>
  <inkml:trace contextRef="#ctx0" brushRef="#br0">23374 16676 7891,'-7'0'74,"2"0"37,10 0 1,4 0 358,10 0 0,5 5-138,9-1 1,3 1-621,7-5 1,-7 0-62,-3 0 0,-4 0-195,-6 0 0,-2 0-37,-7 0 298,-6 0 0,-2 6 219,-6 4 1,-3 1 63,-6-2 0,-7 10 0,-12-3 0</inkml:trace>
  <inkml:trace contextRef="#ctx0" brushRef="#br0">23445 16889 7891,'-28'14'0,"6"-1"201,3-4 323,10 4-235,2-11 0,21 2 65,10-8 0,9-1-307,10-9 0,0 3 94,-1-8 1,1 8-598,0 1 1,-7 2 78,-3-1 1,-3 2 376,-1 7 0,-7 7 0,-2 1 0</inkml:trace>
  <inkml:trace contextRef="#ctx0" brushRef="#br0">24427 16690 8025,'-5'-9'988,"0"-1"0,2 7-928,8-2 0,4 4 2,10 1 1,3 0-144,7 0 0,5-2-533,4-3 479,-3 4 0,6-7 56,-3 3 79,-3 4 0,6-12 0,-5 5 0</inkml:trace>
  <inkml:trace contextRef="#ctx0" brushRef="#br0">24981 16548 7942,'-9'0'612,"-1"0"1,2 6-236,-1 4 1,-4 7-307,4 2 0,1 6 158,-2-1 0,7 3 28,-2 1 0,4-1-34,1-3 0,0 3 0,0-4 0,6-2-413,4-2 1,2-10 188,2-4 1,5-3-207,0-2 0,8-13 20,2-6 1,-1-8-70,5-6 0,2 1 93,-2-5 0,-1-1-42,-9-5 1,3 5 83,-7 0 0,-5 7 187,-5-3 0,-6 6 53,2 4 1,-8 4-69,-2 6 0,-7 1 41,-3 3 0,0 7-104,-9 13 1,0 2-3,-4 17 0,4-2-156,0 11 0,7-7-293,-2 2 0,5-4 48,4-6 415,4 4 0,0-5 0,-2 7 0</inkml:trace>
  <inkml:trace contextRef="#ctx0" brushRef="#br0">25379 16633 7942,'8'14'596,"-2"2"-483,-6 3 0,0-3-327,0 3 0,0 1 272,0-1 1,0 0 216,0-4 0,0-1-429,0 0-600,0 0 351,7 0 1,-4-6 402,6-3 0,-6-3 0,4-2 0</inkml:trace>
  <inkml:trace contextRef="#ctx0" brushRef="#br0">25536 16576 7942,'14'-14'0,"0"1"0,0 4 0,0-2 475,1 6 0,-1 0 37,0 5 0,2 2-41,3 3 0,-3 1-224,3 4 0,-8 2-127,-2-2 1,-6 2 54,2 3 0,-3-1 15,-2 0 1,0 2-170,0 3 1,-7-2 22,-2 7 0,-4-7-184,-1 2 0,4 2-128,1-2 87,6 6 0,-4-9-131,7 3-3,0-10 0,8-4 8,7-10 1,0-3 65,9-6 1,-5-7-480,5-2 1,-2 1-7,2-2 726,2 0 0,-3-4 0,5-1 0</inkml:trace>
  <inkml:trace contextRef="#ctx0" brushRef="#br0">26047 16377 7903,'0'15'127,"0"-1"0,5 0 240,0 0 1,0 0 6,-5 1 1,4 0 262,1 4 1,5-1-289,-6 5 1,3-4-133,-3 5 0,-1-2-193,7 2 1,-7 3-69,2-4 0,-4 4-76,-1 2 0,0-1 190,0 1 1,-1-6-120,-4 1 1,-3 0-86,-6 4 0,-2-6-231,-3-3 1,2-3-248,-7-2 1,0-6 14,-4-3 1,0-4-849,-1-1 1445,7-12 0,-5-4 0,5-12 0</inkml:trace>
  <inkml:trace contextRef="#ctx0" brushRef="#br0">26118 16292 7846,'15'0'0,"4"0"169,0 0 0,6 0 151,-1 0 0,7 2-104,2 2 1,7-1 164,-2 7 1,-2-7-1052,2 2 0,-5 3-17,5 1 687,-6-2 0,2 12 0,-5-4 0</inkml:trace>
  <inkml:trace contextRef="#ctx0" brushRef="#br0">14687 17614 8538,'0'21'-955,"0"2"474,0 4 0,0 3 1109,0 3-353,0 4 1,0 4-89,0-3 0,0-2-166,0-3 0,0-8-28,0 4 1,0-5 2,0-1 1,0-2 158,0-7 1,5 0-104,0 1 1,6-1 208,-2 0 0,10-5-52,5 1 1,3-1-26,1 6 1,7-6-156,3 1 1,8-6-25,1 6 1,7-6 2,-2 6 1,10-7-356,4 2 0,11-2 296,-34-1 0,0 1 1,-1-2-1,1 1 28,2 3 1,0-1 0,-1-1 0,-1-1 92,-1 3 1,1 0 0,3-3 0,1 0-73,3 3 0,0 0 0,0-3 0,1-1 47,4 1 1,-1 1 0,-2-2 0,-1-1-328,0 0 1,2 0 0,6 0 0,1 0 301,1 0 1,1 0-1,0 0 1,1 0 10,-2 0 0,1 0 0,2 0 0,1 0 2,4 0 0,0 0 1,1 0-1,0 0-225,2 0 1,-1 0-1,-3 1 1,1 0 243,4 1 1,1 1 0,-5-3 0,1 1-306,10 1 0,1 1 1,-7 1-1,-1 0 298,3 0 0,0 1 0,-5 1 0,1 1-105,7 0 0,-1 0 0,-5 0 0,-1-1 26,4-1 1,0-1 0,-1 3-1,0-1-41,3-1 0,0-1 1,-1 0-1,-1-1 38,-2-1 1,-1 0 0,1 2-1,1-1-84,5-1 0,1 1 0,-2-1 0,0 0 56,-5-1 1,-1-2 0,1 1 0,0 0 45,4 0 1,1 0-1,-2 0 1,-1 0 75,0 0 1,0 0 0,0 0 0,1 0-54,1 1 0,0-2 0,0-1 0,-1 0 19,-1-1 1,0 1 0,-3-1 0,1 1-52,-20 2 0,2 0 0,0 0 0,23-3 1,0 0-4,-1-2 0,0 0 0,-5 1 0,1 0 6,4 0 0,0-1 1,0 0-1,-1 0-91,1-1 1,0-2 0,-2-1 0,-1-1 161,1 1 1,-1-1 0,-6 0-1,0 0-198,0 0 1,-1 1 0,-3 1-1,0 0 267,6-1 0,0-1 0,-10 1 0,-1 1-30,0-2 1,-1 1-1,1 1 1,0 0-46,4-2 1,0 1 0,-2 1-1,-1 0-41,-2 1 0,1 0 0,1 0 0,-1 0 9,-3 0 0,0 0 0,5-1 0,1 1-19,5 0 1,1 0-1,-5 0 1,-1 1-115,-2 2 1,1-1-1,-2-1 1,0-1 91,6 3 0,1-1 0,-3-1 1,0-1 6,-3 0 0,1 0 0,-1 0 1,-1 1-57,0 2 0,-1-1 0,0-1 0,-1 1-10,-1 2 1,0 1-1,-4-3 1,-2 1 156,-8 1 1,-1 1 0,1-1 0,-1 1-266,1 2 0,0 0 1,34-1 290,-6-4 1,-6 3-666,-8-3 0,-3-1 2067,-7 1 0,-6-1-1265,-13 1 1,-1 2 493,-3-6 0,1-1-581,-6-4 0,0 0 323,-5 0 1,1-5-299,-1 0 0,0-7 201,0 3 0,1-4-221,-1-2 1,0-4-35,0 0 0,-4-2 18,-1 2 0,-4 3-133,4-3 1,-5 3 105,0 2 0,-2-2-181,-2-4 0,0 4 50,0-3 1,-6 2-32,-4-3 0,2 3-21,-1-7 0,1 5 30,-2-5 1,4 0 22,6-5 0,-5 2 9,0 3 0,1-1-3,4 6 0,4-5 14,1 5 0,2-2-57,-3 2 0,3 3 63,2-4 0,2 0-140,-6 1 0,4-5 157,-4 4 1,0-3 103,-5 3 0,0 0-24,0 0 1,-2 4 217,-2-3 0,0 3-74,-5 2 0,4 1-108,-4 3 1,6-1-21,-2 6 0,-2-5-23,3 5 1,-1 0-164,5 5 0,0 0 150,0 0-192,0 0 1,-2 1 67,-2 3 1,0-1 11,-5 7 1,4-6-32,-4 5 53,-1 1 1,-4 4-115,0 0 1,-5 0 72,0 0 1,0-5-3,5 0 0,-7 0 8,-2 5 0,-6 0 8,-4 0 0,-3-4 40,-7-1 0,-1 0-2,-4 5 0,-4 0 13,-9 0 1,2 0-141,-2 0 0,7 0 119,2 0 0,-2 0 1,-8 0 0,-4 0-17,-10 0 0,35 0 0,0 0 27,-2 1 1,1-2-1,-36-3 2,12-1 1,-7-5-211,33 8 1,0 0 0,-3-3-1,0 0 207,-2 3 1,0-1 0,2-1 0,0-1 1,-2 2 1,-1 1 0,2-1 0,0 1-7,-1 2 1,0 0 0,-2 0 0,-1 0 30,-4 0 0,0 0 1,1 0-1,1 0 5,-2 0 0,0 0 0,2 3 0,2 1 3,-2 0 1,0 1 0,2-1 0,0 0-30,-4 1 1,-1 0 0,1-3 0,-1 0 1,0 3 1,1 0-1,2-3 1,1 1-2,1 1 0,1 1 0,-1-1 0,0 0 2,-4 1 1,-1-1 0,3 1 0,-1-2-24,-1 0 0,0-1 0,4-1 0,0 1 23,0 3 0,1 0 0,0-3 0,-1-1 4,-1 1 0,-1 1 0,-2 0 0,-1 0 0,1-1 1,0 1 0,4-1 0,1 0 0,2-2 1,0 0-1,0 2 1,0 1-12,-4-1 1,-1 1 0,-2-1-1,-1 1 2,1-3 1,0 0-1,5 0 1,1 0-6,3 0 1,1 0 0,-2 0 0,1 0 1,-2 0 0,0 0 0,-3 0 1,-1 0-15,2 0 1,0 0-1,1 0 1,0 0 16,1 0 0,0 0 0,1 0 0,1 0 53,0 0 1,1 0 0,-2 0 0,1 0-12,-2 0 0,0 0 0,0 0 0,0 0-12,0-1 0,0 2 0,0-1 0,1 1-181,-32 4 0,35-4 0,-1 1 149,-1 3 0,0 0 0,-2-3 0,-1 0-3,-4 3 1,0 0 0,6-3 0,0-1-2,1 1 0,0 1 0,-34 3-47,37-4 0,-1 1 1,1-1-1,-2 0 49,-3-1 1,0-2 0,2 1 0,1 0 8,-1 0 0,1 0 1,-39 0-26,5 0 1,4 5 70,-4 0 0,34-2 0,0 0-50,-1 0 1,1-1 0,-3-1 0,1 1 9,1 3 0,1 0 0,-37-1-53,3 6 0,-3-5 17,39-1 1,0 1-1,-4-3 1,-1 1-86,0 2 0,0-1 0,2-2 0,1-1-3,1 2 1,1-1 0,-29 0-47,-2-2 0,-2 4 113,-3 1 0,35-2 0,-2-1 61,0-2 0,1 0 1,-32 0-54,-2 0 0,6 6 10,-1 4 0,-6-2 18,37-4 0,-1 1 1,0 0-1,-1 0 61,-1 1 1,0 2 0,1 1 0,1 1-85,0-1 0,1 1 0,-37 10 31,6-1 0,31-11 0,-1 0-76,1 2 0,-1-1 0,-6-1 0,0 0 39,4-1 0,0 0 0,0 0 0,-1-1-7,-31 3 1,2-1 46,-3-3 1,35-4 0,-2-1 6,1 3 0,-1-1 0,1-1 0,0 0 1,-38-1 0,7 1 146,2 4 1,-6-2-71,1 7 1,35-6 0,0 1-72,-2 2 0,0 0 1,2 0-1,0 0 29,-35 8 1,1-1-20,8 0 0,4 4-7,1-4 1,6 3-127,3-7 1,-2 2 88,3 2 0,0 1 49,4-1 0,3 0 99,11 0 0,1 5 42,5 0 0,6 0 305,3-5 0,3 5-419,2 0 1,4 7 199,1-3 1,6 1-244,-2 4 0,3-2 102,2 7 1,0 2-262,0-2 1,5 5 156,0-5-186,6 6 149,-3-9-214,0 11 186,4-11 1,-9 10 23,7-7 0,-7 5-29,2-5 0,-2 7 19,2-2 1,-4 3 2,4 1 1,-3 1 9,-2 0 1,0-1-5,0 1 0,4-7 167,1-3 0,1 1-114,-1-6 0,3 4 6,6-9 1,0-1-43,1 2 1,5-7-96,4 2 0,3-4 52,1-6 0,2 4-16,3-4 1,5-2 69,10-3 0,-4 3-7,3-3 1,-1 6 0,2-5 1,-3 4 93,8-4 0,7 4-41,11-4 0,0 4-284,5-4 0,1 5 260,-1-6 0,0 3-33,-5-3 0,-31-3 0,2 0-7,0 1 0,1 1 0,2-2 0,0 1-3,1 0 0,-2 1 0,-3-2 0,-1 1-7,0 2 1,0 1 0,1-2 0,-1-1 42,0 3 1,1 0 0,-1-1-1,0 1 7,3 2 1,-1 0 0,1 0-1,0 0 34,2 1 0,0-1 1,-3 0-1,-1 0-52,31 7 0,7 0 62,-37-7 0,1 1 0,2-1 0,1 1-55,4 2 0,0-1 0,-2-3 0,0-1 14,-2 2 1,-2 1-1,2-3 1,0 1-12,-3 1 1,-1 0 0,4-3-1,0 0-208,4-2 0,-1 0 0,1 2 0,-2-1 225,0-1 1,-1 1 0,-1-1-1,0 0-4,-4-2 0,1 0 1,3 2-1,0 1-16,1-1 0,1 1 1,0 0-1,2 0 0,0 0 1,-1-1 0,-5-1 0,-1-1-73,-3 2 1,0 1-1,3 1 1,0 0 15,-1 1 0,1-1 0,4 0 0,-1 0 16,0 1 1,-2 0 0,-1-1 0,0 0-141,-3 0 0,0 1 0,31 8 140,5-4 0,0 4 35,-34-6 0,1 0 0,0-2 0,0 0-3,-1 0 0,1-1 0,-1-2 0,0-1 109,-2 1 0,0 1 1,39 3-61,-3-1 0,-36-2 1,1-1 27,3-2 1,2 0 0,-3 0 0,0 0-55,3 0 0,-1 0 1,-4 0-1,0 0 45,39 0 0,-2 0-72,-36 0 0,1 0 0,-1-2 1,1-1-62,2 1 0,0-1 0,-1 1 0,-1 0 48,28 2 1,-3 0-142,-11 0 1,-2 0-139,-2 0 0,2 0 112,-3 0 0,-3 0 233,-2 0 0,-2 1-48,-3 4 1,-1-3 345,-3 2 0,-3 3-490,-7-3 1,1 1 272,-1-5 1,1 0-271,-1 0 135,1 0 0,5-6 0,3-2 0</inkml:trace>
  <inkml:trace contextRef="#ctx0" brushRef="#br0">21697 18538 8018,'-8'0'-748,"-5"0"781,12 0 256,-6 0 60,14 0 0,5 0-185,7 0 0,2-1-33,-2-4 1,3 3-67,6-2 1,1-3 44,-1 3 0,7-1-133,3 5 0,8 0 110,1 0 1,11 0-10,-1 0 1,3 0-13,-3 0 0,-5 0-5,0 0 1,-6 0-149,2 0 1,2 0 96,2 0 1,5 0-72,5 0 0,-4 0-61,4 0 1,-5 0 156,-5 0 0,2 0-9,-7 0 1,7-2-8,-2-3 1,9 2-21,6-6 1,2 6 18,2-2 0,-3-1 15,-6 1 1,0-5 1,-10 6 0,-2-3 49,2 3 1,2 2-55,8-3 1,-2-1 16,6 1 0,-11-1-31,2 1 0,-3-1 5,3-4 0,-5-2-22,0 2 1,3-2-13,12-3 0,-1 0-30,10-4 1,-5 3 55,-5-3 0,-2 3 120,-8 2 1,1-5-123,0 0 0,2 0 148,2 5 0,-1 4-65,7 1 1,-7 1 144,1-2 1,-7 3-155,-2 2 1,-11 3-7,2-2 0,-4 2-122,4 2 1,1-5 94,4 0 0,-4 1-227,3 4 1,2 0 59,-1 0 0,-3-5-490,-7 0 605,3 1 0,-6-1 0,3 0 0,-5 2 0,-3 1 0</inkml:trace>
  <inkml:trace contextRef="#ctx0" brushRef="#br0">27014 15709 8045,'-8'-14'-59,"2"0"29,6-1 0,2-3 125,2-1 1,9 0 200,6 4 0,8-4-39,1 1 0,5-6-98,5 5 0,3-6-308,-3 1 0,-1-3 80,0-1 1,-5 1-95,1 3 1,-3-1-168,-1 6 0,-2 0-758,-4 5 1088,-9-1 0,-7 1 0,-7 0 0</inkml:trace>
  <inkml:trace contextRef="#ctx0" brushRef="#br0">27270 15183 8045,'14'-24'-169,"1"1"0,0 5-297,4-1 0,3 4 371,7 0 1,6 8 228,2 2 1,5-2-32,0 3 0,-1-1-130,-3 5 1,2 0 226,-7 0 1,-5 0 32,-4 0 0,-7 6 54,2 4 0,-9 10-97,-5 9-299,-10-1 192,-3 13 0,-14 0-273,-7 7 0,-5 4 106,-9-5 0,5 1-319,0-6 226,7-5 1,-4-3-1,6-5 1</inkml:trace>
  <inkml:trace contextRef="#ctx0" brushRef="#br0">29175 13662 8251,'0'14'510,"0"2"-414,0 3-33,0 3 0,0 6 145,0 1 0,-4 1-101,-1 3 1,-6 3-59,1 7 0,-4 0-66,-5-1 0,-3-1-65,-6-3 0,-7 2 170,-3-7 1,-5 5-148,-4-5 0,1 0-11,-6-4 0,8-7 0,1-3 0,7-10 66,7-4 0,7-3-144,3-2 1,3-13-35,2-6 1,6-6 111,3-4 0,4-7-150,1-7 0,8-6 52,6-8 0,7 7 167,7 3 0,7 9-29,3 4 1,3 12 99,1 8 0,-4 6-66,0 8 0,-5 7 154,5 2 0,-8 10 32,-1 5 0,-2 3-102,-8 1 0,0 0-79,-5 1 0,-5-2-10,1-4 1,-7 3-161,2-7 0,1 0-222,-1-5-471,-1 0 854,-4-6 0,7 5 0,1-6 0</inkml:trace>
  <inkml:trace contextRef="#ctx0" brushRef="#br0">29261 14032 8096,'14'0'0,"0"0"49,0 0 127,-6 0 0,-2 6 28,-6 3 0,0 6 34,0 4 0,-1-2-220,-4 7 1,-3-1 24,-6 6 0,-5-1-107,0 1 0,0-6-114,5 1 1,1-7 96,4 2-157,-4-9 0,13-4 74,0-6 0,6-1 38,9-4 1,5-8-6,4-6 0,4-4-86,6 4 1,-3-2 26,7 2 0,-5 3-108,5-3 0,-6 4 151,1 0 147,-3 1 0,-2-6 0,1-3 0</inkml:trace>
  <inkml:trace contextRef="#ctx0" brushRef="#br0">29701 13861 8096,'10'0'34,"-1"0"0,-4 0 402,4 0-1014,1 0 314,4 6 1,-1-3-575,-4 7 619,-2-1 1,-7 6 218,0-1 0,-7-5 0,-2 1 0,-4 1 0,-1 8 0,-2-3 0,-3 3 0,3-2 2,-3 2 0,4-3 173,0 3 1,3-2 28,2 2 1,-1-3 169,7 3 0,-1-8-185,5-2 1,8-6-82,6 2 0,2-3-85,7-2 0,1-7 87,5-2 0,-1-4-551,0-1 0,1-5 96,-1 0 345,1-6 0,-1 3 0,1-7 0</inkml:trace>
  <inkml:trace contextRef="#ctx0" brushRef="#br0">30114 13790 8096,'8'0'-1270,"-2"2"1525,-6 2 1,0 6-66,0 9 0,-6 4 188,-4 11 1,2 0-122,-1 4 1,-1 3 85,-4-3 1,6-3-136,3-2 0,4-9 107,1-5-355,6-3 0,7-9 102,6-2 0,0-5-112,-5-5 1,2-9 18,3-9 1,-4-6-147,4-4 1,-4-2-74,-6-3 1,2-1-90,-6 6 0,0-1 123,-5 6 1,-2 1-47,-3 3 0,-7 4-265,-7 6 1,-13 6-30,-1 3 556,-7 3 0,-9 9 0,-1 1 0</inkml:trace>
  <inkml:trace contextRef="#ctx0" brushRef="#br0">29076 14643 7773,'0'25'-177,"0"4"330,0 2 1,-7 12 39,-2 0 1,-5-4 122,-5 4 0,-2-4-296,-2 9 1,-9 0 104,3 0 0,-7 1-206,3-2 0,-5-4 111,5 0 0,-5-12-77,5-7 1,4-12-22,6 3 1,1-12-127,-2-3 0,3-8 60,7-11 1,5-3-54,-1-7 0,7-4 167,-2 0 1,5-5 8,5 5 0,3 0 132,6 4 0,7 7-97,2 3 0,6 8 46,4 2 1,3 6 0,7-2 1,0 10 119,-1 4 1,-4 5-149,0 5 1,-8-1-19,-1 5 0,-3 1-125,-7 4 0,0-4-203,-4 0 0,-3 0-289,-2 4 0,1-6 89,-7-3 503,1-3 0,-5-2 0,0 0 0</inkml:trace>
  <inkml:trace contextRef="#ctx0" brushRef="#br0">29303 15098 8016,'5'9'-231,"0"1"1,4 4 230,-4 5 0,0 6 0,-5-1 0,0 3 127,0 1 0,0-1-103,0-3 0,-5 1-233,0-6 0,0 5-358,5-5-69,0 0 636,0-5 0,0-6 0,0-2 0</inkml:trace>
  <inkml:trace contextRef="#ctx0" brushRef="#br0">29659 15027 8016,'19'-5'0,"0"0"0,4 1-778,-4 4 0,0 0 778,-5 0 0,-4 0 0,-1 0 0,-5 0 0,2 6 0,-6 2 0</inkml:trace>
  <inkml:trace contextRef="#ctx0" brushRef="#br0">29616 15183 7932,'6'8'-3,"4"-3"1,7-4 350,2-1 1,6 0-500,-1 0 0,5-6 35,4-3 1,3-4 115,7-1 0,6-7 0,1-1 0</inkml:trace>
  <inkml:trace contextRef="#ctx0" brushRef="#br0">30611 14629 7996,'0'15'614,"0"4"1,0-1-377,0 6 1,0-1-155,0 6 1,-4-6-37,-1 1 1,-5-5 127,6 5 1,-3-7-762,2 2 1,-2-8 129,-8-1 0,0-3-90,-4 3 1,-3 1 544,-7-6 0,-6 6 0,-1-3 0</inkml:trace>
  <inkml:trace contextRef="#ctx0" brushRef="#br0">30170 15069 7996,'0'15'6,"0"-1"1,13-2 169,6-2 0,8-4 3,6-6 1,-1-6-83,6-4 0,1-4 46,9-5 1,2 4-168,7-4 0,0 0-353,0 4 0,-13 0 244,-6 10 1,-8-5-805,-6 6 937,-10-1 0,-2 11 0,-4 2 0</inkml:trace>
  <inkml:trace contextRef="#ctx0" brushRef="#br0">30455 15098 7996,'8'6'0,"-4"4"0,-2 2 234,-2 2 0,-2 2-8,-2 3 0,1-1-95,-7 5 1,1 1 53,-6 4 1,1-5-324,0-4 1,6-2 68,3 2 1,-1-8 37,1 3 1,2-4 113,8-1 0,4 2-145,10-6 0,3 0-117,7-5 1,6 0 148,3 0 0,3-5-95,1 0 1,1-1 75,0 1 1,-7 2-315,-3-7 0,-9 7-444,-5-1-3,-3-4 810,-9 6 0,0-11 0,-7 6 0</inkml:trace>
  <inkml:trace contextRef="#ctx0" brushRef="#br0">30682 15155 7994,'0'-15'0,"0"1"0,0 0-55,0 0 87,0 6 55,0 2 1,0 9 96,0 6 1,-8 9 120,-6 15 1,-2 5-34,-7 9 1,4 0 80,-5 10 1,5-1-358,-5 10 0,7 0 41,-2 5 0,9-32 0,0 1-1585,0 3 0,1 0 1548,0-1 0,-1 1 0,-3 0 0,-1-1 0,-1-3 0,0 0 0</inkml:trace>
  <inkml:trace contextRef="#ctx0" brushRef="#br0">1067 13804 7876,'0'-16'0,"0"-3"0,0 4-61,0-4 118,0-3 1,0 6 179,0-3 1,0 8 360,0 1-215,6 7-169,-4-3-91,4 6 0,-1 1 80,-1 4 1,3 5-42,-2 9 0,-4-2-105,4 7 0,-4 1 74,-1 8 1,0 0-215,0 10 1,0-4 130,0 9 0,0 1-74,0-2 1,0-4-135,0-5 87,0-7-36,0-2 0,0-9-243,0-6 273,0-6 1,2-1 23,3-7 0,-2-13 11,6-6 1,1-11-10,4-3 0,0-8-311,1-2 145,-1 0 93,0 1 0,0 2-177,0 7 203,1 6 91,-1 0 102,0 12 1,0 0-80,0 11 1,-1 10 146,-3 8 1,1 8-94,-7 12 1,1 8 144,-5 10 1,0-1-39,0 1 1,5-11 192,0 2 1,1-10 96,-1 0-356,3-9 1,4-4 139,-2-5 182,2-8 0,-4 0-275,6-7 1,1-2-1,-1-3 1,0-7-116,0-7 0,2-6-204,3 1 0,-2-3-362,7-1 1,-6-2 298,0-4 0,-2 4-878,-2-3 554,1 3 47,-1 8 1,-1-3-256,-4 6 0,2 0 117,-6 5 641,0-1 0,1 1 0,2 0 0</inkml:trace>
  <inkml:trace contextRef="#ctx0" brushRef="#br0">1977 13790 8340,'14'0'-449,"0"0"224,0 0 112,1 0 1,4-5 576,-1 0-186,1 1-176,-4 4 0,-1-5-78,0 0 0,-4 0-282,-1 5-173,1 7 0,-3 1 431,-2 6 0,3 0 0,0 0 0</inkml:trace>
  <inkml:trace contextRef="#ctx0" brushRef="#br0">1991 14003 8335,'-14'0'-184,"6"0"523,1 0 1,9-5 537,3 1 0,7-1-102,7 5-515,7 0-65,-4 6 1,6-4-508,1 3 198,-1-4-22,1 5 1,-1-4-238,0 3 0,1 1 373,-1-1 0,1 6 0,-1-3 0</inkml:trace>
  <inkml:trace contextRef="#ctx0" brushRef="#br0">2801 13363 8126,'-20'-6'304,"4"-2"696,-5-6-781,14 6 1,2 2-165,10 6 1,4 1 82,10 4-150,3-3 191,7 10 1,4-10-579,0 3 251,6-4-139,-9-1 0,5 0-317,-6 0 1,-3 0-301,-2 0 904,-3 0 0,-13-6 0,-2-2 0</inkml:trace>
  <inkml:trace contextRef="#ctx0" brushRef="#br0">2759 13435 8126,'-15'7'-56,"1"0"1,8-7-128,6 0 1,8 4 609,11 1-176,3 0-117,6 1 1,1-3-245,-1 7-13,-6-7 86,5 3 0,-6-6-275,2 0 255,-2 7 1,-8-4-301,-4 6 292,-3-6 1,-6 10-34,0-3 0,-3-2 8,-6 1 0,-2 5-1,-13 5 0,0 5 143,-4-5 39,-1 6-68,1-9 1,0 6 132,-1-3 1,7-5-84,3 0 294,3 1-210,2-8 1,14 6 199,10-3 1,5 1 157,14-7-226,2 1-115,12-5 1,-2 0-296,-3 0 5,3 0 62,-5 0 1,12-5-216,-1 1 0,1-6 172,-6 5 1,-5 1-90,-4 4 0,-5 0-439,-4 0-245,-4 0 870,-12 0 0,-1 0 0,-7 0 0</inkml:trace>
  <inkml:trace contextRef="#ctx0" brushRef="#br0">2617 13918 8317,'6'14'185,"3"0"1,2 1-27,-1-1 1,2 5-117,-2 0 1,-4 6-584,-1-1 324,-3-4 185,-2 7 1,0-11-231,0 3 165,0-3 15,0-2 1,-5-5-94,0 1 90,-6-7-511,3 10 385,-6-12 105,0 5 317,6-6-292,2 0 191,6 7 0,4 2-7,1 10 0,0-3 102,-5 3 1,0 3-47,0 2 1,0-2 137,0 2 0,-2-6-63,-3 6 0,4-6-25,-4 1 1,4-4-325,1 0-55,0-1 353,0-6-526,0 4 172,0-10-40,0 4 210,0-6 0,6-12 0,2-4 0</inkml:trace>
  <inkml:trace contextRef="#ctx0" brushRef="#br0">2929 14160 8255,'15'0'-7,"-6"-2"-152,0-3-2,-5 4 0,2-4-55,-6 10 54,0-4 213,0 12 1,-6-5-565,-4 6 225,-2 0 152,-3 0 1,-1-1 114,-2-3 1,2 2 72,-3-2 0,3 2 144,2 3 0,0-3 117,-1-2 289,7 2-224,2-4-18,12 0-251,9-2 0,2-6-31,7 0 117,-1 0-251,6 0 0,1-6-194,3-3 0,-1-4-11,6-1 1,-2 0 260,2-1 0,3 1 0,-5 0 0</inkml:trace>
  <inkml:trace contextRef="#ctx0" brushRef="#br0">3242 13989 8247,'8'2'-107,"-3"2"1,-4 6-130,-1 9 1,0 3 455,0 6 0,0 7 401,0 3 1,0 1-306,0-1-71,-6 3-47,4-4 1,-4-1-972,6-3 370,0-3-21,6-8 1,-2-1-999,5-7 1422,-6 0 0,10 1 0,-5-1 0</inkml:trace>
  <inkml:trace contextRef="#ctx0" brushRef="#br0">3000 12852 8126,'0'-15'-161,"-1"3"-242,-4 2 457,3 4 169,-4 6 0,6 6 99,0 4-30,0 2-215,0 9 0,2-5-119,2 3-72,-2-3 121,4-2 0,-4 0-172,3 0 70,-4-6 50,6 5-6,-7-12 3,0 6 1,-2-7-25,-3 0 1,2 4-3,-6 1 1,4 0 15,-5-5 1,7 1 118,-1 4-97,2-3 101,-4 10-77,4-4 1,-3 6 56,10 1 1,-2-6 107,7 1 0,-6-2-113,6 1 1,-5 2 11,4-6 1,-6 1 18,2-1 0,-2-4 66,2 4 147,-4-3-240,6 4 5,-7-4 0,-5 10 15,0-2 1,-6 1-70,2-2 1,-4 4-4,-1-4 1,0 4-228,0 1-431,6-6 666,1-2 0,7-6 0,0 0 0</inkml:trace>
  <inkml:trace contextRef="#ctx0" brushRef="#br0">3711 13179 8287,'14'-7'-855,"1"6"247,-1-4 724,0 3 0,-1 4 332,-4 3 1,2 3-231,-6 6 1,5 5-25,-6 0 1,1 8 267,-5 1-41,0 7-258,-6 7 0,-7 1 54,-6 0 1,-6 4-116,1 1 0,-1 4 14,1-5 0,-3 0 0,4-4 1,0-7-205,0-2 0,5-6 153,-1-4 0,4-4-99,0-6 0,-4-1-282,1-3 138,-1-4 75,4-12 0,6-4-225,-1-9 1,6 0-24,-6-9 0,7 1-33,-2-11 0,4 2 176,1-2 0,1-2 42,4 7 1,3 0 89,6 4 51,-6 7-116,5 2 0,-1 12 523,7 3-171,0 4 59,2 1 0,-4 6 103,7 3 0,-5 6-118,4 4 1,1-2 72,5 7 1,-6-7-223,1 2 0,0-3 4,4-2 1,-1 0-570,-3 0 221,-4-6 179,-6 5 0,1-10-1070,-1 7 522,-6-7 285,-2 3 322,-6 0 0,0-4 0,0 4 0</inkml:trace>
  <inkml:trace contextRef="#ctx0" brushRef="#br0">3925 13406 8211,'20'-14'0,"-3"6"-208,7 3 1,-6 4-338,0 1 1,-6 6 1071,-3 3-174,-6 4-216,10 8 0,-12-4 127,4 7-224,-3-7-15,-2 4 0,-2-2-253,-3 0-19,4-1 184,-12-3 0,7-1-362,-4 0 118,-2 0-478,4 1 785,0-8 0,2 0 0,6-7-269,0 0 367,0 6 0,1 0 140,4 4 1,-3 4-117,2 0 1,-2 1 80,-2 3 1,0 0 76,0 1 0,0-2 102,0 7 0,0-7-110,0 2 0,0 2 117,0-2-589,0 0 130,6-5-42,-4-6 1,6-2-68,-4-6 1,0-1 101,5-4 77,0-9 0,6-9 0,-1-5 0</inkml:trace>
  <inkml:trace contextRef="#ctx0" brushRef="#br0">4380 13292 8083,'1'15'66,"4"-1"1,-2 5 528,6 0-419,1 12 0,4-7 108,0 9 0,1-3 14,-1-1 1,2-1-214,3 0 0,-4-4 95,4 0 0,2-7-468,-2 2 1,0 2-12,-5-2 1,0-2-264,0-7 0,-4 1-10,-1-7-235,-5 1 295,8 1 512,-10-4 0,4-2 0,-6-8 0</inkml:trace>
  <inkml:trace contextRef="#ctx0" brushRef="#br0">4692 13179 8083,'8'0'-751,"-1"0"792,-7 6 372,0 2 1,0 11-109,0 0 1,-2 6 129,-3-1 1,-3 3-255,-6 1 0,-2 5-182,-3 0 0,-1 5-311,-4-5 164,-3 7 107,5-10 0,-5 5-751,4-7 408,2 1-141,7-7-299,0-2 824,6-12 0,-5-8 0,5-8 0</inkml:trace>
  <inkml:trace contextRef="#ctx0" brushRef="#br0">4735 13363 8083,'14'0'0,"0"0"0,-4 2-30,-1 3 1,-4-2-23,5 6 1,-7 1 456,1 4-49,-2 0-239,-2 1 1,0 0-13,0 4-113,0-3 4,0 5 0,-2-2-291,-2 0 154,-4-1 0,-2-5-620,1-3 191,6 2 183,-4-10 0,7 3 216,0-10 65,7 3-136,-6-4 351,12 6-49,-5 0 7,0 0 0,0 6 224,-4 4 1,-2 2-50,3 3 0,-4 4 157,-1-1 0,-1 6-150,-4-5 0,3 5 92,-2-5 1,0 4-432,0-4 283,2 0 45,-4-4-1016,6-1 368,0 0 410,0-6 0,6-8 0,2-8 0</inkml:trace>
  <inkml:trace contextRef="#ctx0" brushRef="#br0">4962 13321 8083,'15'-8'-69,"-6"2"198,1 6 349,-7 0-336,3 6-36,-6 2 1,0 11-266,0 0 81,-6 6 7,4 3 1,-10 4-7,2 6 1,2-7 98,-1 3 0,6-6-221,-2-4 178,3 3-129,2-12 0,7-2-19,2-13 108,4-6 5,1-8 0,0-5-221,0 0 224,7-7-58,-5 4 0,6-8-159,-3-3 0,-3 3 94,2-3 1,-2 0-44,-2 4 0,1-2 219,-1 7 0,0 3 0,0 2 0,-4 8 635,-1 2-491,-6 6 1,4 3 778,-7 9-373,0 10-206,0 3 1,0 7 192,0-1 0,0 7-161,0 3 1,0 3-128,0 2 1,0-5-131,0-1 0,-2 1-209,-3 5 0,4-5-793,-4 0 423,-3-7 335,7 10 1,-10-12-808,6-1 394,-6 1 312,9-13 0,-10 9-127,2-6 1,-3 0 37,-1-5 1,-2-6 314,-2-3 0,2-4 0,-5-1 0,7 0 0</inkml:trace>
  <inkml:trace contextRef="#ctx0" brushRef="#br0">5318 13520 8083,'14'0'-2,"0"0"0,-4 5 26,-1-1 1,-6 3 182,2-3 1,-3 4 19,-2 6 1,0 1 80,0-1-725,-7 0 304,0 0 1,-6 1-8,3-1 1,-1 0-181,7 0 1,-6-4-524,5-1 427,1-6 80,4 4-60,0-1 376,6-4 0,-4 4 0,10-6 22,-4 0 0,6 0-72,1 0 1,-6 0 188,0 0 1,-5 1 324,0 4 0,3 8 136,-3 6 0,1 4-183,-5-4 0,0 7 135,0-3-189,-6 4-182,4 8 1,-4-5 48,6 3 1,-5-3-115,0-1 1,1-6-275,4 1 1,0-7-200,0 2-722,0-9-948,0-4 1549,0-25 478,6 2 0,2-18 0,6 7 0</inkml:trace>
  <inkml:trace contextRef="#ctx0" brushRef="#br0">5631 13577 8059,'27'0'-118,"-4"0"0,4-2-244,-3-3 0,-2 2 367,2-6 0,-1 4 449,6-4 0,-7 4-592,-3-5 126,-3 7-483,-2-3 495,0-1 0,0 6 0,0-5 0</inkml:trace>
  <inkml:trace contextRef="#ctx0" brushRef="#br0">5730 13733 8040,'8'0'0,"9"0"243,-2 0 0,8-2 405,1-2 1,5-4 151,4-6-418,-3 6-133,4-5 0,-5 10-201,-1-7 0,5 6 151,1-6 0,-4 7-199,-2-2 0,-3 4 0,10 1 0</inkml:trace>
  <inkml:trace contextRef="#ctx0" brushRef="#br0">6498 13406 7930,'-8'2'127,"3"2"0,10 0-96,5 5 0,2-4 359,2 4-155,7-6-108,-5 10 1,12-11-65,1 2 0,1-4-97,8-4 0,-5 0-160,5-5 1,-7 6-102,2-2 0,-9 4 295,-5 1 0,-3 0 0,-2 0 0</inkml:trace>
  <inkml:trace contextRef="#ctx0" brushRef="#br0">6697 13577 7930,'-8'0'32,"2"6"0,1-3-32,0 7 0,-6-2 160,2 1 1,-4 8 288,-1-2 0,0 8-312,-1 1 0,1-3-194,0-3 1,0 3 110,0-2 1,6 0-93,3-5 1,3-4-45,2-1 153,0-6-63,13 4 0,-2-7-81,13 0 0,-1 0 49,6 0 1,9-2-29,0-3 1,11 4-83,-7-4 1,3-1-185,-7 1 0,1 0-24,-6 5 1,-1 0-546,-9 0 887,-8 0 0,-3 0 0,-4 0 0</inkml:trace>
  <inkml:trace contextRef="#ctx0" brushRef="#br0">6839 13676 7816,'0'14'-342,"0"2"524,0 3 1,0 5 343,0 9 0,-6 0 193,-4 10-499,-2-4-28,-2 17 0,-1-11-92,1 8 1,1-8-61,4 3 0,1-4-160,3-1 1,4-7-57,-4-3 0,2-9-325,-2-5 0,4-3 139,-4-2 0,3-8-211,2-6 0,0-8 154,0-11 419,0-9 0,0-8 0,0-7 0</inkml:trace>
  <inkml:trace contextRef="#ctx0" brushRef="#br0">6868 12965 8029,'8'0'217,"-2"7"166,-6 2 0,0 12-119,0 7 0,-2 7-29,-2 8 0,-6 10 110,-9 4-748,3 3 1,-11 3-1,5 2 1</inkml:trace>
  <inkml:trace contextRef="#ctx0" brushRef="#br0">7436 13108 8093,'-14'0'0,"0"0"102,0 0 104,-1 0 1,1 6-12,0 3 1,-5 12 0,0 7 0,-1 2 272,1 8-232,3 6-139,-5 7 1,7 11 321,0-1 1,1-4-239,4-5 1,2-6-160,7 1 0,2-9-196,3-5 0,4-10-419,10-9 0,-1-2 50,5-7 0,1-2 287,4-7 0,1-6-1111,-1-9 1367,1 3 0,-7-10 0,-2 3 0</inkml:trace>
  <inkml:trace contextRef="#ctx0" brushRef="#br0">7465 13264 8073,'8'0'0,"0"1"84,-4 4 0,-2 3 175,3 6 1,-4 2-69,-1 3 0,0 2-57,0 2 1,0 3-87,0-7 0,-1 4 123,-4-4 0,2 5-327,-7-5 86,7 0 9,-3-11 0,4 0-380,-3-4 243,4-2 1,-4 4-91,10-6 1,3-4 178,6-1 0,0 0 23,0 5 0,5 0 233,0 0-225,7 0 103,-11 0 0,6 5 232,-7 0-84,0 6-100,1-4 0,-8 8 414,-2-1-335,-3 0 0,-2 0 109,0 1 0,-2-3-177,-3-2 0,2 2 14,-6-2 1,-5-2-230,-5 1 1,-5-1 75,5 2 0,-2 2-422,3-2 1,2-2 1,-3 1 1,3-6-645,2 2 1119,6-4 0,2-1 0,6 0 0</inkml:trace>
  <inkml:trace contextRef="#ctx0" brushRef="#br0">7820 13605 8012,'14'0'263,"-6"0"39,-1 6 0,-7 2-152,0 7-114,0-1 149,0 0 0,-2 0-568,-3 0 190,-3 1-101,1-7 1,0 4-814,7-2 1107,-6-4 0,4 0 0,-4-6 0</inkml:trace>
  <inkml:trace contextRef="#ctx0" brushRef="#br0">7991 13292 8035,'9'10'335,"1"-1"0,-1 1-212,-1-2 0,5 4 413,-4-2-70,-2 2-382,-1 3 0,-5-3-66,4-2 1,-3 2 1,3-2 1,-4-2-504,-1 1 271,-6 1-390,4 4-19,-10 0 412,10 0 1,2-1 163,9-4-15,4-2 30,1-1 0,1-3 131,-1 7 1,5-5 27,0 4 0,0-4 198,-5 4 0,0 1-32,0 4 1,-4-5 65,-1 1 0,-6-1 92,2 6-331,-3-1 31,-9 0 1,0 2-86,-8 3 0,1-3-86,0 2 1,0-2-260,-1-2 0,1 1-103,0-1 1,0-5-285,0 1 1,4-7 142,1 2 0,4-10 521,-5-4 0,1-17 0,-5-4 0</inkml:trace>
  <inkml:trace contextRef="#ctx0" brushRef="#br0">8389 13235 7994,'14'7'0,"0"5"346,1 7 0,-1 2 8,0-2 0,0 3-78,0 6 1,1-4-20,-1 0 0,0 0 0,0 4 0,-1-1-11,-4-4 1,-2 4-29,-7-3 1,-2 4-36,-3 6 0,-4-4-115,-10 3 0,2-3-891,-7-2 311,7 1 99,-10-1 413,11 1 0,-11-7 0,5-2 0</inkml:trace>
  <inkml:trace contextRef="#ctx0" brushRef="#br0">8616 13676 7874,'-8'0'-122,"-4"0"644,10 0 1,2 0-191,10 0 0,4 2-4,5 3 1,9-4-388,10 4 1,0-4 68,5-1 1,-8-6-328,7-3 176,-9 2-260,2 1 1,-8 1 400,-3 1 0,-4-8 0,-6 5 0</inkml:trace>
  <inkml:trace contextRef="#ctx0" brushRef="#br0">8972 13520 7878,'19'-10'0,"0"1"0,1 6-176,-1-2 1,0 2-335,10-2 0,-3 3 569,12-2 1,-4 1-82,3-2 0,-3 3-147,4-2 1,-12-3 13,3 2 155,-10 1 0,1 4 0,-5 0 0</inkml:trace>
  <inkml:trace contextRef="#ctx0" brushRef="#br0">9228 13562 7878,'-7'10'-37,"-2"-1"1,-2-4-73,1 5 1,-2-1 317,2 5 0,-4 1-94,-5-1 1,3 2 199,-3 3 1,4-4-114,0 4 0,-2-3-134,3-2 1,-4 0-5,9 1 1,3-6-183,1 1 151,3-1 1,4 4-8,3-4 1,4-1-110,10-3 0,3-4 50,7 4 1,4-3-123,0-2 2,13-7 38,-8 0 1,15-3-179,-5 1 1,-7 1 7,-8-2 1,-8-1-513,-1 6 275,-7-6 215,-2 10 307,-9-6 0,-6 1 0,0-2 0</inkml:trace>
  <inkml:trace contextRef="#ctx0" brushRef="#br0">9242 13733 7878,'9'14'-57,"1"0"1,-7 2 320,2 3 1,1 3 221,-1 7 0,0 6-267,-5 2 1,-2 5-55,-3 0 1,-3 4-327,-6-3 111,0 2 88,0-15 0,1 5-247,4-6 122,-4-1-134,5-6 0,0-1-542,3-7 405,-2 0 1,3-6-171,-5-3 0,6-12 253,-2-7 0,2-6 275,-2-9 0,4-12 0,-6-3 0</inkml:trace>
  <inkml:trace contextRef="#ctx0" brushRef="#br0">9427 12980 7886,'8'-8'139,"-2"3"119,-6 10 0,-2 4 16,-2 10 0,-6 10 0,-9 8 0,2 6-102,-7 5 0,2-3-132,-2 7 1,4 1-1918,6 3 1428,-1-5 449,8-2 0,-6-6 0,5-1 0</inkml:trace>
  <inkml:trace contextRef="#ctx0" brushRef="#br0">9697 13449 7851,'0'20'394,"2"-2"-51,2 5 0,-1-4-255,7 5 1,-5-5-145,4 5 1,-1-7-111,1 2 0,4-3-71,-3-2 1,-2-1-581,1-4 454,-6 4 92,10-12 271,-12 6 0,6-7 0,-7 0 0</inkml:trace>
  <inkml:trace contextRef="#ctx0" brushRef="#br0">9754 13548 8036,'-7'-8'-300,"4"-3"-37,-6 7 1,6-3 384,-2 2 0,2 4 391,-2-4 1,3 5-189,-2 5 0,-3 3-31,3 6 1,-6 0-185,5 0-101,1 1 168,-3 5 1,1-2-350,-3 5 163,-4-5 53,11 9 1,-9-7 127,7 4 0,-6 1-639,5-6-725,1 6 1266,4-9 0,0 5 0,0-7 0</inkml:trace>
  <inkml:trace contextRef="#ctx0" brushRef="#br0">10237 13278 8027,'-14'14'0,"-5"1"-100,0-1 1,-6 6-142,1 4 1,-3 8 459,-1 1 1,-1 6 462,1-1 1,4 2-214,1-2 0,7 7-221,2-2 1,1-2-45,8-3 0,0-6-201,5 1 0,8-5-339,7-4 0,0-5-13,9-10 1,4-2-372,6-7 0,-1-7 228,-5-2 0,1-9 492,-1 0 0,1-14 0,-1 2 0</inkml:trace>
  <inkml:trace contextRef="#ctx0" brushRef="#br0">10280 13349 7989,'0'10'4,"0"-1"1,0 2 44,0 8 1,1-1 111,4 5 0,-3 1 40,3 4 0,-4 1 254,-1-1 0,0 1-333,0-1 0,-5 1-207,1-1 0,-3-3-215,3 4 207,2-4 68,-11 10 0,12-12-1118,-4 1 546,-3 0 597,7 4 0,-12-6 0,5-1 0</inkml:trace>
  <inkml:trace contextRef="#ctx0" brushRef="#br0">10422 13690 7989,'8'15'-124,"-3"-1"1,-4 2-1,-1 3 1,-4 1 340,-1 4 1,-6 3-320,1-4 118,4-2-118,0 6 1,1-10-185,0 7 1,0-7 45,5 2 1,0-8 239,0-1 0,0-7 0,0 3 0</inkml:trace>
  <inkml:trace contextRef="#ctx0" brushRef="#br0">10650 13491 7989,'14'0'-109,"0"0"225,-6 0 1,-2 7 235,-6 2 1,5 5-188,0 5 1,-1-1-48,-4 5 0,0 1-77,0 5 0,-1-6-171,-4 1 0,3-5-460,-2 5 332,2-1 174,-4-1 0,4 4-1243,-2-7 1327,2 0 0,-4-5 0,-2 0 0</inkml:trace>
  <inkml:trace contextRef="#ctx0" brushRef="#br0">10863 13420 7943,'9'7'0,"1"2"0,-6 5 197,6 5 1,-5-3-70,4 3 1,-4-2 667,4 2-320,-5-3-190,2 5 1,-1-7-70,-1 0 1,1 2-70,-5 3 0,-1-3-164,-4 3 0,-3 3-352,-6 1 1,-7 4 242,-3 2 0,-2-1-1522,-3 1 1647,1 5 0,-1-4 0,1 5 0</inkml:trace>
  <inkml:trace contextRef="#ctx0" brushRef="#br0">11332 13634 7862,'6'-8'1616,"4"1"-1060,9 7-793,-3 0 224,10 0 86,-3 0 1,5 0-331,0 0 0,-1 0-62,-3 0 0,1-4-282,-6-1 0,0 0-60,-5 5 661,-6 0 0,-8 6 0,-8 2 0</inkml:trace>
  <inkml:trace contextRef="#ctx0" brushRef="#br0">11332 13790 7862,'-6'8'539,"4"-2"-269,-4-6-103,18 0 1,6 0 104,15 0-99,3 0-313,1 0 0,12-6-328,3-4 0,5 2-1209,9-1 1677,-12-1 0,7 3 0,-10 0 0</inkml:trace>
  <inkml:trace contextRef="#ctx0" brushRef="#br0">12242 13207 8007,'0'-14'-434,"0"6"290,0 2 667,0 6-169,0 6-99,0 2 1,5 12-44,-1 4 1,1-2-160,-5 2 0,0 0-188,0 4 0,0-1 64,0-3 1,0 2-153,0-2 0,-6-3 223,-4-2 0,-9 3 0,-3 0 0</inkml:trace>
  <inkml:trace contextRef="#ctx0" brushRef="#br0">12029 13619 8007,'14'8'-240,"2"-1"-65,3-7 1,3-2 144,6-3 1,7 2 192,3-6 1,8 4-201,1-5 0,-4 7 11,-5-2 1,-8 4-81,-2 1 236,-6 0 0,-1 0 0,1 0 0</inkml:trace>
  <inkml:trace contextRef="#ctx0" brushRef="#br0">12213 13733 8007,'15'8'586,"-1"5"0,-5-6-574,1 8 1,-2 1 151,1 2 1,-2-2 42,-7 3 1,0-1-130,0 1 76,0-4 28,0 6 1,-7-5-227,-2 3 0,-4-4-61,-1 4 1,-2-3-53,-3-2 0,3 1 68,-3-1 1,4-2 41,0-2 0,6 1 35,-1-6-22,1-1 124,1 3 123,2-6 0,12 7-82,4-3 0,8-3-69,6 2 0,9-2-155,5-2 149,3-6-134,2 4 0,0-11-246,-1 4 1,-1-2-59,-3 1 0,-8 2-266,-6 4 1,-7 2 647,2-3 0,-3 4 0,-2 1 0</inkml:trace>
  <inkml:trace contextRef="#ctx0" brushRef="#br0">13024 13648 8006,'-5'9'76,"0"1"1,-4-6 62,4 6 0,-6-1-9,2 6 0,1 4-74,-2 0 1,-2 4-9,-3-4 1,-2 0-548,8-5 242,-4 1-59,-1 5 0,1-9 316,4 3 0,-4-3 0,5 4 0</inkml:trace>
  <inkml:trace contextRef="#ctx0" brushRef="#br0">13266 13520 7929,'14'0'-699,"0"-7"1,0 4 1023,0-6 1,2-1-282,3-4 1,-3 2-240,3 2 1,-8-1-444,-1 6 638,-7 1 0,3 10 0,-6 2 0</inkml:trace>
  <inkml:trace contextRef="#ctx0" brushRef="#br0">13280 13690 7929,'8'0'-261,"0"0"359,-4 0 0,0 0 206,5 0 0,-4 2 27,4 3 0,1-2 235,4 6 1,0-4-409,0 5 0,-1-6 196,-4 6-447,4-1 1,-11 5 57,2 1 1,-2-1 21,-2 0 0,-8 0 34,-6 1 1,0-1-224,-5 0 0,1 2 40,-1 3 1,2-3-21,-7 3 1,7-4 123,-2 0 1,8-1 46,1 0 1,7-5 157,-1 1 10,2-7-138,2 3 0,6-6 11,4 0 0,2 0-59,3 0 1,5 0-2,4 0 0,-2-6-94,2-3 1,-1-4-238,6-1 1,-2 4-834,-4 1 601,4-1 178,-11-4 415,5 6 0,-7-4 0,0 4 0</inkml:trace>
  <inkml:trace contextRef="#ctx0" brushRef="#br0">13351 13036 7929,'0'15'0,"-2"5"-86,-2 4 0,-3 9 18,-2 5 0,-4 5 540,4 4-177,-4-3-393,-1 12 1,4-7-897,1 3 854,6-10 0,-10-7 0,5-7 1</inkml:trace>
  <inkml:trace contextRef="#ctx0" brushRef="#br0">12014 13363 8013,'-7'-7'562,"-6"0"0,11 15-389,-2 6 0,2 13 8,2 11 1,-5 8-80,1 1 1,-1 1 22,5-6-142,0 1 188,0 0 0,8-5-1303,6-1 585,0-5 311,13 3 133,-5-13 1,13 5-1,1-5 1</inkml:trace>
  <inkml:trace contextRef="#ctx0" brushRef="#br0">13877 13235 7971,'9'13'-188,"1"-3"1,-2 4 407,1 0 1,2 2 107,-6 8 1,6-1 268,-1 6 1,-2 4-205,1 0 0,-6 5-152,2-5 0,-4 8-10,-1 2 1,-7 3 27,-8 10 1,-11 3-1651,8-22 0,-2 2 1241,-6 4 0,-2 2-168,-3 5 0,-3 1 1,-10 8-1,-4 1 0,-2-3 1,-1 1-1</inkml:trace>
  <inkml:trace contextRef="#ctx0" brushRef="#br0">29104 16392 7934,'5'-19'-69,"0"0"0,-1 0-208,-4 4 230,0 8 195,7 0 0,-4 15 612,6 6-447,-6 13 1,4 16-13,-7 9 1,-2 8-108,-3 2 1,-4 4-220,-10-4 0,0 4 64,-9-4 0,1 5-411,-11 0 1,5-6 376,-5-4 0,0-11-184,-5-8 1,5-13 80,0-1 1,7-8-204,-2-7 1,3-4 69,1-10 0,7-9-23,3-10 0,5-9 210,4-5 1,4-8-74,6-1 0,0-4 489,0 9 0,6-2-366,4 10 1,3 9 186,1 11 0,6 1-12,4 9 0,8 5-116,1 9 0,6 9 17,-1 4 0,-1 4-9,0 2 0,-3-1-120,4 0 1,-12 1-252,3-1 0,-6-1-753,1-3 1051,-3-4 0,-1 1 0,2 1 0</inkml:trace>
  <inkml:trace contextRef="#ctx0" brushRef="#br0">29389 16818 8085,'7'2'144,"-2"2"1,1 4-253,-1 6 0,0 2-214,-5 3 1,0 2 289,0 2 1,-2 4 272,-2-3 0,-6 3-218,-9 1-1,-3-4-42,-6 0 0,1-5 76,3 4-69,-3-12 1,11 7 14,-3-14 9,4 1 250,7-5-141,1 0 3,20 0 0,-3 0 35,9 0 1,-2 2 101,2 3 1,1 2-93,4 8 0,-3-1-28,-7 0 1,-1 0-47,-4 1 1,-1-1-118,-3 0 0,-4 0-114,4 0 0,-10 1 66,-4-1 1,-5 0-165,-5 0 1,1 0-122,-6 1 1,7-7-237,-2-4 1,3-2 128,2-2 463,6-6 0,-4-9 0,4-7 0</inkml:trace>
  <inkml:trace contextRef="#ctx0" brushRef="#br0">29630 16960 8077,'24'0'190,"0"0"0,-5 0-129,4 0 0,-4 0-248,5 0 0,-5 0 81,5 0 1,-2 0 246,1 0 0,3 0-52,-7 0-1589,0 0 781,-12 0 719,0 0 0,-20 7 0,-3 0 0</inkml:trace>
  <inkml:trace contextRef="#ctx0" brushRef="#br0">29687 17159 8048,'-9'13'-373,"-1"-4"544,7 4 1,3-11 342,9 2 0,10-2-284,5-2 1,5-2-90,4-2 1,9 0-368,10-5 1,9 1 114,0-1 1,1 2-1656,-5 7 1766,-1 0 0,-5 7 0,-2 0 0</inkml:trace>
  <inkml:trace contextRef="#ctx0" brushRef="#br0">30896 17145 7910,'-8'0'426,"3"0"-253,10 0 1,-2-5 75,6 1 1,2-6 219,8 5 0,-1-6-260,5 2 0,1-4-30,5-1 0,-1 1-85,0 4 0,1-2-144,-1 6 1,-6 2 49,-3 8 0,3 9 0,1 8 0</inkml:trace>
  <inkml:trace contextRef="#ctx0" brushRef="#br0">31322 16889 7945,'14'-27'-43,"1"4"1,-3 0 32,-2 4 0,2 8 131,-2-3 1,-4 8-78,-1-4 267,3 7-144,-7 3 0,4 8-26,-10 6 1,-3 2-6,-6 3 0,-5-1-2,0 5 1,-8 1-32,-1 4 1,-5 5-94,-5 1 0,-3-1 98,3-5 1,2-4-182,-2 0 1,5-7 36,-5 2 0,6-8-177,-1-1 1,6-7-15,-1 1 1,7-2-1,-7-2 1,7 0 136,-3 0 1,12 0-53,-3 0 287,11 0 1,-1 0-68,10 0 1,9 0-76,10 0 1,7 0-13,2 0 0,7 0 16,-2 0 1,4-5-69,6 1 1,-4-1-135,4 5 1,-4 0 86,-2 0 0,-12 0-2,-6 0 1,-7 0-192,-2 0 0,-9 5-107,-6-1 408,-6 7 0,-15 4 0,-1 7 0</inkml:trace>
  <inkml:trace contextRef="#ctx0" brushRef="#br0">31365 17045 7945,'12'2'0,"-2"3"0,1-2 31,-6 6 1,-1 1 57,-4 4 0,0 0-58,0 1 0,0 4-58,0-1 1,-1 6-43,-4-5 1,-1 2-187,-4-2-55,-2-4 1,9 6 93,-7-7 1,5-6 215,-4-3 0,-1-4 0,-4-1 0</inkml:trace>
  <inkml:trace contextRef="#ctx0" brushRef="#br0">31734 16846 8803,'15'8'91,"-1"3"-275,0-6 0,5 5 45,0-6 0,6 1-159,-1-5 1,-2 0-157,2 0 0,-12 0-112,3 0 566,-4 0 0,-3 0 0,-10 0 0,-12 0 0,-7 6 0,-7 2 0</inkml:trace>
  <inkml:trace contextRef="#ctx0" brushRef="#br0">31791 16974 7958,'-27'19'0,"4"0"0,4 0-125,9-5 1,-1 1 185,7-1 34,-1 0 1,11-4 105,4-1 0,9-6-30,4 2 1,9-10-129,1-4 1,5-2-225,-5 1 0,5-2-40,-5 2 1,-1-1 156,-9 2 1,-2-2-402,-7 6 465,-6 0 0,5 5 0,-5 0 0</inkml:trace>
  <inkml:trace contextRef="#ctx0" brushRef="#br0">32204 16846 8124,'14'0'2594,"0"5"-2365,0 0 0,7 0-325,3-5 0,2 0-393,3 0 1,6 0 336,2 0 0,-2 0-750,-2 0 1,-4 0 901,-5 0 0,-4-7 0,-6-1 0</inkml:trace>
  <inkml:trace contextRef="#ctx0" brushRef="#br0">32332 16974 8073,'0'15'0,"-5"-1"0,0 0 0,-6 0 478,2 0 1,-6 5-72,-4 0 1,4 5-651,-4-5 0,3 2 44,2-2 1,1-4-141,4 4 0,-3-3 260,8-2 1,-1 1 118,5-1 1,0-5 119,0 1 1,6-6-143,4 6 1,2-7-33,3 2 1,0-4-5,4-1 0,3-1-140,7-4 1,-1-3 103,1-6 1,-5 0-146,-1 0 1,-1 1 57,2 3 0,-8-2-407,-7 2-151,-6 4 699,4-7 0,-7 12 0,0-6 0</inkml:trace>
  <inkml:trace contextRef="#ctx0" brushRef="#br0">32374 17117 8445,'-14'20'430,"0"4"0,-2 9-546,-3 5 1,2 3-108,-7 2 1,5 4-204,-5 0 0,5 10 40,-4-5 1,5 5 225,-1-9 1,-3-1 0,0-4 0</inkml:trace>
  <inkml:trace contextRef="#ctx0" brushRef="#br0">32474 16306 8328,'-14'19'252,"-1"0"0,7 8 768,4 1-814,-4 1 0,6 12-1147,-3-3 516,-2 3 1,3-3 424,-5 0 0,-7 0 0,-6 4 0</inkml:trace>
  <inkml:trace contextRef="#ctx0" brushRef="#br0">31365 16775 8521,'-2'13'454,"-3"-4"-394,4 10 1,-13-7 142,-1 11 1,0 1-12,-9 4 0,-1 7-49,-8 3 0,-1 5-65,-8 4 1,2-4-362,-7-1 1,3 1 194,1-5 1,0-3-82,1-2 0,-6-5 90,1-4 1,-1-5-114,6-10 1,4-2 101,0-7 0,8-3-69,1-7 1,7-6-40,8-12 1,6-2 81,4-3 1,5-4-31,9-5 1,2-1 109,17 0 1,-4-2 126,8 2 1,3 0-109,2 15 1,-1 3 282,1 10 0,-7 7-163,2 4 1,-3 5 229,-1 9 0,-2 6 0,-4 12 0,-2 7-82,-7 3 1,-6-2-580,-3 2 0,1-5 135,-1 5 193,0-6 0,1 2 0,2-5 0</inkml:trace>
  <inkml:trace contextRef="#ctx0" brushRef="#br1">30298 13520 8480,'-22'-22'0,"-3"-5"-168,6 3 0,-1-1-254,1 1 1,1-3 514,-5 4 1,-1-4-3,-5-2 1,1 1-23,0-1 1,-6 6 46,1-1 0,-6 8 5,1 2 1,-3 1-3,-2 9 1,-1 1 10,-4 7 1,-15 6-114,-13 9 1,34-9 0,-1 2-173,-4 1 0,-1 2 1,4 2-1,0 1 97,-3 0 1,-1 2 0,-4 5 0,0 2-333,0 1 0,0 1 1,-7 1-1,1 0 339,3-1 0,1-1 0,2-2 1,3 0 0,5 0 1,2 0 0,3-3-1,1 0-113,4 0 1,1 1-1,-23 20 193,8-1 1,6 1 198,4 4 0,3 2-76,6 7 1,12-2 181,3-2 1,11 2-113,3-3 0,9-1-10,15 1 1,6-2-124,13 2 0,10-4 81,4-10 0,6-4-248,4-5 1,-28-15 0,2-1 77,8-1 0,2-1 0,-1 0 0,1-3-56,3-2 1,1-2-1,-6 0 1,0-2 64,1-1 1,-1-2 0,1-5 0,0-2 4,4-3 1,1-2 0,-4-1 0,1-2-57,2-4 0,1-2 0,-6 2 1,-2-2 56,-2-3 1,0-2 0,-1 2 0,-1-2-24,0-1 0,-1-1 0,1 3 1,-1-1 16,2-1 0,-2-1 1,-3 0-1,-2-2-70,-3-4 0,-2-1 1,-3 1-1,-3-1 532,12-35 0,-9-1-439,-10 1 0,-5 2 64,-5 3 1,-2 9 161,-7 9 1,-10 6-22,-9 4 0,-11 3-180,-17 7 1,-7 5-570,-12 4 0,-2 10-332,28 6 1,-1 1 842,-39 1 0,37 3 0,0 0 0,2 1 0,0-1 0,-35 1 0,7-1 0</inkml:trace>
  <inkml:trace contextRef="#ctx0" brushRef="#br1">8560 9369 8163,'23'-27'0,"1"3"0,6-3 0,6 5 0</inkml:trace>
  <inkml:trace contextRef="#ctx0" brushRef="#br1">8815 8928 8163,'-14'0'0,"-6"0"-216,-4 0 1,2 0 123,-2 0 1,0 1 592,-4 4 0,1 3-71,3 6 0,-1 7-345,6 3 0,-4 9 127,4 5 0,6 6 95,8 8 0,4 6 0,1 14 1,1-1-296,4 0 0,9 0 37,10 0 0,4-2-205,5-2 0,5-1-191,10-9 0,1 0 230,3-15 0,2-8-352,-7-15 0,5-12 269,-4-7 0,-1-14 124,-4-14 1,4-15 48,0-14 0,1-1-199,-6-8-1,-1 5 320,-3 0 0,-4 2-121,-11 3 0,-9 5 58,-9 4 1,-5 4 199,-5 5 0,-15-1-516,-13 5 1,-8 6-158,-7 4 0,-1 7-178,-3-2 1,-2 5 620,7 4 0,-2 1 0,2 2 0,-5-2 0,-4 0 0</inkml:trace>
  <inkml:trace contextRef="#ctx0" brushRef="#br1">5503 6795 8241,'0'15'-134,"-5"5"134,0 4 0,0 1-734,5-1 0,0 3 734,0-4 0,2 0 0,3 0 0,-4 1 0,12 4 0,-5 1 0</inkml:trace>
  <inkml:trace contextRef="#ctx0" brushRef="#br1">5730 7393 8115,'8'28'-3,"3"0"-381,-6 1 1,6-7 191,-2-3 0,4-3 390,1-2 0,-1 0 56,-4 0-386,10 1 0,-6-1 105,6 0 0,0 2-137,-10 3 0,4-3-28,1 3 1,-1-2-91,-4 2 1,4-2 281,-4 7 0,-2-7 0,5 10 0,-4-5 0</inkml:trace>
  <inkml:trace contextRef="#ctx0" brushRef="#br1">6043 7947 7991,'8'22'0,"5"3"-688,-4-6 0,-1 0 530,1-5 1,-1 1 489,2-1 1,2 5-196,-2 0 0,3 0 6,1-5 1,0 2-87,0 3 0,0-3 61,1 3 1,-1 1-123,0-1 0,0 0-41,0-5 0,1 0-209,-1 1 0,0-1 3,0 0 1,1 0-138,-1 0 0,0 1 388,0-1 0,0 0 0,1 0 0</inkml:trace>
  <inkml:trace contextRef="#ctx0" brushRef="#br1">6498 8601 7991,'6'36'0,"1"-1"-298,2-7 0,2-5 203,-6-4 0,4-4-39,-4 0 0,1-3 56,-1-2 1,-2 1 238,7-7-151,-1 7 0,4-3 54,-4 7 0,2-1-76,-6 0 0,5 0 70,-6 0 1,6 5-126,-5 0 1,4 2-19,-4-2 1,4-3-75,-4 3 0,5-2-67,-6 2 1,3-3 62,-3 3 1,-1-5 162,7-5 0,-7 4 0,10 1 0,-5 8 0</inkml:trace>
  <inkml:trace contextRef="#ctx0" brushRef="#br1">6868 9283 7931,'0'15'-99,"0"-1"1,0 0 269,0 0 1,1 0 47,4 1 1,-3-1-169,2 0 0,-1 0-27,2 0 0,-2 1-141,7-1 1,-5 0 126,4 0 0,0 2-125,6 3 1,0-2-51,4 7 0,-3-6 70,3 1 0,-8 1-681,-1-1 522,-1 0 0,4-5 52,-4 0 1,-2-4 46,-7-1 183,6 1 1,-4 4-3,2 0 1,3 0 122,-3 1 0,6 4-15,-5 0 0,4 4-75,-4-4 0,4 7 144,-4-3 0,6-1-89,-1 2 1,-3-2-115,3 2 1,-5-4 62,4-5 1,-1-1-137,2 0 0,1 0 62,-7 0 0,1 1-130,-5-1 0,5 0 116,0 0 0,-1 1 7,-4-1 0,5 0-7,0 0 1,-1 2-1,-4 3 1,5-2 114,0 7 0,4 0 15,-4 4 1,6-1 100,-1-3 1,-2 1-22,1-6 1,1 5-117,4-5 0,0 0 81,0-5 0,0 0-49,1 0 1,-1 0-152,0 1 0,0-1 91,1 0 0,-6 2-152,0 3 1,1-3 27,4 3 0,-4-4-79,-1 0 1,-4-1 83,4 0 1,-1 2 32,2 3 1,2-2 8,-2 7 0,2-5-6,3 4 1,4 1-144,0 5 0,1-1 88,-1 0 1,-3 1-237,3-1 1,-2 5 106,2 1 0,-3-1 226,3-5 0,-3 1 0,-2-1 0</inkml:trace>
  <inkml:trace contextRef="#ctx0" brushRef="#br1">7849 11274 7850,'14'22'0,"-5"5"-122,1-4 1,-1 4 177,6 2 1,-1 4 13,0 0 1,2 5 80,3-5 0,-2 6-148,7-1 0,4-3-74,5-2 1,1 2-127,-6-2 0,4 4 27,-4-9 0,4 4 112,-9-9 1,3 4-27,-3 2 1,3-1 52,-7 0 1,-1 2-55,-3 4 1,-1-3 9,0 7 1,0-5 0,1 5 1,-1-5-280,0 5 353,0-6 0,-6 9 0,-2-5 0</inkml:trace>
  <inkml:trace contextRef="#ctx0" brushRef="#br1">2489 7862 7955,'-8'6'-400,"1"2"330,7 6 0,0 0 0,0 2-23,0 3 1,5 3-252,0 7 1,4-1 94,-4 0 1,6-4 248,-1 0 0,2 6 0,2 6 0</inkml:trace>
  <inkml:trace contextRef="#ctx0" brushRef="#br1">2773 8644 8089,'13'41'-113,"-4"-3"0,4 3-26,-4-3 1,-1-2-73,2 2 1,-3-7 133,3 3 0,3 2 30,-4 2 0,4-2 124,1 2 0,0 2-54,0 7 0,-4-3 26,-1 4 1,1-9-13,4-1 1,0-6-12,0 1 0,-1-3-19,-4-2 1,4-6-76,-3-3 1,2-3 96,2-2 0,1 0-143,-1 1 1,-1 4 123,-4 0 1,4 1-8,-4-1 0,4-2 43,1 7 1,-1 0 13,-4 4 0,7 5-66,-7 1 1,10 4 19,-9-5 0,9 1-206,-10 0 1,9-4 125,-4 3 1,-3-5-39,8-4 0,-11 1 72,6-6 0,-3 2 8,3-2 0,0-4 0,1 4 0,-1-8 124,0-1 1,-4 1 24,-1 8 1,-1-3-130,1 3 0,4 1 45,-3-1 0,-3 6-13,3-1 1,-5 3-19,4 1 0,-4 1 17,4-1 0,-1-1-116,2-3 0,-2 1 82,-4-6 0,-2 2-8,3-2 0,1-4 74,-1 4 0,1-1-60,-1 1 0,-4-4-164,4 4 1,3 2 101,2-2 1,-3 6-78,3-1 1,-1 3 8,6 1 131,-1 1 0,6-1 0,2 0 0</inkml:trace>
  <inkml:trace contextRef="#ctx0" brushRef="#br1">3839 11089 8049,'8'14'-101,"-3"0"1,1 0-103,-1 1 0,0-6 509,-5 1 0,0-1-64,0 5 1,1 1-59,4-1 1,-2 0-37,7 0 1,-1 2-108,5 3 0,1-3-104,-1 3 1,0 1 73,0-1 0,0 5-15,1-5 0,0 5 64,4-6 0,-3 6-255,3-5 1,-5 6 29,-4-1 1,2 3-25,-2 1 0,1 6 8,-2-1 0,4 6-16,-3-1 0,2 5 55,2 4 1,1-3 63,-1 4 0,0 1 14,0-2 0,2 7-23,3-2 1,-2 3 29,7 2 1,-2-6-18,2-4 1,3-9-197,-3-5 270,2-3 0,-4-1 0,-1-1 0</inkml:trace>
  <inkml:trace contextRef="#ctx0" brushRef="#br1">4010 6468 7862,'8'10'0,"-4"-1"0,-2 6-44,-2 4 1,2 1 98,2-1 0,-2-3-337,3 3 0,-2 1-58,2-1-62,-4 0 402,12-4 0,-5 5 0,6 2 0</inkml:trace>
  <inkml:trace contextRef="#ctx0" brushRef="#br1">4152 7066 7862,'2'26'0,"2"-2"0,-2 3 40,3-3 0,1-4 173,-1-1 0,1-3-27,-1-2 0,-2 0-94,6 1 1,-4-1-200,5 0 0,-6 2 92,6 3 0,-5-2-117,4 7 0,-1 0 93,1 4 0,4 2-297,-3 3 1,2-3 35,2 3 1,-1 2 12,-3-2 0,2 0 157,-2-4 1,2-2 26,3-4 1,-1 4 98,0-3 0,0-2-103,0 2 0,1-2 278,-1 2 1,0 2-56,0-2 0,0 8 79,1 1 1,4 6 9,0-1 1,0-1-96,-5 1 1,0-7-104,0 2 1,0-3 51,1-1 0,-1-1-64,0 1 1,3-1 55,-2 0 1,7 1-166,-8-1 1,3 7 77,-2 3 1,-1 0-46,0 5 0,0-4 68,0 8 0,1 2-2,-1-1 0,0-1 71,0-4 1,5-2-64,0-3 0,2-2 13,-2-3 1,-3-3-3,3 3 1,1-2-13,-1-3 1,2 0 17,-3 1 0,3 1-94,3 3 1,1 3 77,-6 7 0,5-5-7,-5 0 1,1 0 7,-1 4 1,-2 6-14,7-1 0,-6 5 90,1-4 0,-4 5-78,0-1 1,3 2 130,1-2 1,0-3-63,-4-6 1,-1-5 80,0 0 1,0-5-90,0 5 1,1-5 12,-1 5 1,2-6-57,3 1 0,-4 3 44,4 2 0,-3-2-87,-2 2 1,1-2 66,-1 2 0,0 2-56,0-7 0,1 5 84,-1-5 0,2 7-3,3-2 1,-4-2 22,4 2 0,-3 0 16,-2 4 0,0 1 23,1 0 0,-1 4-64,0 0 0,0-6 29,1-7 0,-6-3-11,1 2 1,-6-4 69,6-1 0,-2 1-57,1-6 1,-1 0-118,-3 0 0,-2 1 54,6 4 1,-1 1-2,2-1 0,1 1-105,-6-1 0,4 5 78,-4 0 1,6 5-16,-2-4 0,-1 3 36,2-3 1,-6 4 199,6-5 0,-1 6-67,6-1 1,-1 5 78,0 4 1,2-3-28,3 4 1,-3 1-69,3-2 1,-4 0-108,0-4 1,-1-7 99,0-2 0,0-4-87,0-2 0,-1-4 63,-3-1 0,2-4-206,-2 5 1,2 0 101,3 4 1,-1 1-91,0-1 0,0 1-18,0-1 0,1 7-61,-1 3 0,0 4-35,0 6 0,1-4 96,-1 3 0,0 1 13,0-6 0,-1 4 24,-4-8 0,2-5 30,-6-4 1,0-3-93,-5-7-486,0-6 617,0-7 0,0-6 0</inkml:trace>
  <inkml:trace contextRef="#ctx0" brushRef="#br0">1408 15140 8152,'-5'-22'16,"1"3"0,-1 4-55,5 0 166,0 1 0,1 6 218,4 4 0,3 2-70,6 2 1,0 8-42,1 6 1,-1 13-73,0 11 1,-4 9 5,-1 5 1,-4 4-147,4 1 1,-6-1 104,2 1 0,-3-6-161,-2-4 0,0-3 45,0-1 0,0-5-42,0 0 1,0-8 56,0-2 0,-2-1-186,-3-8 0,4-5-303,-4-4 227,4-7 1,1 2-57,0-10 0,0-4 152,0-10 0,11 3 179,3-3 0,8 5-132,-3 4 0,6-1 170,-1 6 0,3 7-76,1 7 0,-4 6 170,0 4 1,-7-2-96,2 7 0,-8-5 138,-2 4 0,-5-4 53,0 5 1,-2-7-51,-2 2 0,0-3-59,0-2 0,-6 2-35,-4 3 1,-3-8-248,-1 3 0,-5-4 17,0-1 0,-4 2-179,4-6 0,-5 0 45,5-5 0,0-7-178,5-2 1,0-4-242,-1-1 0,3-2 280,2-3 0,4 2-48,6-7 1,6 1 427,4-6 0,9-6 0,3-1 0</inkml:trace>
  <inkml:trace contextRef="#ctx0" brushRef="#br0">2090 15567 8199,'35'-14'-127,"3"0"0,-2 4 331,2 1 1,-6 4 458,1-5 1,-9 7-582,-5-2 1,1 4-593,-1 1 1,0 0 30,-5 0 1,1 0 11,-1 0 467,0 0 0,-6 6 0,-2 2 0</inkml:trace>
  <inkml:trace contextRef="#ctx0" brushRef="#br0">2332 15595 8199,'-9'15'603,"-1"-1"0,7 0-181,-2 0 0,5-1-69,5-4 0,8 4-282,6-3 1,6-4-296,-1-1 0,14-4-37,4-1 0,9 0-278,-4 0 0,5-5-530,-4 1 1069,-1-7 0,-4 9 0,-1-4 0</inkml:trace>
  <inkml:trace contextRef="#ctx0" brushRef="#br0">3143 15155 7989,'4'20'61,"1"4"1,6 4 0,-3 6 541,0 3 0,3 6-339,-6 4 0,-1-2-297,-4 2 0,0-4 126,0-5 1,0 3-158,0-3 0,-1 1 73,-4-1 0,-1 3-440,-4-3 1,-1-3 240,7-2 1,-3-9-973,2-5 1162,4-4 0,-5 0 0,6-1 0</inkml:trace>
  <inkml:trace contextRef="#ctx0" brushRef="#br0">3370 15595 8143,'21'0'0,"1"-1"-31,6-4 1,1 2 0,-1-7 0,0 6 326,1-6 0,-1 1-59,1-5 1,4 4-792,0 1 1,5-1 238,-5-4 1,5 4 314,-5 1 0,7-1 0,-4-4 0</inkml:trace>
  <inkml:trace contextRef="#ctx0" brushRef="#br0">4294 15112 8090,'-9'0'661,"-1"0"1,5 2-486,-4 2 0,1 6 99,-1 9 1,-2 9 29,6 10 0,-5 0-85,6 5 1,-6-2-1,5 11 0,-4-5-355,4 5 1,0-6 169,5 2 1,7-6-318,2-4 0,4-3 151,1-7 0,7-12-843,2-6 0,6-7 262,4-3 1,-3-8-489,3-6 1200,-3-7 0,-1-7 0,-1-1 0</inkml:trace>
  <inkml:trace contextRef="#ctx0" brushRef="#br0">4550 15169 8090,'8'-10'-257,"-3"1"257,-4 6 198,-1-4-171,0 20 0,0-2 486,0 13 1,0 0-162,0 4 0,0 0-49,0 1 0,-4 1-190,-1 3 0,0-3-117,5 3 1,0-4 31,0-6 1,0 3 81,0-7 0,5-5-696,0-5 451,6-6 1,-3 4-155,6-7 1,-2-7-13,-2-2 1,3-4-30,-4-1 1,4-6 138,1-4 0,-5 3-57,1 2 0,-5 4 238,4 0 1,-6 6-151,2-1 471,-3 7 0,-2 5-166,0 12 1,0 7 433,0 7 1,0 2-181,0 3 1,0-1 2,0 6 1,0-7-145,0 2 1,0-7-60,0-3 0,6-7-127,3-2 1,-1-6 58,2-8 1,4-6-167,5-3 1,0-10 22,-5-5 0,2-3-345,3-1 0,-2-6 6,7 1 1,-7 0-151,2 5 1,-3 1 142,-2 3 0,-6 4-472,-3 5-438,-4 7 1268,-1 2 0,-12 12 0,-4 2 0</inkml:trace>
  <inkml:trace contextRef="#ctx0" brushRef="#br0">4948 15595 7951,'10'0'144,"-1"0"576,-6 0 1,4 2-410,-7 3 1,0 4-78,0 10 1,0-1-888,0 5 0,-5-4 166,0 5 487,0-7 0,-1 10 0,-2-5 0</inkml:trace>
  <inkml:trace contextRef="#ctx0" brushRef="#br0">5744 15027 7967,'-7'-8'140,"0"2"1,2 7 52,1 4 0,-6 9 91,5 10 0,-4 4-88,4 5 0,-4 8 14,4 7 1,-4-1-25,4-4 0,-5-5-18,6 0 1,-1-8 90,5-2-380,0 1 1,1-15-47,4 0 0,-2-6 125,7-8 1,-1-2-209,6-2 1,3-9-7,1-6 0,0-6-96,-4 1 0,-1-3 120,0-1 0,0-1 8,0 1 1,-1 6 181,-3 3 1,-2 3-226,-4 2 426,-2 6 0,4 5-112,-6 12 1,-1 4 333,-4 15 1,2-1-85,-7 11 1,7-5 71,-2 5 1,-1-6-45,1 1 0,0-5 55,5-4 1,5-3-122,0-7 0,8-6-98,1-4 0,2-4-267,7-4 1,-4-4 112,5-6 1,-5-7-507,5-3 0,-5-3 148,4-1 1,-5 0-16,1-1 1,-8 7-439,-2 3-529,-6 3 286,4 2 1047,-7 6 0,-7 8 0,-1 8 0</inkml:trace>
  <inkml:trace contextRef="#ctx0" brushRef="#br0">6057 15453 7967,'10'0'-104,"-1"0"1,-4 0 182,4 0 0,-4 5 223,5 0 0,-6 6-18,6-2 0,-7 4 115,2 1 1,-4 5-239,-1 0 1,-1 2-130,-4-2 0,2-4-110,-7 4 1,2-3 75,-1-2 0,-2 0-130,6 1 0,-1-7 22,1-4-114,4 4 29,-6-6 1,14 3-144,2-10 1,4 2 123,1-7 1,2 2-36,3-1 0,-2-2-82,7 6 0,-2-6 133,1 1 1,0 3-232,-4-3 429,-4 1 0,12-6 0,-5 1 0</inkml:trace>
  <inkml:trace contextRef="#ctx0" brushRef="#br0">6384 15112 7967,'14'14'-101,"-4"2"68,-1 3 0,1 3 639,4 7 1,-4 4-169,-1 0 0,-1 5-188,1-5 0,2 5-13,-6-5 1,5 0-388,-6-4 0,1-1 134,-5 1 1,-1-3-494,-4-2 1,2 1-497,-7-6-258,1 0 1263,-5-5 0,-1-6 0,1-1 0</inkml:trace>
  <inkml:trace contextRef="#ctx0" brushRef="#br0">6583 15396 7967,'14'0'0,"-4"5"-47,-1 0 0,-4 4 37,5-4 0,-6 6 10,6-1 0,-1 2 0,6 2 0</inkml:trace>
  <inkml:trace contextRef="#ctx0" brushRef="#br0">6740 14970 7947,'-15'0'0,"3"1"448,2 4 1,-1 3-171,7 6 0,-6 13 178,5 6 0,-4 13-162,4 6 0,-1 2-308,1-2 0,3 2-85,-2-7 0,2-4-284,2-5 0,5-7-182,0 3 1,6-11 282,-2-4 0,4-5-177,1-4 0,0-4 138,0-6 0,5-6-318,0-4 639,0-9 0,2-3 0,1-6 0</inkml:trace>
  <inkml:trace contextRef="#ctx0" brushRef="#br0">6953 15069 7947,'9'2'-56,"1"3"0,-7 4 56,2 10 0,-4-1 0,-1 5 0,0-4-138,0 5 0,0-2 69,0 2 1,-4-4 102,-1-6 0,0 1-59,5-1 0,0-5-88,0 1 36,0-7 33,0 3 0,6-1 78,4 0 1,3 6 121,1-2 0,-5 1 28,1 4 1,-1-3-111,5 8 0,-4-3 35,-1-2 1,-5 0-46,0 0 1,-2 1 238,-2-1-284,0 0 1,0 0-187,0 1 1,-2-6 161,-2 1 5,2-7 0,-11 3 0,5-6 0</inkml:trace>
  <inkml:trace contextRef="#ctx0" brushRef="#br0">7266 15411 7947,'9'0'0,"1"0"0,-6 1 447,6 4 1,-7 3-231,2 6 1,-4 0-413,-1 0 1,-1 2-63,-4 3 0,2-3-351,-7 3 1,6-5 607,-6-4 0,7 2 0,-3-4 0</inkml:trace>
  <inkml:trace contextRef="#ctx0" brushRef="#br0">7550 15098 7903,'13'1'-68,"-4"4"1,4 3-164,-4 6 1,4 2 186,1 3 1,-6-2 347,-3 7 1,-4 0-413,-1 4 0,-1-4 24,-4 0 1,-3-5 228,-6 4 0,4-5-129,1 1 1,4-8-169,-4-2 48,6-6 1,-2 4-126,10-7 1,2-5 189,8 0 0,-1-4-12,0 4 1,5-5 242,0 6 0,5-1-98,-5 5 1,4 0 180,-4 0 1,0 5-70,-4-1 1,-1 7 93,0-1 1,-6 7-66,-3 2 1,-4 2-135,-1-2 1,0-3 31,0 3 0,-6 1-116,-4-1 1,-2 5-427,-2-5 1,-1 0 213,1-5 1,-2-2-565,-3-2 1,4-4 758,-4-6 0,-4 0 0,1 0 0</inkml:trace>
  <inkml:trace contextRef="#ctx0" brushRef="#br0">7877 15155 7903,'21'0'75,"-4"1"-37,7 4 0,-2 3 52,1 6 1,-2 2 165,-7 3 0,0-2 118,1 7 0,-7 0-75,-4 4 1,-8 1-210,-6-1 0,-9 0 58,-5 1 0,2 4-458,-1 0 0,5 0 5,-1-4 1,4-6-497,0 1 801,1-13 0,0 8 0,0-11 0</inkml:trace>
  <inkml:trace contextRef="#ctx0" brushRef="#br0">8389 15226 7854,'14'0'834,"0"0"-626,1 0 0,-6-5-1540,1 0 402,-1 1 671,-1 10 1,-2 2 85,-6 6 1,-6 0 172,-4 0 0,-2 1 0,-15-1 0,-3 0 0</inkml:trace>
  <inkml:trace contextRef="#ctx0" brushRef="#br0">8275 15439 7854,'0'14'86,"2"-4"129,2-1 0,1-6 71,9 2 0,-3-3 108,8-2 0,4 0-299,0 0 1,3 0 86,-3 0 0,4-5-167,-3 0 0,3-6 145,1 2 0,-4 2-718,-1 3 0,-4 2 558,5 2 0,-6-6 0,2-2 0</inkml:trace>
  <inkml:trace contextRef="#ctx0" brushRef="#br0">8986 15183 7839,'14'0'250,"0"0"0,1 0 405,-1 0 1,5 0-398,0 0 0,5 0-272,-6 0 1,3 0-166,-2 0 1,-3-1-1087,3-4 357,-3 3 908,-2-10 0,-6 4 0,-2-7 0</inkml:trace>
  <inkml:trace contextRef="#ctx0" brushRef="#br0">9270 14899 7839,'15'0'0,"-6"0"190,1 0 1,-1 1 356,5 4 0,2 3-174,3 6 0,-2 0 14,7 1 0,-7-1 33,2 0 1,2 5-149,-2 0 0,1 2-164,-1-2 1,-4-2 24,-1 7 1,-2-5-97,-7 4 0,0 1-12,-5 4 1,0-4-159,0 0 1,-8-2 32,-6 2 0,-2 1-111,-8-6 1,5 1-322,-4-1 0,4-8 232,-5 4 1,7-6-272,-2 0 124,9-2 501,4-7 0,8 0 59,2 0 0,10 0 175,10 0 1,3-7-118,1-2 0,2 1 29,4-1 1,-3 4-128,7-5 0,-5 7 32,5-1 0,-6-3-789,1 2 1,2 1 683,-2 4 0,0-7 0,-4 0 0</inkml:trace>
  <inkml:trace contextRef="#ctx0" brushRef="#br0">4081 16662 7879,'-14'0'428,"6"1"130,3 4 0,3-2-234,2 7 1,12-1-84,2 5 0,5-4-198,0-1 1,3-6-215,6 2 0,1-3-579,-1-2 1,5-5 455,0 0 0,1-4 294,-6 4 0,-6-6 0,-1 3 0</inkml:trace>
  <inkml:trace contextRef="#ctx0" brushRef="#br0">4209 16932 7909,'14'0'309,"0"0"1,-4 0 245,-1 0-402,1 0 0,-1 1 9,1 4 0,-7 3-151,2 6 1,-4 0 120,-1 1 0,-1 4-3,-4 0 1,-3 4-224,-6-4 0,0 5 2,-1-5 1,1 0-84,0-5 0,4-5 154,1 1 38,6-7-40,-4 10 6,7-12 0,4 6-9,5-7 1,7-5-6,12 0 1,2-6-264,4 2 1,-3-4 100,7-1 0,-11 4-349,1 1 0,-9 1-11,0-2 553,-9-2 0,2 4 0,-4-6 0</inkml:trace>
  <inkml:trace contextRef="#ctx0" brushRef="#br0">4266 16249 7961,'8'7'68,"-4"2"0,3 12 311,-3 7 0,1 7-93,-5 8 0,-6-1-390,-4 1 1,2-1 86,-1 1 0,6-7-203,-2-2 0,4-11-43,1-4 263,6-3 0,2-2 0,6 1 0</inkml:trace>
  <inkml:trace contextRef="#ctx0" brushRef="#br0">4579 16463 7961,'7'6'0,"6"3"235,-3 10 1,7-3-81,2 3 1,0 2 188,-5-2 0,0 6 68,1-1 1,-6 2 58,0 3 0,-1-2-337,2-4 1,1 4-258,-6-3 0,4 3-87,-4 1 1,1-1-377,-1-3 1,-4 1 32,4-6 0,-3 0 42,-2-5 511,0-6 0,0-2 0,0-6 0</inkml:trace>
  <inkml:trace contextRef="#ctx0" brushRef="#br0">4778 16448 8175,'0'11'570,"0"4"0,0-4-347,0 8 0,0 3-34,0 1 0,-7 3 47,-2-3 1,-4 4-116,-1-3 1,0 3 62,0 1 0,-1-6-376,1-3 1,5-3-513,-1-2-880,7 1 1584,-3-1 0,12 0 0,2 0 0</inkml:trace>
  <inkml:trace contextRef="#ctx0" brushRef="#br0">5019 16662 7961,'15'4'0,"-1"1"0,-6 11 156,-4-2 0,-2 8-97,-2-3 0,0 6 667,0-1 0,-5 6-438,0-1 1,-4 5-506,4-10 0,1 4-535,4-9 0,1 0 423,4-4 1,3-3 328,6-2 0,0 2 0,0-4 0</inkml:trace>
  <inkml:trace contextRef="#ctx0" brushRef="#br0">5375 16662 7961,'14'6'0,"0"-3"91,0 7 1,5-7 151,0 1 1,7-2-39,-3-2 1,6 0 164,4 0 1,-2-2-633,7-2 0,-8-3-4,-1-2-1200,-1-4 1466,-12 12 0,-2-12 0,-7 5 0</inkml:trace>
  <inkml:trace contextRef="#ctx0" brushRef="#br0">5488 16519 7961,'7'-7'149,"-1"2"107,4 10 0,1 7 549,-7 7 0,1 11-253,-5-1 1,0 9-114,0-1 1,0 5-165,0 0 0,-5 1-809,1-1 0,-1 0 60,5-5 1,0-2 473,0-6 0,0-1 0,0 0 0</inkml:trace>
  <inkml:trace contextRef="#ctx0" brushRef="#br0">5986 16576 7933,'14'-4'-237,"1"-1"0,5 0 310,4 5 0,4 0-49,5 0 1,-3-1-509,4-4 0,-6 3-29,-4-3 513,-4 4 0,-6 1 0,1 0 0</inkml:trace>
  <inkml:trace contextRef="#ctx0" brushRef="#br0">6086 16676 7933,'8'6'301,"4"0"172,-2 4 0,4 3-374,5-4 0,1 2 11,4-1 1,-3 2-6,-7-2 1,-2 2 127,-2 3 1,-4-1-232,-6 0 0,-1 0 79,-4 0 0,-9 5-97,-10 0 1,2 5-51,-2-5 1,1 5-57,-6-5 0,2 1 25,4-1 1,2-8-10,7 3 1,4-4 97,1-1 1,6-1 27,-2-3 134,3-3 0,10 4-94,6-6 1,2-2-83,8-2 1,4-4-127,6-7 1,5 6-244,-1 0 0,-2-1 127,2-4 0,-8 4-61,-1 1 1,-7 4-1014,-8-4 1338,0 6 0,-6-10 0,-2 5 0,-6-6 0</inkml:trace>
  <inkml:trace contextRef="#ctx0" brushRef="#br0">6128 16150 7933,'15'-8'0,"-1"8"0,0 9 0,0 4-9,0 1 1,-4 7 131,-1 3 1,-6 4 392,2 5 0,-3 3-121,-2 7 0,0 0-890,0-1 0,0-5 304,0-4 1,0-5 190,0-4 0,0-3 0,0-7 0</inkml:trace>
  <inkml:trace contextRef="#ctx0" brushRef="#br0">6470 16392 7933,'15'11'178,"4"3"1,-3 9 350,3 1 0,2 3-113,-2 1 1,1 2-162,-1 4 1,-2-4-233,7 3 0,-7-8 158,2-1 1,2-5-321,-2 4 1,0-5-275,-5 1 0,-1-3-352,-4-2 1,2 0 764,-6 0 0,0-6 0,-5-2 0</inkml:trace>
  <inkml:trace contextRef="#ctx0" brushRef="#br0">6711 16320 7933,'5'15'169,"0"-1"0,-1 5 6,-4 0 1,0 6-130,0-1 0,-1 3 177,-4 1 0,2 0 0,-7 1 0,1 4-376,-5 0 1,4-4 137,1-6 1,4-1-710,-4 2 1,5 1 723,0-6 0,-4 0 0,0-4 0</inkml:trace>
  <inkml:trace contextRef="#ctx0" brushRef="#br0">6853 16676 7933,'23'0'0,"2"0"0,-6 0 0,0 0 89,-5 0 1,0 5 240,0-1 0,-6 7 361,-3-1 0,1 3-505,-1 1 0,0 0 47,-5 0 1,-5 2-92,0 3 1,-6 1 77,2 4 0,2 3-206,3-3 1,2-4-162,2-1 0,6-3-225,4-2 0,3-6-31,1-3 0,5-5-338,0-5 1,4-3-113,-4-6 0,5-7 853,-5-2 0,6-4 0,-3-2 0</inkml:trace>
  <inkml:trace contextRef="#ctx0" brushRef="#br0">7237 16591 7832,'14'0'110,"1"0"0,4 0 247,0 0 0,6 0-61,-1 0 0,2 0-60,3 0 0,6-2-300,3-3 0,-4 2 109,-1-6 1,-3 1-760,-1-2 0,-7 4 714,-3 6 0,3-6 0,0-2 0</inkml:trace>
  <inkml:trace contextRef="#ctx0" brushRef="#br0">7692 16349 7868,'13'9'209,"-4"1"0,4-5-84,-4 4 1,9 1 64,1 4 0,-5 0-85,-5 0 0,-1-4 349,2-1 0,1 1-32,-6 4 1,-1 0-196,-4 0 1,0 5-29,0 0 1,-6 5 25,-3-5 0,2 6-164,3-1 1,-3-2 105,2 2 1,1-7-163,4 2 1,6-3-319,4-2 0,7-5-304,2 1 1,8-9 227,1-1 0,4-6-704,10-8 1093,-2-7 0,9-1 0,-6-6 0</inkml:trace>
  <inkml:trace contextRef="#ctx0" brushRef="#br0">8289 16349 7833,'19'0'-257,"0"0"0,0 0 72,-5 0 0,2-2 66,3-2 1,-8 0 140,4-5 1,-6 4-212,0-4 255,4 6-211,-11-4 0,2 9-49,-8 3 0,-4 4 194,-6 10 0,-1 3 0,1 5-79,0-3 0,0 2 79,-1-2 0,3-3 333,2-2 0,4-4-70,6 0 450,0-7-383,6 4 1,4-10 88,9 3 0,-3-9-239,3 0 0,3-7-276,1 1 0,-1 2-591,2-1 0,-6 6 687,1-2 0,3-3 0,0 0 0</inkml:trace>
  <inkml:trace contextRef="#ctx0" brushRef="#br0">8830 16349 7841,'-2'11'889,"-3"3"1,4-1-176,-4 10 1,-1-4-270,1 5 0,0-6-10,5 0 1,7-3-152,2-6 0,8 2-281,2-6 0,7-2-80,-3-8 1,-1-9-48,2-10 0,0-2-81,4-3 1,-4-6-354,0-2 0,-7 2 13,2 2 1,-10 3 195,-4 1 0,-3 2 68,-2 4 0,-7 2-9,-2 7 0,-16 6-28,-8 3 0,-21 5 113,-13 5 1,-10 9-78,32-3 0,0 2 0,4 0 1,0 1 140,-2-1 0,1 2 141,3 2 0,2 1 0,-1-1 0,2 1 0,-36 20 0,35-21 0,0 0 0</inkml:trace>
  <inkml:trace contextRef="#ctx0" brushRef="#br0">2958 17643 7196,'-7'-15'-451,"6"1"464,-4 0 0,-3-2 175,-1-3 1,1 2 365,-2-7-296,7 7 1,-9-5 90,2 3 1,4 8 88,1-4-351,-3 11 0,5-3 99,-7 7 1,6 10-178,-6 9 1,6 17 75,-6 21 0,1 6 44,-6 8 1,1 5-340,0 0 1,9-36-1,0 0 134,-4 36 1,4-33 0,0 0-120,-1-3 0,-2 0 1,2 1-1,0-1 4,-4 31 0,-1-11-273,6-3 0,-1-12 188,1-2 0,4-8-50,-4-11 1,-3-6-104,-1-8 429,-4-4 0,-1 1 0,0 1 0</inkml:trace>
  <inkml:trace contextRef="#ctx0" brushRef="#br0">2489 18282 8099,'20'-22'0,"-3"2"-84,7 5 1,6 6-179,8-1 1,3 6 202,2-6 0,1 7 8,3-2 51,-9-3 0,10 7 0,-12-5 0</inkml:trace>
  <inkml:trace contextRef="#ctx0" brushRef="#br0">3256 17870 8018,'-28'6'0,"-1"2"-294,1 6 163,0 7 0,4 1 236,0 7 1,5 1 452,-4 3 1,5 3-329,-1 7 0,5-2-123,4-3 0,4-4-358,6-5 0,0-2 104,0-4 1,2-4-492,2-9 1,6-5 50,9-10 587,-3-3 0,11-19 0,-5-3 0</inkml:trace>
  <inkml:trace contextRef="#ctx0" brushRef="#br0">3327 17913 8018,'16'11'69,"3"3"0,-3 10 13,3-1 0,1 4 43,-1 2 1,0-1 275,-4 1 0,-1-3-85,0-2 0,-1 1-1095,-4-6 594,4 0 0,-12-9-860,4-1 167,-3-6 878,-2-3 0,0-14 0,0-8 0</inkml:trace>
  <inkml:trace contextRef="#ctx0" brushRef="#br0">3455 17827 8018,'0'15'0,"0"-1"282,0 0 1,0 0-3,0 0 0,-6 7-80,-3 3 0,-4 3-104,-1 1 1,-2 0-199,-3 1 0,2-1 27,-7 1 0,6-6-263,0 1 0,3-7-58,6 2 396,-4-3 0,12-2 0,-6 1 0</inkml:trace>
  <inkml:trace contextRef="#ctx0" brushRef="#br0">3811 17771 8018,'28'14'0,"-2"2"291,-8 2 0,0 0-84,-13 6 0,-1-1 316,-4 6 1,-1 4-135,-4 0 1,-4 2-196,-10-2 1,1-1-107,-6 5 0,6-5-244,-6 1 1,6-3-770,0-1 1,6-2 244,3-4 680,6-2 0,-10-7 0,5 0 0</inkml:trace>
  <inkml:trace contextRef="#ctx0" brushRef="#br0">4109 17927 8018,'30'-6'-369,"7"4"116,-14-3 1,6 4-610,-10 1 533,0 0 378,-11 6 0,-2 2-49,-6 6 0,-13 0 0,-2 1 0</inkml:trace>
  <inkml:trace contextRef="#ctx0" brushRef="#br0">4052 18112 8018,'0'14'0,"0"0"0,2-4 186,3-1 0,4-4 297,10 4 1,3-6-662,7 2 0,6 2-82,2-3 260,5 1 0,13-18 0,3-2 0</inkml:trace>
  <inkml:trace contextRef="#ctx0" brushRef="#br0">5119 17742 7974,'8'-20'0,"-2"9"210,-6-4 1,-2 11-54,-2-1 0,-10 5-135,-10 5 1,-5 2 304,-4 8 0,3-1-103,-3 0 1,-2 2 84,2 3 0,6-3-57,8 3 0,5-8-106,5-2 28,-4 1 0,13 4-472,0 0 1,6-6 71,8-3 0,7-2-18,3 2 1,9-4 83,5 4 0,-2-2 37,2 2 0,-2-2 69,2 6 1,-3 1-27,-7 4 1,-5 0-25,-4 1 0,-10 5 78,-4 4 0,-5 1 23,-5-1 1,-4 7-63,-10-2 0,-4 1-111,-5-7 0,1 3 49,3-7 1,-2-7-133,2-7 1,2-3-676,-2-2 934,7-7 0,-10-13 0,5-10 0</inkml:trace>
  <inkml:trace contextRef="#ctx0" brushRef="#br0">5218 17586 7974,'29'-8'0,"-7"1"-179,-3 7 0,-5 7 119,-4 2 1,-4 10 505,-6 5 0,0 3-107,0 1 0,-2-1-201,-2-3 1,-4 1-81,-7-6 0,6 0-216,-1-5-216,1-6 243,1 5-50,2-12 0,6 4 16,0-10 0,6 4 18,4-4 0,2 3 125,2 2 1,1 0-6,-1 0 0,-5 7 21,1 2 0,-5 10 139,4 5 1,-6-2-13,2 2 0,-3-1-57,-2 6 1,-5-1-321,0 1 0,0-6-53,5 1 309,0-7 0,7 4 0,1-7 0</inkml:trace>
  <inkml:trace contextRef="#ctx0" brushRef="#br0">5659 17870 7974,'14'-27'151,"1"3"1,-8-1 324,-2 6 0,-3 0-252,-2 5 0,-2 5-186,-3-1 1,-4 7-51,-10-2 1,-2 5 99,-2 5 1,-3 3-62,8 6 0,-5 0 118,9 1 0,-3 5 26,7 4 1,4-2-114,1 2 1,4-2-216,1 1 1,6-2-236,4-7 0,2-1 17,2-4 0,2 2 106,3-6 0,-2-2 63,7-8 1,-5 2 149,5-6 1,-2 6-37,2-2 0,-4 3 17,-6 2 1,1 3 167,-1 7 1,-6 1 333,-4 13 1,-2 6 261,-2 8 1,-2 3-298,-2 1 0,1 1-142,-7 0 0,1-5-51,-6-1 0,6 0-233,-1 1 1,1-5-97,-5-9 0,0 1-445,-1-6 0,6-5-339,-1-4 77,1-7 1,-4-3 172,4-10 1,-2-9 663,6-4 0,-6-4 0,3-2 0</inkml:trace>
  <inkml:trace contextRef="#ctx0" brushRef="#br0">5943 17813 7970,'15'0'-2,"-6"0"425,1 0 1,-7 2 19,2 2 0,-4 4-182,-1 7 1,0-1-78,0 0 1,-1 5-49,-4 0 0,-3 1-132,-6-1 1,4-1 179,1 6-170,-1-7 125,-4 3-875,6-12 0,2-8 95,6-9 1,6-5 62,4-5 0,2-3 336,2-7 1,-2 5 35,2 1 0,-3 5 473,8-1 1,-3 5-215,-2 5 1,5-2 108,0 6 0,0 0-15,-5 5 1,0 0 519,0 0 1,-4 6-253,-1 4 1,-6 4 50,2 5 1,-3-1-260,-2 5 0,-2-4-400,-3 5 0,4-7-1924,-4 2 1287,4-3 830,1-2 0,-7 0 0,-1 1 0</inkml:trace>
  <inkml:trace contextRef="#ctx0" brushRef="#br0">6526 17444 7955,'-1'14'125,"-4"0"0,-3 2-102,-6 3 1,-5 4 731,0 11 0,-2 2-252,3 7 0,2-1-96,-3 1 1,5 0-286,4-1 1,4-1-248,6-3 0,1 2-72,4-7 1,9 0 196,10-5 0,9 1 0,4-1 0</inkml:trace>
  <inkml:trace contextRef="#ctx0" brushRef="#br0">6725 17842 9173,'23'8'388,"5"-4"1,8-2-360,12-2 0,7-6 67,7-4 0,-1-3-133,-4-1 0,-6-5-412,-4 0 1,-9-3-524,-5 8 1,-6-3 971,-8 7 0,0 4 0,-11-1 0</inkml:trace>
  <inkml:trace contextRef="#ctx0" brushRef="#br0">6996 17884 7860,'14'2'0,"0"3"0,7-4 31,2 4 0,4-4 15,2-1 0,-7 2 130,-3 3 1,1-4-90,-1 4 1,-5 3 132,-4 1 0,-7 4 33,2 1 1,-5 2-112,-5 3 1,-3 3-83,-6 7 1,-7 4 18,-2 0 1,-4 0-68,-2-4 0,7-3 112,3-2 1,0 1-460,5-6 163,-3 0 1,15-9 118,-3-1 0,5-6 3,5 2 0,3-5 26,6-5 1,7-2-65,2-8 1,3 1 64,-3 0 1,3 0-448,-7-1 0,4 1-10,-4 0 1,0-5-606,-5 0 1085,-6 0 0,5-1 0,-5-2 0</inkml:trace>
  <inkml:trace contextRef="#ctx0" brushRef="#br0">7180 17330 7860,'0'-29'0,"0"12"878,0 3-484,0 9 0,0 0-279,0 10 1,0 9 0,0 10 1,-1 8-69,-4 1 0,3 6-58,-2-1 0,1 3-336,-2 2 1,3-5-182,-2 0 1,2-8 526,2-2 0,13 1 0,2-7 0</inkml:trace>
  <inkml:trace contextRef="#ctx0" brushRef="#br0">7408 17486 7869,'22'22'1,"3"7"113,-6-1 0,7 2 295,-3 8 1,2-6-136,-1 1 0,3 2 79,-3-2 1,1 0-293,-1-5 1,1-4 109,-6 0 1,5-7-572,-5 2 0,0-3 290,-5-2 1,0-1-599,0-4 0,-4 2-329,-1-6 1037,-6 0 0,10-18 0,-5-3 0</inkml:trace>
  <inkml:trace contextRef="#ctx0" brushRef="#br0">7778 17415 7870,'0'-8'305,"0"3"156,0 10 0,-2 5-87,-3 9 1,4 4-162,-4 11 1,-3-3 58,-1 7 0,1-2-32,-2 2 0,5 2-276,-4-7 1,-1 5-12,-4-5 1,5 5 10,-1-5 1,6 0-240,-6-4 1,7-2 274,-2-4 0,-3 4 0,0-5 0</inkml:trace>
  <inkml:trace contextRef="#ctx0" brushRef="#br0">7962 17827 7870,'13'2'433,"-4"3"1,3 3-112,-8 6 0,1 5-182,-5 0 0,0 6 155,0-1 0,0-2-67,0 2 1,0-2-993,0 1 1,6 3 135,4-7 628,2 0 0,3-5 0,-1 0 0</inkml:trace>
  <inkml:trace contextRef="#ctx0" brushRef="#br0">8176 17799 8041,'22'0'444,"6"0"-498,1 0 1,5 0-223,9 0 0,0 0 425,-1 0-56,-5 0 0,8-2-246,-2-2 1,1-3-276,-6-2 0,-3-2-509,-7 6 937,-5 0 0,-3-1 0,-6-2 0</inkml:trace>
  <inkml:trace contextRef="#ctx0" brushRef="#br0">8460 17571 7864,'0'15'220,"5"5"137,-1 4 0,1 9-216,-5 5 1,0 3-149,0 2 1,0-1 297,0 1 0,0-5-75,0 0 0,-5-7-455,1 3 1,-1-6 176,5-4 0,0 1-1255,0-6 1317,0 0 0,6-11 0,2-2 0</inkml:trace>
  <inkml:trace contextRef="#ctx0" brushRef="#br0">8943 17699 7895,'21'0'0,"-5"0"0,3 0 0,-4 0-476,0 0 0,-1 0 88,0 0 0,0 5 351,1 0 1,-1 0-223,0-5 259,-6 6 0,-2-4 0,-12 10 0,-2-4 0</inkml:trace>
  <inkml:trace contextRef="#ctx0" brushRef="#br0">8915 17870 7895,'14'14'497,"0"-1"-306,1-4 0,-1 4 388,0-4 1,-4 3-179,-1-3 1,-4 4-332,4-4 1,-6 4 30,2 1 1,-3-3 18,-2 3 0,-7-3-246,-2 8 1,-8 2 117,-2-2 0,-5 4-150,5-4 0,0 5 63,5-5 0,1 5-32,4-5 0,-2 1 35,6-1 1,2-5 94,7 1 0,4-3-54,7-7 0,0 0 0,4-5 0,3-7-64,7-2 0,-2-5-173,-4-5 1,3-3-211,-7-7 0,0 1 190,-5-1 0,-2 1-741,-2 0 1049,3-1 0,-12 1 0,5-1 0</inkml:trace>
  <inkml:trace contextRef="#ctx0" brushRef="#br0">9000 17287 7895,'8'6'0,"3"4"0,-6 9 0,0 3 0,-5 6 0,0 2 0,0 4 0,0 2 0,0 7 0,0-7 0,6 5 0,2-5 0</inkml:trace>
  <inkml:trace contextRef="#ctx0" brushRef="#br0">9484 17444 7881,'14'15'67,"0"4"0,5 3 161,0 7 1,-5 6 41,-4 3 0,-1 1-56,5-1 1,-4 1 60,-1-5 1,-4-1-143,5-5 1,-6 1-157,6-1 0,-2-6-124,1-3 0,4-3-860,-4-2 433,4-6 1,-4 3 573,1-6 0,-7-7 0,3-6 0</inkml:trace>
  <inkml:trace contextRef="#ctx0" brushRef="#br0">9654 17472 7881,'10'-13'0,"-1"4"296,-6 3 0,4 13 54,-7 8 0,0 5 167,0 9 1,0-1-133,0 0 1,-7 7-44,-2 3 1,1-3-325,-1-2 0,-1-1 157,-4 1 1,0-8-793,-1 4 0,1-4 413,0 3 1,4-6 203,1-3 0,0 3 0,-6 1 0</inkml:trace>
  <inkml:trace contextRef="#ctx0" brushRef="#br0">9768 17856 7881,'21'-5'71,"2"0"1,-2 1 24,-2 4 0,-3 1 399,-2 4 0,-6 3-112,-4 6 1,3 0 94,-3 0 0,1 7-75,-5 3 0,-6-2-166,-4 2 0,4-2-59,1 1 0,4 3-254,1-7 0,0 4-311,0-4 1,3-5-437,6-4 1,1-7 439,9 2 1,3-10-217,2-4 1,-2-10-233,1-5 1,-5-3 830,1-1 0,-10-1 0,-2 1 0</inkml:trace>
  <inkml:trace contextRef="#ctx0" brushRef="#br0">10038 17785 7868,'14'6'350,"1"-4"-292,-1 2 1,0 3-92,0-3 1,5 1 93,0-5 1,2 0 153,-2 0 1,-4-1-293,4-4 0,-3-1-199,-2-4 0,-4-1 276,-1 6 0,1-6 0,4 3 0</inkml:trace>
  <inkml:trace contextRef="#ctx0" brushRef="#br0">10323 17486 7839,'9'5'182,"0"0"0,1 6 331,4-2 0,0-1-304,1 2 1,4-1-46,0 5 1,-1 5 183,-3 0 0,-3 0-138,-2-5 1,-4 2-112,-6 3 1,0-2 82,0 7 1,-6-5-182,-4 5 0,-7-5 11,-2 4 1,-5-4-105,5 5 0,5-6 13,5 0-302,5-2 220,-2-2 0,8-1 48,2-3 0,11-4-131,8-6 1,4-2 47,2-2 0,4-4-177,0-7 0,5 0-153,-5-4 0,0 3 526,-4-3 0,-1-3 0,1 0 0</inkml:trace>
  <inkml:trace contextRef="#ctx0" brushRef="#br0">10891 17273 7823,'22'0'0,"-1"6"697,-7 4 1,7-1-232,2 5 1,4-1-16,2 11 0,5-1-59,4 6 0,3-1 50,2 1 1,-5 4-170,0 0 0,-8 7-21,-2-2 0,-7-1-57,-12 6 1,-4 3-123,-10 11 1,-17 8-492,-16 6 0,8-29 0,-4 2 429,-10 8 1,-3 1-1,2 0 1,-3 1-12,-5 5 0,-3 1 0,19-19 0,-1 1 0,0-1 0,0 1 0,0-1 0</inkml:trace>
  <inkml:trace contextRef="#ctx0" brushRef="#br0">11645 16505 7935,'9'-52'0,"1"0"0,-1 13 0,5-3 0,1 14 0</inkml:trace>
  <inkml:trace contextRef="#ctx0" brushRef="#br0">11673 16292 8225,'0'-35'24,"2"2"-478,3-10 1,-1 2 515,10-11 0,-2 6 600,6-1 1,5 11-187,0 7 1,4 9-57,2 10 0,-1 7-122,0 13 1,-1 15 124,-3 22 1,-5 12-252,-10 17 0,-5-34 1,-1 1-262,-2 4 0,-2 1 1,-2 0-1,-2 0 168,-2 0 0,0-1 1,-1-1-1,0-1 26,-3-2 0,-2 0 1,-1-1-1,-2-1-147,-2 0 1,-2-1 0,0 1-1,-2 0-59,-2-3 1,0 0 0,2 0 0,0 0-244,-1-2 1,-1-1 0,-1 0 0,1-1-239,0 0 0,0-1 0,-22 28 114,8-9 0,4-11-123,5-12 1,7-13 170,3-12 0,10-11-800,4-12 1220,3-10 0,9-7 0,1 1 0</inkml:trace>
  <inkml:trace contextRef="#ctx0" brushRef="#br0">11958 16747 8258,'14'-14'-245,"0"0"-80,0-1 0,-4 6 234,-1-1 233,-6 7 1,4 0 97,-7 12 0,-2 14-116,-3 15 0,-4 17-110,-10 11 1,6-28-1,-1 2-275,-2 4 0,-1 2 0,-3-3 0,0 0 99,1 3 0,0-1 0,3-5 0,-1-2 162,-11 34 0,-1-1 0,7-7 0</inkml:trace>
  <inkml:trace contextRef="#ctx0" brushRef="#br0">11574 16733 8105,'-10'1'69,"1"4"230,6 9 1,-10 8 1,3 7 1,-2 7-42,-2 7 0,-7 12-319,-3 11 0,-2 4-132,-3 1 1,5-1 439,1-4 0,7 2-102,2-7 0,7-1 219,12-7 0,6-6-74,13-9 1,6-11-135,13-13 1,13-11-176,11-17 1,-25 3 0,1-3-280,4-9 1,1-2-1,5 0 1,0 0-570,-3-3 1,-1-1 864,-1-2 0,1-1 0,0 0 0,1 0 0,0-1 0,0 0 0,3 1 0,-1 1 0</inkml:trace>
  <inkml:trace contextRef="#ctx0" brushRef="#br0">11588 4023 17197,'14'2'-884,"0"3"0,2-2 315,3 6 0,3 1 274,7 4 0,1-5 224,3 1 1,-2-2 16,7 1 0,0 2 27,5-6 0,0 0 46,-1-5 1,1 0 1,0 0 0,2-2-2,7-3 1,7 2 212,12-6 1,0 1-175,0-2 1,-6-1 92,-3 7 1,-2-6-38,1 5 0,4 1-5,6 4 1,2 0-107,3 0 1,-4 0-37,4 0 1,-10 0-91,-4 0 1,0 0 78,4 0 1,7-2-66,-31 0 0,1-1 0,36 0 50,-3-6 0,-8 6-98,-2-2 0,-1-1 104,1 1 0,4-2 10,-4 3 1,4 2 164,1-3 1,-3 4-105,-7 1 1,1 0 101,-10 0 0,0 0-125,5 0 0,-2 0-55,12 0 1,-1 0 98,5 0 1,-6 1-97,-4 4 1,-2-3 8,-2 2 1,6-2 9,3-2 0,4 0 48,1 0 1,5 0-250,-1 0 1,-5 0 341,-8 0 0,-2 0-99,1 0 1,1 0 175,9 0 0,-2 0-70,12 0 0,-11 0-46,1 0 0,-3 0-34,3 0 0,1-5-1,4 1 1,-36 1 0,1 1-43,4 1 1,0 2-1,-4-1 1,0 0-21,2 0 1,-1 0 0,36-5 3,-38 3 1,0-1 0,3 1 0,1 0 21,3 1 1,1 2 0,0-2 0,0 0 11,0-1 0,-1-1 1,-3 3-1,-1-1-13,-3-1 0,0-1 0,1 0 0,-1 0 3,2 0 0,1 1 0,3-1 0,0 0-27,1 0 0,1 1 0,-1 1 1,1 0 11,-3-1 1,0 0-1,-2-2 1,0 0-171,-2-1 1,-1 0 0,2 1 0,1 0 162,4-1 1,1 1 0,0 1 0,0 1 3,-2-3 0,-1 1 1,0 1-1,1 1 22,-1-3 1,0 0 0,3 1 0,1 0 16,5 0 0,1-1 0,-5-1 0,1 1-25,1 2 1,0 1 0,1-3 0,0 1-215,-3 1 0,-1 1 0,3-3 0,1-1 215,-1 1 0,0 0 1,0 2-1,0 0-9,0 1 1,0-1 0,-1 0-1,-2 0 36,-4 1 1,0-1 0,1 0 0,1 0-2,3 0 1,0 1 0,-1 1 0,0 1-28,-2-3 1,0 1 0,-1 0 0,0 1 45,-3-2 0,-1 1 1,4 1-1,0-1 24,1-3 0,1 0 1,2 3-1,1 1-44,-2-1 0,1-1 0,3 0 1,-1 0-3,-7 1 1,0-1 0,7 0 0,1 0-5,-3 1 0,0-1 0,3 2 0,1-1-20,1-3 0,-1 1 1,0 2-1,-2 1-111,-2-2 1,0 1 0,1-1 0,0 0 92,4 0 0,-1 1 0,-2-1 1,-1 1 26,4 2 0,-1 0 1,-4 0-1,0 0-45,0 0 0,-1 0 1,-1 0-1,1 0 74,2 0 1,2 0 0,-1 0 0,0 0-46,-2 0 1,0 0-1,-2 0 1,-2 0 1,35 0 1,-39 0-1,1 0-23,0 0 0,0 0 1,-1 0-1,1 0 12,2 0 0,0 0 0,0 0 0,0 0-30,-2 0 0,-1 0 0,0 0 0,-2 0 221,32 0 0,5 0-239,4 0 0,-38 0 1,2 0 60,0 0 1,0 0 0,-3 0 0,0 0-142,34 0 0,-2-5 125,2 1 0,-4-3-4,4 3 0,2 2-17,-3-3 0,-7-1 1,-11 1 1,-8 0 74,-11 5 0,-3 0-685,-7 0 0,-7 2 658,-7 3 0,-6 3 0,-8 6 0</inkml:trace>
  <inkml:trace contextRef="#ctx0" brushRef="#br0">32602 7236 8300,'-35'-42'36,"7"-1"0,5 5 209,9 0 0,5 5-29,-1-5 0,2 6-130,-1-1 1,-4-3-227,4-2 0,-4 2 130,-1-2 1,0 1-160,-1-1 0,-4-1 118,1 6 1,-3-2 29,2 2 1,-3 8 68,-7-4 1,1 5-130,0 1 0,-4-2 76,-6 6 1,-6 0 10,-13 4 0,-8 1-263,-6 0 0,-2 6 274,33 5 0,0 1 0,-34 2-402,-2 5 0,-3 0 396,39 2 1,-1 0-1,-1-2 1,-1 1-6,-2 3 0,0 1 0,2 0 1,1 1-3,-1-2 1,0 1 0,-2 4 0,0 2 2,3-2 0,-1 0 1,-8 2-1,-1 1-8,-2 0 0,-1-1 1,3 2-1,0 1-269,0 1 1,0 2 0,-2 3-1,2 1 263,2 2 1,0 1 0,-4-1-1,-1 1 12,0 1 1,1 1-1,5-2 1,0-1 40,4-2 0,0 0 0,4 2 0,2-1-148,3-1 0,1 1 0,1 0 0,1 1 110,0 0 1,0 1 0,2 2 0,0 1 25,-2 1 0,0 0 0,3 4 0,0 0 62,-1 1 0,0 0 0,7 0 0,1 0-102,1-3 1,1 1 0,4 2-1,1 2-1,-1 0 0,1 0 0,3 2 0,2 1-39,1 2 0,1 1 0,2 0 0,0 1 38,2 2 1,1 1 0,0-3 0,1-1-96,3 0 0,0-2 0,1 1 0,0-1 95,1 1 0,1 0 1,1-2-1,1 1-13,3 1 1,3 0-1,2-4 1,3-2 7,1 0 1,3-2 0,4-1 0,1-1 9,3-1 0,1-1 1,3-4-1,1-1 7,5-4 0,0-1 0,-2 1 0,1-1 5,0-1 0,1-1 0,-1 2 0,1-2 38,-1-3 0,1-3 1,7 2-1,1 0-44,3-2 0,1-2 0,3-1 1,0-2 61,-3 0 1,-1-1-1,1-1 1,-2 0-55,-3-1 0,0 0 1,5-2-1,0 0 118,4 0 0,1-1 0,-2-2 0,0-1-39,-1 2 0,0-1 0,-3-1 1,-2 1-28,1 1 1,-1-1 0,1-2 0,1 0-37,3 0 0,0 0 1,-2-2-1,1-3-14,1-1 0,0-2 0,-5-2 0,-2-2 13,0-1 0,0-2 0,-2-2 0,-1-3 7,5-3 0,1-1 0,-1-1 0,-1-1-3,2-1 0,-1-2 0,1-2 1,-1-2-52,-4 1 0,-1-2 1,3-1-1,0-1 52,-2-1 0,-1-2 0,4-3 0,0-3-31,4-4 1,0-1-1,-4 1 1,-1 0 4,-1-1 0,-3 0 0,-1 0 0,-2-1-21,-4 2 1,-2-1 0,1-3 0,-3 0-7,0-4 1,-3 0-1,-1 6 1,-1 1 56,-1 3 0,-1-1 0,-3 2 0,-2-1-48,0 2 1,-3 0 0,-5 0 0,-2 0 186,-2 2 1,-3 1 0,-9-37 14,-13 3 1,-13 8-147,8 34 1,-4 2 0,-32-22-98,24 27 0,-4 2 1,-5 1-1,-3 4-262,-5 0 0,-3 2 1,-7 0-1,-3 2 78,-5 3 1,-1 3 0,-4 1 0,-1 4-1349,-1 1 1,0 3 1585,22 0 0,-1 1 0,1-1 0,-1 1 0,0-1 0,0 1 0,-2 1 0,-2 0 0</inkml:trace>
  <inkml:trace contextRef="#ctx0" brushRef="#br0">29758 327 8309,'-6'-8'0,"0"3"110,-4 10 1,-3 3 193,4 6 0,-4 7-485,-1 2 145,-6 11 0,-3 2-15,-5 7 1,-5 1-296,0 3 1,-5-7 48,5 2 0,6-8 164,8-1 0,3-11-474,2-8 607,6-6 0,-5-8 0,5 0 0</inkml:trace>
  <inkml:trace contextRef="#ctx0" brushRef="#br0">29659 512 8309,'27'-22'0,"-4"3"0,2 5-179,-6 4 1,2 4 123,-2 6 0,-3 1 57,3 4 0,-4 3 5,0 6 1,-6 0-124,1 1 0,-6 4-6,6-1 1,-7 8-266,2-3 0,-5 0 387,-5 0 0,-9 1 0,-8 4 0</inkml:trace>
  <inkml:trace contextRef="#ctx0" brushRef="#br0">29772 739 7868,'-8'14'-993,"2"2"1247,6 3 0,0 3 8,0 7 0,0 6-130,0 2 0,0 3-94,0-2 1,0 6-220,0-6 0,0 13 162,0-4 1,-5 8-143,1 7 1,-7 9 191,6-31 0,0 0 1,1 2-1,0 0-192,-1 1 1,1-1-1,1 2 1,1-1 239,-3 2 0,1 0 1,2-1-1,0 1-56,0 2 0,0 1 1,1-1-1,0 0 113,1 3 1,0 0-1,1 2 1,0 0-38,1 0 1,0 0 0,2 1 0,0 0-24,3-1 1,1 0 0,-3 1-1,1 0-279,1 2 1,0-1 0,-2 0 0,1-2 185,3-2 0,1 0 1,-2-3-1,0-1 41,-1-1 1,0 0-1,2 3 1,1 0-84,-1 0 0,1-1 1,-1-2-1,1 0-216,-3-4 1,0-1 0,2 34 71,1 2 1,-7 1-120,2-1 0,-4-7 13,-1-7 0,-1-10 22,-4-4 1,3-11 260,-2-3 1,-3-6-332,3-4 357,-7-10 0,9-1 0,-4-6 0</inkml:trace>
  <inkml:trace contextRef="#ctx0" brushRef="#br0">27711 2943 8203,'-43'-13'0,"1"4"0,5-2 28,4 6 1,3 0 340,2 5-403,5 0 44,3 0 0,10 0-114,1 0 131,6 0-245,9 6 0,10-4 170,12 3 0,9 1 42,5-1 0,7 0 141,8-5 1,2 0-119,2 0 0,10 0-332,10 0 1,-32 0 0,3 0 367,2 0 1,1 0 0,0-2 0,1-1 54,-2 0 1,1 1-1,0-1 1,2 1 12,4 2 1,1 0 0,2 0 0,0-1-316,4-2 1,1 1 0,-2 1 0,-1 0 244,0-1 1,1 0-1,2-2 1,2 0-351,5-1 0,0 0 0,0 1 0,0 0 288,-7 0 1,-1-1 0,5 0-1,1 1 38,2-4 0,0 1 0,-4 3 0,-1 0-32,1 2 1,-1 0 0,0-2-1,1 1 9,2 1 0,-1 0 0,-5-1 1,-1 1-308,-6 2 0,1 0 0,2 0 0,0 0 239,0 0 1,0 0-1,0 0 1,0 0-57,-4 0 1,-2 0 0,-6 0 0,-1 0 86,-6 0 1,0 0 0,-1 0-1,0 0-64,4 0 0,-1 0 1,-1 0-1,-2 0-103,37 0 1,-10 0 444,-10 0 0,-4 0-517,-5 0 0,-3 0 746,-6 0 1,0-6-475,-1-4 0,-2 1 0,-1-6 0,1-5 0,-2-5 0</inkml:trace>
  <inkml:trace contextRef="#ctx0" brushRef="#br0">32346 2587 8125,'-8'0'-548,"9"-4"309,14-1 0,7 0 279,11 5 1,10-5-93,9 1 0,9-3 218,6 3 0,-7 2-100,1-3 0,-5 5-166,5 5 0,-2 3 31,-2 6 1,-13 7-2,-6 2 1,-21 11-139,-12 3 1,-37 11 123,-25 4-401,20-18 0,-5 0 0,-12-1 0,-4 0 0,-3 6 0,-1 0 0</inkml:trace>
  <inkml:trace contextRef="#ctx0" brushRef="#br0">29289 924 8286,'-9'0'-246,"-1"0"1,5 0-818,-4 0 551,6 0 358,-4 0 1,7-2 83,0-2 1,-4 1 69,-1-7 0,0 1 0,5-6 0,0 1 0,0 0 0,0 5 0,0-1 0,0 1 374,0 1-51,0 1-68,0 7 1,-1 0 81,-4 0-68,3 0 160,-4 0-190,6 0 749,0 0-957,-6 0 59,4 0 0,-4 2-116,6 3 85,0 3-28,0 6-43,-7 0-56,6 0 83,-6 0 1,7-4-1,0-1 1,0-4 152,0 5-117,0-7 48,0 9 0,0-8-52,0 5 1,0-4 7,0 4 1,0-4 61,0 4 1,0 1-146,0 4 1,0 0 69,0 1 1,0-6-87,0 1 0,0-6 74,0 6 1,0-6-9,0 6 1,0-5 5,0 4 1,0-4 0,0 4 0,0-4 51,0 5 26,0-7-74,0 9 1,0-4 1,0 2-6,0-1 0,2-4 40,3 4-41,-4 1 1,6 4 7,-7 0 0,0-4 2,0-1 1,0-4-26,0 5 4,6-1-49,-4 5 55,4 0 1,-1 1-27,-1-1 0,1-5 19,-5 1 0,5-5-11,0 4 0,1-4 25,-1 4 1,-4-4 4,4 5 0,-2-7 20,2 1 1,-4 4 9,4 2 0,-3-2 15,-2 1 1,5-4-45,-1 4 1,1 1 48,-5 4 1,0-4-37,0-1 0,0 1 102,0 4-132,0 0 1,0 0-8,0 0 1,5-4-22,-1-1 1,1-4-27,-5 5-47,7-7 98,-6 9 0,7-8 12,-3 5-27,-4-6 1,10 5 95,-6-3 0,0-2-62,-5 6 1,0-4 5,0 5 1,1-6-26,4 6 1,-3-5-1,3 4 1,-2-4-46,1 4 0,-2-4 50,3 4 1,1-4-39,-1 5 1,1-6-4,-1 6 1,1-5 3,4 4 0,-2-4 1,-4 4 0,-1-4 3,7 5 1,-5-3 14,4 3 0,-6 3 2,2-4 0,1-1 55,-1 1-24,0 1 0,-5 4 16,0 0 1,5-4-22,-1-1 129,1 1-139,1 4 1,-4 0-1,3 0 0,1-4 22,-1-1 1,1-4 0,-1 5 1,-4-6 49,4 6-69,3-1 1,-2 6 43,4-1 0,1 0-41,-6 0 0,4-4 0,-4-1 0,4 1-27,-4 4 0,5-5-7,-6 1 0,6-5 13,-6 4-9,8-6 1,-9 8 155,6-6-138,-6 0 1,5-1 93,-3 1 0,-3 1-78,2-1 1,-1-2 36,2 7 1,-2-7-29,7 2-5,-7 3-44,10 0-3,-5 6 0,1-2 2,0-2 1,-4 1 21,5-6 0,-6 6-13,6-2 0,-5-1 5,4 2 1,-4-6-24,4 6 0,-4-5 16,5 4 1,-6-4 0,6 4 0,-5-4 81,4 4-37,0-5 0,6 7 48,-1-7 0,-5 3-72,1-3 1,-1 0 23,6 5 1,0-6-10,4 2 0,-3 1-61,3-1 1,-3 5 17,-2-6 0,0 6-10,1-6 1,-1 3 14,0-2 0,-5-4-11,1 4 0,-1 1-57,6-1 0,-3 1 58,-2-1 1,2-3-21,-2 2 0,-2-1 12,1 2 14,1-3 1,4 9 3,0-6 1,0-1 6,1-4 1,-6 5-5,1 0 1,-3 1 4,3-1 1,3-4 15,-4 4-18,4-3 1,1 2-1,0 1 1,0 0-2,1-5 0,-1 0-5,0 0 1,-5 0 0,1 0 0,-1 0-1,6 0 0,4 0-11,0 0 0,-1 0-1,-3 0 0,1-5-35,2 0 1,0-6 39,6 2 1,-2 1-64,1-1 0,3-1 54,-7-4 1,6 0 19,-1-1 0,-2 3-24,1 2 1,-5-2-2,1 2 1,1-1-50,-1 2 0,0-4 4,-5 4 0,1-4-21,-1-1 1,0-1 57,0 1 0,-4-5-111,-1 0 0,1 0 94,4 5 1,0-5 86,0 0 0,1-4-76,-1 4 1,0-5 9,0 5 0,5-5 42,0 5 1,2-6 11,-2 1 0,-2 4-14,7 1 0,-5-2-23,4 2 0,-5-4-134,1 4 0,1-5 72,-1 5 1,0-5 23,-5 5 1,-4-4 25,-1 4 1,-1-5 0,2 5 0,2 0 15,-2 5 1,-2-5 21,1 0 0,-4 0-95,4 5 1,-4-5 54,5 0 0,-6-6-147,6 1 0,-5-1 91,4 1 0,-1-3 19,1 3 0,-1-1 39,-3 2 1,-3-3 3,2 7 1,3-1-26,-3 1 1,1 3 108,-5-3 0,5-1-132,0 1 0,1-2 45,-1 2 1,-4-1-65,4-4 0,1-1 60,-1 6 0,5-5 17,-6 5 0,3-2 13,-3 2 1,0 4 7,5-4 0,-4 1-6,4-1 1,-4 4 22,4-4 0,-4 1 16,5-1 1,-7 4-40,2-4 0,1 8 211,-1 1-180,-1 1 301,3-6-370,-6 1-7,6 6-52,-7 2-316,0 6-1486,0 0 1046,-7 0 849,6 0 0,-12 0 0,5 0 0</inkml:trace>
  <inkml:trace contextRef="#ctx0" brushRef="#br0">30540 2616 8218,'8'0'-369,"0"-5"402,-3 0 27,-4-6 1,10 8 69,-6-6-260,0 5 347,-5-8-4,0 10-226,0-4 0,0 8 123,0 2 1,-5-1-169,0 7 1,-4-1 144,4 6 0,0-6-127,5 1 79,-6-7-201,4 9 192,-4-10 12,6 4-83,0-12 1,0-2 73,0-6-174,0 0 1,5-1 88,0 1 0,4 5-32,-4-1 0,4 5 66,-4-4 1,1 6-30,-1-2 62,-3 4 118,4 1 1,-6 1 274,0 4-257,0 3 0,-5 6-104,1 0 0,-8-1 93,3-4-119,3 4 2,-7-11 0,10 4-151,-7-6 0,7-2 59,-1-2 0,2-6-154,2-9 0,2 3-1,2-3 115,-2 4 119,10 0-127,-4 7 241,7 2 0,-3 8-53,-2 2 1,1 0-36,-6 5 1,-1 1-10,-4 4 0,0-5 5,0 1-18,0-1 1,-1 4-6,-4-4 0,2 2 47,-7-6-59,1 0 118,-5-5-113,6 0 1,1-6-4,7-4 0,0 2-31,0-1 0,2 4-40,3-5-12,3 7 0,6-5 71,0 4-93,0 2 86,0-4 19,-6 6 58,-1 0 260,-7 0 278,0 0-522,-7 0 1,4 0-3,-6 0 1,4 0-177,-4 0 0,5 1-534,0 4 639,-4-3 0,-7 10 0,-7-4 0</inkml:trace>
  <inkml:trace contextRef="#ctx0" brushRef="#br0">32332 3071 8219,'-8'0'-950,"9"6"929,13 4 0,2 2 317,8 2 0,-5 7-273,5 3 0,-1 1-38,6-1 0,-1 2-357,1-2 0,-3 1 8,-2-1 0,1-3 364,-6-7 0,0 0 0,-4 0 0</inkml:trace>
  <inkml:trace contextRef="#ctx0" brushRef="#br0">32616 3000 8219,'8'-8'0,"-3"3"-352,-10 10 1,2 4 137,-7 10 0,-1 3 222,-8 7 0,2-1-10,-7 1 0,2 4-250,-2 0 1,-1 0-85,6-4 336,0-1 0,-1 0 0,-3 1 0</inkml:trace>
  <inkml:trace contextRef="#ctx0" brushRef="#br0">32801 3099 8219,'14'-14'-328,"0"6"177,0 2 0,-6 14 251,-3 6 0,-5 13-238,-5 11 0,-1 4-452,-3 6 590,-4-10 0,5 9 0,-6-11 0</inkml:trace>
  <inkml:trace contextRef="#ctx0" brushRef="#br0">32687 924 7934,'0'14'-715,"0"7"753,0 3 0,2 2-7,2 3 0,-2 1-51,3 3 1,1-1-142,-1 5 0,4-5-275,-4 1 0,0-9 436,-5-5 0,6-3 0,2-2 0</inkml:trace>
  <inkml:trace contextRef="#ctx0" brushRef="#br0">32815 924 8219,'0'-8'-409,"0"3"358,0 10 1,-2 3-109,-2 6 0,-4 7 184,-6 3 1,-1 4 26,1 5 0,-6-1-6,-4 6 0,2-2-133,-2 2 0,5 3 1,-5-3 1,7-2 100,-2 2 1,5-6-16,4 1 0,-2-9 0,4-4 0</inkml:trace>
  <inkml:trace contextRef="#ctx0" brushRef="#br0">33014 995 7065,'-6'14'-588,"-1"1"410,-2-1 1,-4 5 156,4 0 0,-4 0 21,-1-5 0,1 0 0,4 0 0,-4-6 0,5-1 0</inkml:trace>
  <inkml:trace contextRef="#ctx0" brushRef="#br0">32929 1152 8219,'14'0'-563,"-6"0"1,3 6 544,-6 3 1,-1 9 176,-4 1 1,0 8-57,0 1 1,0 0-22,0 6 1,-6 0-139,-3-1 1,2 1 158,3-6 0,-3-1-305,2-3 212,1-4 0,10-7-296,4-4 1,2-4-36,2-10 0,5-4 321,0-10 0,7-10 0,-4-7 0</inkml:trace>
  <inkml:trace contextRef="#ctx0" brushRef="#br0">33355 1052 8054,'-9'6'-208,"-1"4"1,1 4 93,-5 5 0,-1-3-189,1 3 0,0 1 82,0-1 1,4 0 115,1-5 6,6 1 37,-4-1 1,9-6 29,3-4 0,3-2-22,6-2 0,5 0 124,0 0 0,0 0-76,-5 0 0,0 0 26,0 0-12,0 0-8,1 0 0,-7 0 0,-2 6 0,-6 2 0</inkml:trace>
  <inkml:trace contextRef="#ctx0" brushRef="#br0">33256 1336 8219,'-14'8'0,"1"5"-115,3-4 1,-1-1-124,7 2 0,-1-6 221,5 6 1,5-5 46,-1 4 0,12-1-102,-2 2 1,5-4-268,0-6 0,-3 0 339,3 0 0,3 0 0,0 0 0</inkml:trace>
  <inkml:trace contextRef="#ctx0" brushRef="#br0">33298 1123 8219,'-8'-6'-578,"2"4"1,0-10 0,-2 4 0</inkml:trace>
  <inkml:trace contextRef="#ctx0" brushRef="#br0">33270 1052 8219,'-10'0'0,"1"0"-616,6 0-77,-10 0 1,10 0 359,-6 0 536,5 0 0,-2-2 17,6-2 47,0 2-251,0-4 108,0 6-210,0 0 1,0 0-1</inkml:trace>
  <inkml:trace contextRef="#ctx0" brushRef="#br0">33469 1109 8056,'0'11'-118,"0"3"0,-5-1 80,1 10 7,-1 1 0,5 5 111,0-1 0,0 2-11,0 3 0,0-3-153,0 3 1,5-3 113,-1-1 0,6-7-180,-6-3 1,8-5-37,-3-4 1,-1-4 121,1-6 0,1-8 43,4-6 0,0-13-14,1-11 1,-1-3 20,0-2 1,-5 1 6,1-1 0,-7 0 43,2 1 0,-4 4-42,-1 0 0,-6 6 32,-3-1 0,-4 9-88,-1 6 0,-2 8-136,-3 5 0,-3 12 173,-7 7 25,1 6 0,0 15 0,-1 1 0</inkml:trace>
  <inkml:trace contextRef="#ctx0" brushRef="#br0">32701 1891 7028,'8'14'1016,"5"7"-669,-4 2-199,4 10 1,-4 4-99,1 5 0,-2 1-202,1 0 0,4-2-10,-4-3 0,4-4-292,1-5 0,0-7-48,1-3 0,-1-10 502,0-4 0,-4-3 0,-1-2 0,-6-13 0,4-3 0</inkml:trace>
  <inkml:trace contextRef="#ctx0" brushRef="#br0">32886 2047 8219,'-9'-38'0,"-1"0"0,7 8-493,-2 2 450,-3 6 156,7 8 1,-6 12-60,7 7 0,0 12-212,0 7 1,-1 4 111,-4 5 1,2 4-104,-7 5 0,6-1 33,-6-3 1,2 2-186,-1-7 0,-4 0 74,4-4 0,1-3 227,-2-2 0,1-3 0,-5-7 0</inkml:trace>
  <inkml:trace contextRef="#ctx0" brushRef="#br0">32957 2132 8219,'29'-14'0,"-7"2"-176,-3 2 1,-4 2-611,0 3 699,-7 4 1,-2 1 149,-6 9 0,0 1-108,0 4 1,-6-3-155,-4 8 1,-7-3-95,-2-2 263,0 0 0,5-1-139,-1-4 1,6 4 196,-1-3 0,6-3-13,-6 3 1,7-1 36,-2 6 156,4-1 1,1 0-81,0 0 1,1-4-41,4-1 0,5-4-111,8 4 0,0-5 93,6 0 1,-5-2-551,4-2 480,-5 0 0,2-13 0,-6-3 0</inkml:trace>
  <inkml:trace contextRef="#ctx0" brushRef="#br0">33341 1948 7791,'14'0'-325,"-6"0"86,5 6-67,-5 2 0,4 1 185,-2 1 0,1-5-225,-6 4 296,-1-6 0,-4 5-12,0-3 0,0-2 201,0 6 1,-6-1-147,-3 2 0,-4 7 190,-1-3 1,-5 9 24,0-4 0,0 4-92,5-4 1,1 5-87,4-5 1,-3 0 14,8-5 0,-1-5 67,5 1-112,0-7 0,6 10 0,2-5 0</inkml:trace>
  <inkml:trace contextRef="#ctx0" brushRef="#br0">33554 2019 8219,'-12'14'-1010,"2"0"0,2 2 972,4 3 1,-3 1 67,-2 4 0,1 3-289,3-3 259,-3-4 0,0 1 0,2-7 0</inkml:trace>
  <inkml:trace contextRef="#ctx0" brushRef="#br0">33554 2204 8219,'15'-10'0,"-1"1"0,-5 5-1302,1 0 656,-7-4 520,3 6 141,-6-4 1,-1 6 5,-4 0 0,2 5 40,-7-1 1,5 7 133,-4-1 0,1-2-71,-1 1-92,-4 1 1,10 2-52,-7-2-131,7 3 150,-3-6 0,0 8 0,-2-1 0</inkml:trace>
  <inkml:trace contextRef="#ctx0" brushRef="#br0">33668 2104 8219,'0'21'0,"0"1"-293,0 6 0,0-1 120,0-3 1,0 1 164,0-6 0,0 0 10,0-5 1,2-1-262,2-4 0,4-3 259,6-6 0,7-6 0,1-2 0</inkml:trace>
  <inkml:trace contextRef="#ctx0" brushRef="#br1">29900 796 7256,'0'10'-46,"0"-1"1,0 1-175,0 4 248,0 0-31,0 0 1,0 5-7,0 0 1,0-5 61,0-4 1,0 4-6,0 5 0,0 0-11,0-5 0,2 2-22,3 3 0,-4-3-25,4 3 0,-3-2 34,-2 2 0,0-2-29,0 7 0,1-5 11,4 5 1,-4-5-7,4 4 0,-3-4 0,-2 5 1,0-7-5,0 2 1,0 2-7,0-2 1,0 1 16,0-1 0,0-3-10,0 3 1,0 2 46,0-2 1,1 4 1,4-4 1,-3 5-12,2-5 0,-2 5 7,-2-5 0,0 6-15,0-2 0,0 0 4,0 0 1,0-4-26,0 5 0,0-7 27,0 2 0,0-1-73,0 1 0,0-4 34,0 4 1,5-3-7,-1-2 0,1 2 11,-5 3 0,0-3-5,0 3 1,0 3-1,0 2 0,0-2-2,0 1 0,0 1 42,0 5 1,0-3-35,0-2 0,0 3 22,0-3 1,0-4-23,0-1 1,0 2-5,0-2 0,0 0 5,0-5 1,-5 0 0,1 0 0,-1 5-4,5 0 0,0 0-3,0-5 0,0 1 45,0-1 0,0 0 5,0 0 0,-5 5 19,1 0 0,-1 2-59,5-2 0,0-4 2,0 4 1,0 2 4,0-2 0,0 6-2,0-1 1,1-2-12,4 2 1,-3-7-16,2 2 1,3 2 35,-3-3 1,3 3-22,-2-2 0,-4-3 24,4 3 0,-4 1-21,-1-1 1,0 0 5,0-5 0,0 2 6,0 3 1,0-3-1,0 3 0,0-3 61,0-2 1,0 5-57,0 0 0,-1 4 12,-4-4 0,4 7-9,-4-3 1,3 4 76,2 2 0,0-1-50,0 1 1,0 4 6,0 0 0,0 0 14,0-4 1,5 4 1,0 0 0,4 0-46,-4-5 0,4 1 19,-4-1 0,1-4-94,-1 0 0,-3-5 64,3 4 1,-2-5-12,1 1 0,-2 1-31,3-1 1,-4 0-224,-1-5 120,0 1 0,0-1-197,0 0 1,0-5-883,0 1 1209,0-7 0,0 3 0</inkml:trace>
  <inkml:trace contextRef="#ctx0" brushRef="#br1">31194 825 6873,'0'14'4,"0"0"13,0 0 1,0 0-2,0 1 1,0 4 33,0 0 1,0 4 2,0-4 1,0 6 134,0-1 0,0 3-95,0 1 1,5 1 41,0-1 0,-1 1-78,-4-1 0,5 2-1,0 3 1,0-3 1,-5 4 1,1 2 4,4 2 1,-3 3-62,2 2 1,-2-1 44,-2 1 0,0-1-86,0 1 0,0-5 74,0 0 0,0-6-39,0 1 1,5-3 80,-1-2 0,1-4-3,-5 0 1,0-1-19,0 6 0,0-1 8,0 1 1,0-1-8,0 0 1,0 1 8,0-1 1,0-4-53,0 0 1,2-1 36,2 6 1,-2-1-4,3 1 0,-2 1-49,2 3 1,-2-3-12,6 3 0,-6-3 17,2-2 0,1 6-2,-1-1 0,5 0-148,-6-5 0,3 6 91,-3-1 0,-2-2-23,3-7 1,-4 3 54,-1-3 1,2-2 120,3 1 1,-4-4-20,4 5 1,-3-5-23,-2 5 0,0-5 1,0 4 1,0-1 28,0 2 1,0 3-83,0-3 0,0 4 56,0 5 1,0-1-69,0 6 1,0-5 39,0 5 0,0 0-103,0 4 1,0-4 27,0 0 1,0-1-17,0 0 1,0 0-53,0-4 0,0-5-149,0 1 0,0-2 29,0-8 1,0 0-573,0-5-329,0 0 570,0-6 560,0-2 0,0-18 0,0-4 0</inkml:trace>
  <inkml:trace contextRef="#ctx0" brushRef="#br1">31265 1990 6577,'0'-8'-369,"0"2"1,0 5 452,0-4 258,0 3-166,0-4-56,0 6-78,0 6 1,0 2 4,0 6 1,-1 1 40,-4-1 1,2 0 24,-7 0 0,2 0 169,-1 1-133,-4-1 1,5-6-172,-6-4-100,0-2 1,0-4-604,0-2 662,-1-4 0,3-6 185,2-1 0,4 1-58,6 0 0,0 4 4,0 1-53,0 6 0,6-8-2,4 6 0,2 0-20,3 5 0,3 0-1,1 0 1,0 5-47,-4 0 0,-3 1 56,-2-1-193,2-4 210,-10 12 0,4-10-6,-6 7 0,-1-7 10,-4 2 0,-3-4 109,-6-1 0,-2 0-117,-3 0 0,3 0 6,-3 0 1,4 0-29,0 0 41,1 0 0,1-1-238,4-4 124,3 3 1,6-10-72,0 2 0,6 2 134,3-1 1,4 4-7,1-4 1,5 1 26,0-2 0,5-1-47,-5 6 1,0-4 159,-5 4 1,0-1-34,0 1-8,-6 4-314,-1-6-419,-7 7 657,0 0 0,-7-6 0,-1-2 0</inkml:trace>
  <inkml:trace contextRef="#ctx0" brushRef="#br1">31237 1990 7916,'-14'0'-170,"-1"0"-44,1 0 1,0 0 443,0 0 66,6 0 31,2 0 1,7 2-152,4 3 1,11-2-28,12 6 1,7-1-85,7 2 0,3-2-159,2-4 0,-3-2-104,4 3 0,-4-9 103,-1 0 0,-5-7-375,-1 1 0,-3 2 177,4-1 1,-8 4-601,-2-4 893,-6 5 0,-8-2 0,1 6 0</inkml:trace>
  <inkml:trace contextRef="#ctx0" brushRef="#br1">31336 2403 7916,'-6'14'0,"-3"0"0,1-5-416,-2 1 300,7-7 1,-3 5 439,6-3 0,6-4-49,3 4 1,10-3-151,5-2 0,8 0-59,1 0 1,6-2-84,-1-3 0,-1 2-24,1-6 1,-1 1-230,6-2 1,0-1-283,-1 7 0,0-6 89,-5 5 463,-2 1 0,-6-3 0,-1-1 0</inkml:trace>
  <inkml:trace contextRef="#ctx0" brushRef="#br1">31919 1877 8063,'22'6'0,"4"-3"24,-7 7 1,4-1 186,-4 5 1,2 0-333,-2 1 1,-2 4-21,7 0 1,-7 4-34,2-4 1,-3 0 144,-2-5 0,-1 1 36,-4-1 0,2 0 55,-6 0 1,-2 0 0,-7 1 0,-6 4 135,-9 0 1,-6 12-203,-13 2 0,-14 8-104,17-17 0,-1 0 1,-5 1-1,-2 2-211,-4 3 1,-1 2 0,2-1 0,1 2 0,-1 3 0,0-1 0</inkml:trace>
  <inkml:trace contextRef="#ctx0" brushRef="#br1">31152 1948 7965,'-10'-5'-115,"1"0"0,5-1-76,0 1 1,2 2 166,2-7 1,6 3 44,4-3 1,3 2 18,1 3 0,5 4 16,0-4 1,4 4-7,-4 1 0,0 0-17,-5 0 1,-4 1-127,-1 4 1,-5-2-139,0 7 253,-2-1 0,-8 4-86,-4-4 1,1 2 42,-6-6 0,4 1-5,-8-1 0,4-3 18,0 2 1,1-2-1,0-2 0,0 0 0,0 0 1,4 0-11,1 0 292,5 0-223,-2 0 1,8 0 268,2 0-303,4 6 1,7 2 7,-1 6 1,0-4-52,0-1 1,-6 1 25,-3 4 0,3 0 0,0 0 0</inkml:trace>
  <inkml:trace contextRef="#ctx0" brushRef="#br1">29815 1663 8064,'-2'-9'-281,"-2"-1"1,2 6 203,-3-6 0,-1 5 673,1-4-488,-6 6 1,3-4-12,-6 7 1,5 0-223,-1 0 57,1 0 1,-12 0 90,-2 0 1,-6 2-103,-4 3 0,-3-2 128,-7 6 0,-6-4-5,-3 5 0,-8-1-22,-2 5 0,5 1 2,5-1 1,8 0-120,1 0 0,-3 0 2,9 1 1,-1-7-183,9-4 0,7-2 275,3-2 0,3-6 0,2-2 0</inkml:trace>
  <inkml:trace contextRef="#ctx0" brushRef="#br1">29317 1223 7160,'0'14'57,"-7"0"-26,-8 0 1,1 0 180,-5 1 1,-1 4-138,1 0 1,-7 6-144,3-1 1,-4 1 56,-2-1 1,-5 2-17,-4-2 0,-3 3 72,-2 1 1,-4-4-3,-1 0 1,-4-7 170,5 2 1,6-2-110,7 2 0,6-3 96,4 3 1,5 2-210,10-2 0,-2 1-131,6-1 0,7-1 34,7 5 0,10-4-255,5 5 0,11-7 107,7 2 253,1-9 0,18 2 0,-2-4 0</inkml:trace>
  <inkml:trace contextRef="#ctx0" brushRef="#br1">29829 2459 7956,'-8'-1'-88,"4"-4"1,2 2-62,2-7 1,0 6 87,0-6 67,0 7 1,2-8 32,2 6 0,4 1-162,6 4 1,1-5 17,-1 0 1,-5 0 125,1 5 36,-1 0-11,6 7 1,-8-4-30,-2 6 1,-3-4 47,-2 5 1,-2-6 6,-3 6 1,-2-2-44,-8 1 1,1 4 2,0-4 1,0-1-85,-1 2 0,1-7 90,0 2 0,0-4-95,0-1 1,4 0 44,1 0 1,4 0-11,-5 0 0,7-6-34,-1-4 1,2-2-99,2-3 0,2 1 86,2 0 0,4 0-12,6 0 1,2-1 84,3 1 117,-3 6 1,4 2 225,-5 6-229,-7 0 1,3 6 12,-7 4 0,0 4-67,-9 5 1,-3-3-2,-6 3 0,-5 1-25,0-1 0,0 2-134,5-2 1,-1-5-35,1 0 0,0-1 76,0-9 1,4 1 2,1-5 1,4-1 13,-4-4 0,5-3-53,0-6 1,4 0 57,4-1 0,0 1 10,5 0 0,2-2 55,8-3 0,2 8 12,2-3 0,3 9 128,-7 0 1,-1-1-101,-3 1 0,-1 1 89,0 4-114,-6 6 1,-2 2 24,-6 6 1,-1-1-70,-4-4 0,2 4-26,-7-4 1,1-2-6,-5-3 0,-1 3-124,1-3 0,5 1 6,-1-5 0,6-5 78,-6 1 1,7-9 4,-2-1 0,4-2 4,1-8 1,6 7 72,3-2 0,6 3 11,4 2 0,-2 1 148,7 4 1,-1 2-67,6 7 1,-7 0 116,-3 0 1,-3 4-50,-2 5 1,-6 1-95,-3 9 0,-5 1-59,-5-1 1,-9 6 62,-10-1 1,-3-2-751,-1 2 663,-1-7 0,-6 10 0,-1-5 0</inkml:trace>
  <inkml:trace contextRef="#ctx0" brushRef="#br1">14218 15539 8306,'-28'0'-820,"6"0"694,7 0-131,9 6-1,12 2 347,2 6 1,11 2 364,0 3 0,5-2-320,-5 7 1,6-7-155,-1 2 0,3-5-119,1-4 1,5-4-153,0-6 1,1-1-131,-6-4 122,-6-3 165,5-13 0,-11 6 134,3-4 0,-3-3 0,-2-1 0</inkml:trace>
  <inkml:trace contextRef="#ctx0" brushRef="#br1">14545 15453 8306,'7'8'-186,"0"-2"0,9-1 720,3 0 0,3 1-383,7-1 0,-1-3-219,1 2 0,-3-1 104,-2 2 0,1-3 77,-6 3-227,0 2 234,-11 1-127,-1 0 0,-9 10 5,-3-4 1,-12 11-78,-16 4 1,-5 7-209,-14 11 0,1 9-111,25-26 1,0 1 0,-26 24 397,9-7 0,-9-4 0,8-1 0</inkml:trace>
  <inkml:trace contextRef="#ctx0" brushRef="#br1">13806 17358 8285,'0'-14'0,"3"1"325,7 4-118,5 3 1,14 6 22,-1 0 1,9 0-96,5 0 0,9 0-73,10 0 1,-2 0-287,2 0 0,-4 1-356,-5 4 1,-4-2 337,-10 7 1,-4-6-352,-5 6 593,-7-7 0,-1 3 0,-7-6 0</inkml:trace>
  <inkml:trace contextRef="#ctx0" brushRef="#br1">14261 17117 8172,'14'0'-113,"7"0"26,2 0 1,3 0-39,-3 0 1,4 0 233,-3 0 1,3 1 276,1 4 1,-6-4-228,-3 4 0,-8 2-81,-1-3 0,-7 3 239,2-3 0,-4 6-57,-1 9 1,-1 0-239,-4 9 127,-9-3-248,-8 23 0,-13-9-220,-3 13 0,-10 2-601,23-23 0,-2 0 920,-28 27 0,27-26 0,-1-1 0,-28 26 0</inkml:trace>
  <inkml:trace contextRef="#ctx0" brushRef="#br1">15029 17813 8127,'-23'0'-464,"9"0"172,8 6 0,8-1 307,2 9-57,4-2 1,8 8 43,3-6 0,-2 0 214,7 1 1,0-1-209,4 0 0,2-4 47,3-1 0,-1-6-29,6 2 0,0-3-17,4-2 0,3 0 156,2 0 0,-3 0-11,4 0 1,-6-5-65,-4 0 0,3-4-46,-3 4 0,-1 0 15,0 5 0,-3 0-23,4 0 0,4-5-23,6 1 0,5-1 10,-1 5 0,2 0 13,-2 0 0,2 0-2,-7 0 1,1-2 1,-6-2 0,3 2 9,2-3 0,0 2-28,10-2 1,-8 4 1,8-4 0,-5 3 70,0 2 0,2 0-54,-6 0 1,-1 0-11,-4 0 0,-1 5 9,1 0 1,6 0-78,3-5 1,5 4 12,4 1 1,-2 1-131,3-1 0,-6-2 149,-3 7 1,-5-5-19,-5 4 1,0-4 10,-1 4 1,1-4-16,0 5 0,4-1 142,1 5 0,-1-1-124,-4-4 0,-1 4 210,1-4 0,0-1-52,-1 2 0,-4-5 78,0 4 0,0-4-172,5 4 0,6-6 10,3 2 0,8-3-57,1-2 0,1 1-63,-5 4 1,0-3 22,0 2 1,-5-2 43,0-2 1,0 0-19,5 0 1,6 2-40,3 2 0,2-2-11,-1 3 0,1-4 25,-7-1 0,2 0-3,-1 0 1,3 0 20,6 0 1,5 0-305,-1 0 0,4 0 425,-7 0 0,-3 0-73,-7 0 0,2 0 108,8 0 0,-1 0-15,0 0 0,3 5 94,-3 0 0,2 1-142,-12-1 1,6-2 20,-6 6 0,12-4-143,-2 5 0,-31-9 1,1 1 52,-1 0 1,0 0 0,38 5-181,-3-3 0,-2 1 58,-2-5 1,8 0 49,-36 1 0,-1-2 0,0-1 0,0-1 29,1 1 0,0 0 0,35-8 8,-6 6 0,0-6 23,4 5 0,3 1 56,-36 3 1,-1 2 0,39-1 163,0 0 0,-12 0-44,2 0 0,-1 0-64,5 0 1,1 0-58,-33 0 0,0 0 0,37 0-37,-37 0 1,-1 0-1,37-2 20,-7-3 0,5 4-67,-37-1 1,1-1 0,0-1 0,1 0 31,1 0 1,0-1 0,-1-1-1,-1-1-78,0 0 0,-1 0 0,32-8 27,-5 1 1,1 0 37,8 0 1,-4 0 220,4-1 1,-3 1-77,-2 0 1,-6 1 239,-4 4 0,-7-2-153,-2 6 1,2 0 71,7 5 0,4 0-161,6 0 1,-1 0 31,-4 0 1,-3 5-587,-6 0 1,-5 4 240,0-4 0,1 0-697,3-5 1,1 0-32,0 0 0,0-2 915,0-3 0,5 1 0,-1-7 0,-1 0 0,-1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8929 10748 8115,'0'-23'0,"0"1"47,0 3 0,0 4 143,0-4 0,0-2 0,0 1 336,0-3 1,0 11-170,0-2 1,0 7 16,0-2 1,6 6-82,4-2 0,3 18-30,1 10 0,2 14-24,3 15 1,-4 3 29,4 16 0,-3 5-519,-8-32 0,-2 2 1,-1-1-1,0 0 281,0 0 1,-1 0 0,1 0 0,0 0-126,1-4 0,2-1 0,8 32-165,3-1 0,-3-11-559,3-3 1,-4-13 165,0-10 1,-6-11-824,0-4 784,1-9 0,-2-17-167,-3-11 858,-4-14 0,-1-11 0,0-7 0</inkml:trace>
  <inkml:trace contextRef="#ctx0" brushRef="#br0">9142 10449 8149,'0'-14'1,"7"6"0,1 5 404,6 12 0,-5 9 39,1 15 1,4 6 42,5 13 0,6 8-189,-1 16 1,-13-33 0,0 1-535,1 5 0,0 2 0,-1 3 0,0 1 295,1 1 1,0 1 0,1 1 0,0 0 48,-1-6 0,0 0 0,1-3 1,-1-2-448,0-3 1,0-2-1,10 29-77,-3-14 0,-3-10-1437,3-14 862,-10 0 309,-2-23 1,-10 1 337,-7-16 1,-7-8 343,-16-5 0,-16-14 0,-10 2 0</inkml:trace>
  <inkml:trace contextRef="#ctx0" brushRef="#br0">9014 11458 8151,'-14'-7'193,"6"2"26,4 10 0,8 9 465,6 9 1,4 11-205,5 4 1,3 4-41,7 6 1,-1-4-133,0 3 0,2 2 261,4-1 0,-4-6-141,3-4 1,-3-11 61,-2 1 0,-1-15 16,-3-4 0,1-5 8,-6-4 1,0-10-152,-5-9 1,5-22-88,0-20 0,-8 16 0,-1-2-325,0-4 0,-1-2 0,-1-7 1,1 0-240,3-2 1,0 0 0,-3-1-1,1-2-187,2-1 1,-1 0 0,-2-1 0,-2 0-542,0-2 0,0 0 0,1-1 0,-1 0 1016,-2 1 0,-1 0 0,2 1 0,-1 0 0,0 0 0,0-1 0,-2 0 0</inkml:trace>
  <inkml:trace contextRef="#ctx0" brushRef="#br0">15100 10932 8493,'-15'0'-11,"6"-4"304,0-1 1,4-6 17,-5 1 0,7 3 36,-2-3 0,4 1-81,1-6 1,0 0-1,0-4 1,3 1-82,6-5 0,3-3 85,11-7 1,-2 1-282,7-5 1,4-1 6,10-5 0,9 0-405,6 1 1,6 4 399,8 0 0,-5 6-131,1-1 0,-12 5 23,2 4 0,-3 5-11,3 10 1,4-2-61,1 6 0,-1 0 117,-4 5 1,0 6-118,0 4 1,-8 9 86,-6 4 1,-2 6 76,-8 4 0,-5 5 29,-4 9 0,-2-2 98,2 2 1,1-8-248,-6-1 0,0-6 120,-5 1 1,-1-8-209,-4-1 0,-2-6-86,-7 0 1,-2-2-303,-3-2 1,-9-1-186,-10-3 805,-2 2 0,-9-4 0,-2 6 0</inkml:trace>
  <inkml:trace contextRef="#ctx0" brushRef="#br0">16095 10833 8400,'6'14'136,"4"0"1,2 2 64,3 3 0,0-2 33,4 7 0,3-3 368,7 7 1,-5-3-148,-1 9 0,-1-4-15,2-2 0,1-1-137,-6-3 1,7 1 121,-3-6 1,4-2-57,2-7 0,-1 1-71,0-7 1,-1 1 34,-3-5 0,1-1-12,-6-4 1,0-9-181,-5-10 0,1-9 107,-1-5 1,-2-10-731,-2-4 0,1-9 341,-6-6 0,1-2-1337,-1-2 0,-4-2 349,4-3 1129,-3 34 0,-2-1 0,-2-2 0,-1 0 0,0-4 0,1-2 0,0-1 0,1-1 0,0-2 0</inkml:trace>
  <inkml:trace contextRef="#ctx0" brushRef="#br0">26460 13136 6060,'-8'0'61,"0"0"133,3 0 14,4 0 117,-6 0-273,7 0 1,-1-5 65,-4 0 28,3 1-138,-4 4-14,6 0 1,-2 1-35,-2 4 16,2-3 0,-6 6-49,3-4-17,4-2 89,-12 4 0,10-1 36,-6 0 1,4-1-37,-5-4 69,7 7 1,-9-4-64,2 6 0,-3-4 1,-1 5 1,0-6-36,0 6 1,0-5-10,-1 4 1,1-4-61,0 4 1,0-1 78,0 2 1,-1 2 1,1-4-15,0 6 1,4-4 30,1-1 0,4-4-124,-4 5 59,-1-1 0,-2 5 25,2 0 1,-1-4-6,6-1 1,-4-4 40,4 5-62,-6-1 52,3 5 0,-6-4-29,0-1 0,4-4 98,1 4 1,-1-4-48,-4 5 0,0-6 16,0 6 0,4-5 36,1 4 0,-1-6 11,-4 2 1,0 1 8,0-1-61,-1 6 1,1-5-1,0 4 0,0 1 9,-1-6 1,6 4-52,-1-4 1,1 4-20,-5-4 1,0 1-10,-1-1 0,4-3 32,-3 3 0,8 1-12,-8-1 0,2-1 22,-2-4 1,0 5-9,0 0 0,0 0 38,-1-5 0,1 4-35,0 1 1,3 1 56,-3-1 0,7-2-37,-7 7 0,3-6 5,-3 6 0,0-5-6,-1 4 0,-4-1-1,1 2 1,-8 2-36,3-2 0,-6 2 21,-4 2 0,1-4-10,-6-1 1,2 1 11,-2 4 1,-3 0 12,3 1 1,-1-6 26,1 1 0,-2-1 4,7 5 1,0 0-22,4 1 0,-1-1 7,-3 0 1,-3 0 54,-7 1 0,1-1-54,-1 0 1,-1 5-25,-4 0 0,6 0 27,-1-5 1,2 0-55,8 0 1,-5 1 22,5-1 1,1 0-8,8 0 0,-2 1 11,2-1 0,-3-5-5,-1 1 1,-1-2 54,1 1 1,-1 4-47,1-4 1,-5 2 41,0-1 1,-1 2-31,6-2 0,-1 1-54,1-2 1,0 4 20,-1-3 1,2 1-5,4-2 1,-3 2 8,7-6 0,0 6-12,5-2 0,-5-2 3,0-3 1,0 3-14,5-3 0,0 6 115,0-5 1,-1 4-86,1-4 1,0 1 110,0-1 0,0-3-94,-1 2 1,6-2 5,-1-2 1,6 1-1,-6 4-5,7-3 1,-5 4 10,3-6-7,4 0 0,-7 0 173,3 0-151,4 0-23,-12 0-2,5 0 0,-6 0 3,0 0 0,-1 0-17,1 0 1,0 0-9,0 0 0,-5 0-22,0 0 0,-5 0 37,5 0 1,-6 0-28,1 0 0,2 2 16,-2 2 1,5-2 0,-4 3 1,1-4 20,-2-1 1,-3 0 1,3 0 0,-7 0 21,-2 0 0,-7 0 7,2 0 0,-3 2 53,-2 3 1,-4-4-77,0 4 1,-5-3 18,4-2 0,6 0-8,4 0 0,4 0-15,-3 0 0,-1 0 0,-5 0 1,3 0-15,-2 0 1,2-2 9,-7-3 1,1 2-2,-1-6 0,6 4 61,-7-5 1,12 7-56,-7-2 1,9-1 62,-4 1 0,4 1-48,-4 4 0,1-5-5,-6 0 0,0 0-24,1 5 1,-6 0-13,1 0 0,-7-4-14,2-1 0,3 0-12,2 5 0,2-1-37,3-4 0,-1 3 66,0-2 0,-4 2-14,0 2 0,-9-5 3,-1 1 1,1-1-98,-6 5 1,8-5 143,2 0 0,10 1 7,-6 4 1,7 0 10,-6 0 1,2-2 12,3-3 0,-1 4 8,0-4 0,-4 3-44,0 2 0,1 0 35,8 0 1,3 0-23,7 0 1,1 0 153,3 0 0,4 0-186,5 0 0,6 0-14,0 0-4,5 0 0,-2-1-15,6-4-7,0 3 45,0-10 1,6 4-123,4-6 0,2 1 102,3 4 1,4-4-14,0 3 1,6-2 6,-1-2 1,-1-1 7,6 1 0,-4 5-13,8-1 0,-3 1 0,-1-5 0,4-1 6,0 1 0,0 0 5,-4 0 1,4-1-1,0 1 1,0-2-6,-4-2 1,-1 2-3,0-3 1,2-2 11,4 2 0,0 0 2,4 5 0,8-5-4,-3 0 0,3 0 3,-4 5 0,2-2 9,4-3 1,-9 3-13,4-2 1,-8 2 7,3 1 0,-7-3-5,2-1 1,4 0 59,1 4 1,1-2-57,-1 3 1,3-8 2,-3 7 1,3-2-7,2 3 0,-2 0 10,-3-1 0,1 1-40,-6 0 0,1-7 36,-6-2 1,5 1-114,0-2 1,1 2 95,-6-2 0,5-1-13,0 6 0,1-5 58,-6 5 0,2 0 6,3 5 0,-3 0-9,3 0 0,-4-1 10,-6 1 0,4 5 5,-3-1 0,3 2-20,1-1 1,-1-2-188,-3 6 1,3-4 45,-4 4 1,4-6 38,2 1 1,-1-2 63,1-2 0,1 4-12,3 1 0,-3-1-6,3-4 1,-3 1 1,-2 4 0,1-2 178,-1 6 1,-4-4-30,0 4-92,-7-6 0,4 9 73,-7-3 24,0 4-52,0 1 1,-4 0 148,-1 0 72,-6 0-81,10 0 1,-10 0-340,7 0 1,-6-2-624,6-3 677,-1 4 0,6-7 22,-1 3 0,2 4 80,3-4 0,-4 2-22,4-2 0,3 3-2,2-2 0,-2 1-11,2-2 0,6 3-6,8-2 0,-2-3-1,2 2 0,0-1 16,5 1 0,-1 2 4,1-6 1,-5 6 32,0-2 0,-5-1 6,5 1 0,-5 0-7,5 5 1,0-5 9,5 1 0,4-1 21,0 5 0,7-5 6,-2 0 1,2 1-9,-2 4 1,-5 0-16,-9 0 0,3 0-10,-3 0 1,2 0 4,-2 0 1,7 0 22,-2 0 0,5 4-30,-1 1 0,-1 1 0,6-1 1,-5-3-33,5 2 1,-6 3-8,2-2 0,-4-1-68,-2-4 0,9 0 96,6 0 0,6 0-353,8 0 1,0 0 315,0 0 0,-6 0-5,-3 0 1,-4 0-152,-1 0 1,2 0 155,2 0 1,-1 0 16,7 0 0,-7 2 2,1 3 1,-9-2 7,-4 6 0,-4-6-16,-1 2 1,-6 1 3,1-1 0,-1 5 4,1-6 1,1 3 0,-6-3 0,2-2 277,-2 3 0,-7 1-257,2-1 1,-9 1 146,0-1 1,-3-4-136,-2 4-76,-6 3 1,-2-5 64,-6 7 16,0-7 1,-1 8 74,-4-6 34,-3-1 1,-6-2-91,-1 3 0,6-4 98,-1 4-147,7-3-23,-9-2-146,10 0 0,1-2 116,5-3 0,7 4-111,-1-4 1,2 3-31,3 2 0,-6 0-503,1 0 456,-7 0 1,-17 8-305,-20 7 521,-30 11 0,24-5 0,-1 1 0,-9 3 0,1 1 0</inkml:trace>
  <inkml:trace contextRef="#ctx0" brushRef="#br0">27896 12368 8397,'22'-38'0,"-3"0"0,-3 2 131,-2-2 0,-2 3 152,-2 7 0,-4 1 749,-6 3-672,0-2 0,-8 16-62,-6 1 1,-13 7-118,-11 7 0,-22 11-173,-11 12 0,26-8 0,-3 1-263,-4 5 1,0 0 0,0 0 0,-1-1 248,1 1 1,0 0-1,1 0 1,1 0-197,0 2 1,1 1 0,5-4 0,1 0 87,1 0 1,3-2 0,-19 13-665,15-7 1,13-7 207,16-8 1,9-1-20,10-4 1,15-6 588,18-12 0,0 1 0,5-6 0,3 6 0</inkml:trace>
  <inkml:trace contextRef="#ctx0" brushRef="#br0">27455 11999 8397,'-14'6'-36,"-7"8"91,-3 10 0,-2 4 300,-3 5 0,-6 10-89,-3 9 0,-6 5-411,19-26 0,-2 0 0,-1-1 0,-2 0 294,-5 3 1,-1 0 0,2-5 0,1-1 64,0 2 0,0-1 1,-22 26-119,-2 3 1,17-2 126,7-3 0,11-4-78,12-10 1,4-4-233,6-5 0,6-7-146,4-3 1,12-5 172,11-5 1,19-2-274,24-7 1,-33-3 0,1-1 176,7 0 0,2-1 0,2-3 1,1-1-366,5-1 1,1 1 520,8-4 0,2 0 0,6 0 0,2 0 0,-23 2 0,0 0 0,0-1 0</inkml:trace>
  <inkml:trace contextRef="#ctx0" brushRef="#br0">14801 4492 8533,'-6'-20'53,"-4"-4"0,2 5 500,-1 5-35,6 6-390,-10 8 0,10 0 128,-7 0-29,1 0 1,-5 13-218,0 6 0,-5 8 90,0 6 0,-7-2-245,3 7 1,-3 5 128,3 4 0,-9 7-608,4-2 0,-9-1 19,4 1 0,-2-2 605,2 2 0,-3 4 0,-7-6 0</inkml:trace>
  <inkml:trace contextRef="#ctx0" brushRef="#br0">14360 4677 8533,'-6'14'-539,"3"2"377,-7 3 1,6 3 904,-6 7 1,1 5-189,-6 4 0,-3 15-191,-1 3 1,-7 9-50,3-3 1,2-4-1,2-10 1,10-9 174,4-15-228,3-4 1,15-12-279,6-3 1,17-11 96,7-9 1,11-7-832,2-11 1,3-10 349,-26 18 0,0-2 0,3-2 1,1 0-206,3 0 0,1 1 605,0 1 0,1 0 0,3 2 0,0 0 0,0 1 0,0 0 0,0 2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7578 11274 8581,'-22'0'0,"3"-7"19,10-2 0,3 1 235,6-2-198,0 7 0,6-3 95,3 6 0,9 2-145,1 2 0,11 3 107,-2 2 1,10 4-3,0-4 1,2 2-30,-3-1 0,9 1-13,-3-6 0,11 1 10,2-1 0,6-4-159,4 4 0,2-4 180,-6-1 0,0-1 5,-6-4 1,8-3 250,2-6 1,10 0-255,-36 7 0,0 0 0,4-1 0,1 1-220,0 0 0,0 0 0,-1 0 0,0 0 164,-3 0 1,-1 0-1,2 2 1,1 0-5,0 0 0,0 1 0,2 0 1,1 0 2,4-1 1,0 0-1,-6 0 1,0-1-72,-1 4 0,-1 0 0,34-3 73,0 5 1,-2 0-151,2 0 1,-3 6 203,3 4 1,-7 1-209,-7-2 0,-1 4 236,-8-4 0,-3-1-2,2 2 1,2-7 20,8 2 0,2-4-53,7-1 1,-1 0 25,-4 0 1,-3 0-162,-6 0 1,0-1-39,0-4 0,6 3 74,4-2 1,5 2 24,-1 2 0,2 0-42,-11 0 0,-5 0 59,-5 0 1,-5 5-5,5-1 0,5 8 20,5-3 1,6 4-3,-2 1 1,-3-2-8,-1-2 0,-4 1-8,-1-6 0,6 4-40,4-4 1,12 4 18,-39-6 1,0-1 0,4 1 0,-1-1-105,38-2 1,-4 0 45,-1 0 1,0 0-249,4 0 0,-38 0 1,2 0 253,3 0 1,0 0 0,-1 0 0,-2 0-50,37 0 1,-2 0 50,-3 0 1,3 0 9,-37 0 1,1 0 0,1 0 0,1 0 38,-3 0 1,1 0 0,-2 0 0,0 0-151,30 0 1,2 0 349,3 0 1,4 0-120,-35 0 0,0 0 0,-1 0 0,-1 0 16,2 0 1,0 0-1,36 0-94,-5 0 0,3 0 7,1 0 0,-38 0 1,1 0-12,3 0 1,-2 0 0,-2 0 0,-1 0 0,1 0 0,1 0 0,33 0-77,0 0 1,-4 0 75,-1 0 1,5 0-72,0 0 0,-2 0 54,-7 0 0,-9 0 0,-6 0 0,-11 0 284,2 0 0,-4 0-283,4 0 0,1 0-93,4 0 0,-3 0-180,8 0 0,-1 5-641,5-1 1,-5 1 97,0-5 818,-6 0 0,4 0 0,-6 0 0,2 0 0,0 0 0,1 0 0</inkml:trace>
  <inkml:trace contextRef="#ctx0" brushRef="#br0">4010 12255 8499,'-21'0'-327,"4"-5"105,-7 0 0,7-4 255,-2 4 0,3-5 213,2 6 0,0-6 72,-1 5 185,1 1-309,6 4 320,-4 0-193,10 0-3,-4 0-19,12 0 1,4 0-50,9 0 0,-2 0 4,7 0 1,-1 0-14,6 0 0,-1 0-1,1 0 0,1 0-84,3 0 1,-3 0-33,3 0 0,-3 1-65,-2 4 1,6-3-20,-1 2 1,6 3-11,-1-3 0,5 3-8,4-3 1,-3 0 36,4 5-1,-4-6-40,-1 2 0,-2 1 26,-3-1 1,1 0 146,-6-5 0,7 0 2,-2 0 1,9-7 30,5-2 1,8-2-124,2 1 1,4-1 11,-4 7 1,0-6-156,-6 5 1,-5 1 92,-4 4 1,4-2-109,1-3 0,5 4 59,5-4 0,-4 3-223,4 2 1,-4 5 270,-1 0 0,-5 0 3,0-5 0,-6 1-67,1 4 0,4-3 16,1 2 1,10-2 79,4-2 1,-1-2-84,1-2 0,-6 2 190,2-3 1,-4 2-118,-1-2 1,2 4-109,2-4 1,9 3 56,6 2 1,-1 0-230,-4 0 1,-6 0 243,-3 0 0,-4 0-17,-1 0 1,11 0-86,3 0 0,2 0 72,-7 0 1,-4 0-48,-10 0 0,2-4 179,-7-1 0,-4-1-255,-5 1 0,-5 3 45,5-2 0,-5 0-13,5 0 0,-7 2-59,3-3 0,-4 4-437,-2 1 1,-1 6-1205,-3 4 1729,-4 2 1,1 15 0,1 3 0</inkml:trace>
  <inkml:trace contextRef="#ctx0" brushRef="#br0">20360 9042 8176,'-22'0'-1078,"2"0"808,5 0 1,1-2 428,0-3 0,4 4-114,1-4 1,4-1-75,-4 1 1,6-1 42,-2 1 0,3 2-12,2-7 178,7 1 0,1-4-133,6 4 0,-5 2 116,1 7 0,-1 0-109,5 0 0,2 0 51,3 0 1,-3 0-25,3 0 1,1 5 0,-1 0 1,7 4-27,-3-4 0,1 5-28,4-6 0,-7 3-55,7-3 0,2-2 87,4 3 1,5-4-104,-1-1 1,6-6 79,8-4 1,1 3-27,8-3 0,-4 5 25,-5-4 1,2 6 4,-7-2 1,-1 3-4,-8 2 1,3 0 0,-3 0 1,8 0-43,1 0 1,7 5 38,-2 0 1,2 4-33,-2-4 1,2 5 27,-7-6 1,2 6-80,-2-6 0,-1 1 34,6-5 0,2-6-5,8-4 1,7-2-156,7-2 0,-7 4 165,-7 1 1,0 1 15,-5-2 1,4-1-8,-4 6 1,1 1 34,9 4 0,-7 0-22,1 0 0,-2 6 5,-2 3 0,-7-1-26,-2 2 0,-4-5 6,-1 4 1,-1-1 25,1 1 0,1-2-4,4-7 0,2 5 37,7-1 1,0 1-44,0-5 0,-7 0-15,-2 0 1,-4 0 16,-1 0 0,1-5-31,3 1 0,4-3 11,6 2 1,-1 4-3,1-4 0,-5 2-6,1-2 1,-8 4-7,3-4 0,-4 3 6,-1 2 1,-2 0 6,-3 0 1,7 2 0,-2 3 1,8-4-1,-4 4 1,0-2 137,-4 2 0,0-4-142,-1 4 0,-4-3 9,0-2 0,-6 0-6,1 0 0,-3 0 3,-2 0 1,6 0 0,-1 0 1,2-5-3,-2 0 0,2 1 53,2 4 1,5 0-47,-5 0 0,-2 0 94,-2 0 0,2 0-87,-2 0 0,0 0 7,-4 0 1,-2 4-6,-4 1 1,4 0 6,-3-5 0,3 5-34,1-1 1,7 1 35,3-5 0,5 0-61,4 0 1,-1-5 35,6 1 1,-6-1-9,1 5 1,-3-5 1,-1 0 1,-2 1 2,-3 4 1,-2-2 5,-2-3 0,-3 4 1,7-4 1,0 3 6,5 2 1,-1 0-9,1 0 1,0 0-14,-1 0 1,-1 0 3,-3 0 1,2 0-2,-7 0 1,0 0 51,-5 0 0,1 0 8,-1 0 0,1 0-29,-1 0 1,2 0 3,3 0 1,4 2-34,5 3 0,1-4 29,0 4 0,-1-3-47,1-2 1,0 4 15,-1 1 1,1 0-4,0-5 1,-1 0-7,1 0 0,1 0-7,4 0 1,2-5 6,7 0 0,-2 1-3,-3 4 0,2 0 6,-6 0 1,-1 0 1,-4 0 1,-6 0 9,1 0 0,0 4-7,5 1 1,0 0-54,-1-5 0,7 1 34,3 4 1,2-3-7,-2 2 1,4-2 0,-4-2 0,-3-2-6,-2-2 1,-1 2 6,1-3 0,4-1 2,6 1 1,-1-4 60,1 4 1,-1 0-21,-4 5 0,-3 0 85,-7 0 1,1 0-79,0 0 1,-5 2 16,0 3 0,-5-4-25,5 4 0,4-3 8,6-2 0,4 0-21,-5 0 0,5 0 17,-4 0 1,2 0-43,-7 0 1,3-5 30,-8 0 0,-4 0-4,0 5 1,0-1 15,0-4 1,5 3 4,-1-2 1,-3 2 51,-2 2 1,-3 0 8,-2 0 1,1 0 0,-1 0 0,-6 0-50,-3 0 0,2 0 6,-2 0 1,0 5 6,-5 0-28,0-1 0,0-4-104,1 0 0,-1 0-399,0 0 487,0-6 0,7-2 0,1-6 0</inkml:trace>
  <inkml:trace contextRef="#ctx0" brushRef="#br0">20630 9923 8102,'-22'0'0,"3"0"0,-1 0-249,1 0 119,0 6 0,9-4 303,1 3-163,-1-4 1,3-1 2,0 0 57,7 0 1,3 0-58,7 0 1,-1 7 186,10 2 0,3 4-108,2 1 1,3 2-43,1 3 0,7-4-43,3 4 0,14 2-111,5-2 0,9-2-57,1-7 0,1-4 136,-2-6 0,-1 0-4,-4 0 0,11-1-156,-33-2 0,2 1 0,2 0 0,1 1 234,-2-4 1,1 0 0,3 1 0,0-1-38,-6-2 1,0-1 0,5 2-1,-1 0 95,-1 1 0,-1 0 0,3-1 0,0 1-10,2 3 0,1 0 0,2-3 0,0 0-1,-5 3 0,0-1 1,2 0-1,-1 0-15,-6 0 1,0 1-1,5 1 1,0 1 53,3-3 1,-1 1 0,1 1 0,1 0-112,-2 1 0,0 0 1,-1 0-1,0 0 44,-3 0 1,-1 0-1,4 0 1,0 0-103,1 0 1,1 0-1,3 0 1,2 0-193,1 0 0,1 0 1,-2 0-1,0 0 175,-1 0 1,0 0 0,0 0-1,0-1 21,2-1 0,1-1 0,3 2 0,1-1 17,3-2 1,-1-2 0,2 2 0,-1-1 10,-5-2 0,0 0 0,5 0 1,1-1 2,3 1 0,1 0 1,-2 0-1,1 0-303,-5 0 0,1 0 0,6-2 0,1-1 338,0 0 1,0 1 0,-2 0 0,0 1-40,-5 3 1,-1 0 0,1-1 0,-1-1-173,-1 2 1,-1 1 0,1 0 0,0 2 220,4-1 0,0 1 1,-7 1-1,-2 0-89,-7 1 1,-1 0-1,4 1 1,1 0 56,-5 1 1,0 1 0,3 0-1,0 2-12,-2 1 1,-1 2 0,-2-1 0,0 0 103,-5 0 1,0 0 0,38 7-137,-7 1 1,6-6 42,-37-4 1,1 0-1,38-2-86,-39-1 1,0 0-1,33 0 80,-2-2 0,-5 0-74,-4 0 1,3-5 14,6 1 0,5-7-76,0 1 0,-2-3 66,-8-1 62,-9 6 0,0-3 0,-7 3 0,-1-4 0,0-6 0</inkml:trace>
  <inkml:trace contextRef="#ctx0" brushRef="#br0">22908 6055 3521,'-3'30'-111,"-1"41"-178,0 0-450,2-4 0,0-2 739,1-9 0,0-1 0,1-1 0,0-1 0,0-5 0,0-1 0,0 1 0,0-1 0</inkml:trace>
  <inkml:trace contextRef="#ctx0" brushRef="#br0">12498 14046 24575,'-64'-22'0,"0"1"0,1-1 0,-4-5 0,-2-1 0,-9 1 0,13 10 0,-8 1 0,-5 1 0,-3 0 0,-1 0 0,0 0-1229,15 1 0,-1-1 0,-1 0 0,0 0 1,-2 0-1,-2 0 0,-2 1 0,-3 1 1093,5 3 1,-2-1-1,-3 2 1,-2-1-1,-1 1 1,-1 1 0,0 0-1,-1 0 1,2 0-1,0 0 1,2 1-61,4 0 0,0 0 0,1 1 0,0-1 0,1 1 0,-1 0 1,1 1-1,-1 0 0,0 0 0,0 0 0,0 1 196,-2 0 0,0 0 0,-1 0 0,0 1 0,0 0 0,0 0 0,0 1 0,1 0 0,1 1 0,1 1 0,2 1 0,-6 0 0,2 2 0,1 1 0,1 1 0,0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20389 13108,'-22'-16,"7"3,3 13,10 0,-11 6,37-4,-17 4,45-6,-14 0,18 7,1 1,3 9,-3-3,-2-1,-7-8,-2-4,6 4,-5-4,5-1,-6 0,2 0,-4 0,-2 0,1-1,0-4,1 4,3-4,4 2,6-2,0 3,0-2,-1-3,1 2,-6 1,-4 4,-6 0,2 0,-7 0,12 0,-3 0,8 0,-4 0,-7 0,2 0,4 0,-9 0,4 0,-8 0,3 0,-7 0,20-5,-4 0,4 1,-9 4,3-2,2-3,-3 4,4-4,-9 3,-1 2,0 0,11 0,2 0,4 0,-3 0,-3 0,-6 0,1-4,3-1,-1 0,6 5,-6-5,1 1,-2-1,-3 5,1 0,0 0,-6 0,1 0,7 0,15 5,6-1,-4 3,-10-3,-5-2,5 3,-4-4,4-1,-5 5,5 0,0 0,5-5,11 0,3 0,-1 0,-4 0,-11-2,2-3,-1 4,5-4,4 3,6 2,2 0,3 0,-5 0,0 0,-5 0,-4 0,3-4,6-1,6 0,4 5,-40 0,0 0,39 0,-4-1,-10-4,15 3,-41 0,1-1,3 0,0 0,1 1,0-1,-4-1,-1-1,0 3,0-1,1-2,0 1,2 1,0 1,0-1,1 0,3 0,0 1,-2 1,-1 0,1-1,0 0,-4-2,-2 1,37-1,3-1,2 5,-39 0,0 0,0 0,1 0,-2 0,0 0,35 0,-7 0,-12 0,-1 5,-4-1,3 6,-3-5,-1 6,1-2,-6-3,1-1,-3 3,5 0,-5 6,5 0,-19-6,-9-1,-15-1,-37-5,2 6,-28-7,-6 0,-13 0,35 0,-1 0,-5 0,-1 0,0-1,1 0,0-1,-1-1,0 3,-2-1,-6-2,-1 1,4 1,0 1,-4-1,0 2,5-1,1 0,-3 0,-1 0,-2 0,-3 0,-6 0,0 0,2 0,1 0,4-1,0 2,-8-1,0 1,-4 1,-1 1,0-2,-1-1,0 3,-1-1,-2 0,-1-1,-4 2,1-1,3-1,0 0,-2 1,-3 0,24 0,-1 1,-1-1,-1-1,-1 1,1-1,0 2,1 1,1-1,-2-1,1-1,0 1,4 0,1 0,-1 0,-5 0,-1-1,0 1,4-1,0-1,0 2,0 1,-1 0,1 0,1-1,1-1,0 1,-1 1,0 0,0 1,-2-1,0 0,0 0,4 2,-1 0,2-1,-25 1,0 0,24-2,-1 0,1 0,-1 0,0 0,0 1,-1 0,0 1,1 0,1 0,2-1,0 1,-24 3,2-2,-1-1,0 0,0 0,1-1,4-1,1-1,3 3,1 0,0-4,0 1,-1 0,1 0,3-1,-1 0,0 0,1-2,0-2,2 0,4-2,1 0,-2-1,0 0,-4-1,1-1,7 1,1 0,2 0,2 0,0-2,0-1,6 1,1-1,-2 0,1-1,2 2,1 0,-35-6,8 1,10 0,2 6,11 0,14-5,11 12,58 1,13 9,21-2,-2-3,-30-2,0-2,4 0,0 0,3-3,1 0,-2-2,1 0,7 1,2 0,4 0,1-1,3 0,1 0,2-2,1 0,10 0,0 1,-25 3,0 0,0 0,-1-1,1-1,0 1,-1 1,1 0,0 0,4 0,2 1,0-1,4 0,1 0,1 0,-1 0,1 0,0-1,0-1,1 0,-1 1,1 0,0 1,0 0,2 0,0 0,1 0,3 0,1 1,-1-1,-2 0,0 0,0-1,1 1,1-1,-1 0,-3 3,1-1,-1 1,0-2,0-1,0 1,2 1,0 1,0-1,0 1,0-1,-1 1,-2 0,0 2,0-1,-1 0,0 0,-1 0,1-1,0 1,-1 1,-5 0,-1 1,0 1,0 0,0 0,0 1,1 1,1 1,-1 0,-2 0,-1 0,0 1,-4 0,-1 2,-1-1,20 1,-1 1,3 2,0 1,0-1,-1-1,-3 0,-3 1,-4 0,-2-1,-3-2,1 0,-2 0,-1 1,0-2,-1 1,-2 1,-2-1,-3-3,-1-1,29 9,-5-4,-10-1,-8-1,-1-3,-13-4,2 6,-23-7,-58-16,-31-3,22 7,-1 2,7 2,0 2,-10-1,-4 1,-9 1,-1 1,-2-3,-1 1,0 1,-2 0,16 3,-1-1,-1 0,-1 0,-2 0,1 0,0 1,0 1,0-1,-1-1,-1 0,0 0,2 1,0 2,-2-1,-3-1,-1 1,-2-1,-2 0,-2 0,1 0,4 0,1 1,0-1,-1-1,-1-1,1 1,-1 1,0 1,0 0,2-1,-1-1,1 1,0 0,0 1,-1 0,-6 0,-1 1,0-1,4 0,1-1,-1 0,-2 1,-1 0,0 0,3 0,1-1,0 0,2 1,1 1,0-2,0-1,0 0,-1 0,-4 1,-1 1,0 1,2-2,1 0,-1 1,1 0,0 1,0-1,3 1,-1 0,1 0,3 0,0 0,1 0,4 0,-1 0,1 0,-3 0,0 0,1 0,-19 0,2 0,3 0,1 0,8 0,2 0,5 0,2 0,8 0,2 0,-1 0,2 0,1 0,3 0,-26 0,10 0,16 0,7 0,34-1,19-4,29 2,24-7,-25 6,2-1,0-2,1 0,15-3,3 1,3-1,0 1,5-1,2 1,-24 4,1 0,1 1,5-2,1 1,0 0,4-2,1 1,-1 0,2 0,0 1,0 0,4-1,2-1,-2 1,-3 0,-2 1,2 0,6 0,2 1,-1-1,1-1,1 0,-1-1,0 1,0-1,1 1,-13 1,2 0,0 1,-2-1,-3 1,0 0,-1 1,1 0,2 0,0 1,1 0,-1-1,0 1,1 0,-1-1,-1 1,-2 0,-2 0,1 0,2 0,6 0,1 0,1-1,-2 1,-7-1,-1 0,-1 0,2 1,6 0,1 1,1 0,-2 0,-6 0,0-1,-1 1,1 0,1 1,1 0,0 0,0 0,-1 0,1 1,-1-1,-1 1,15 0,0 1,-1-1,3 1,0-1,-1 1,-7 2,0 1,-2 0,-3-1,-2 0,0 1,2 2,1 2,-2-1,-6-2,0 0,-1 1,2 0,0 1,-1 0,17 2,-3-1,-7 3,-2 0,-4-1,0 0,-1 1,-2 0,-5 1,-1-1,-1-2,-3-1,23 10,-12-5,-9 0,-6 1,-12-8,-9 0,-59-7,0-2,-38-3,-3 2,35-1,-2-1,0 1,-1 0,-5-1,0 0,-3 1,-1 1,-3 0,0 1,-7 1,-1 0,-6-1,-1 0,-2 0,0 2,-2 0,0 0,-2 0,-1 0,24 0,0 0,0 0,-2 0,-1 0,1 0,0 0,1 0,-1 0,1 0,1 1,-1 0,-2 0,0 1,-1-1,-3 0,0 0,0 0,3 2,1 1,1-1,-2 0,1 0,1 0,0 2,0 0,1 0,1-1,0 1,1 0,-2 0,1-1,1 1,1 0,2-1,0 1,-19 3,2-2,-4 0,1 0,-1 1,1 0,4-4,2 0,3 4,0 0,2-1,-1-1,-1 2,0 1,5-1,1 0,6 0,0 0,0 0,1 0,8 1,1-2,1-1,0 0,-35 4,11-1,8 2,7-4,14 0,13-4,61 11,10-12,-2 2,3-1,-8-1,0-1,3 1,2-2,0-1,3 0,7-1,1 1,2-1,1 1,8 2,1 0,-3 0,1 0,6 0,1 0,-1 0,1 0,-20 0,2 0,0 0,-1 0,-1 0,1 0,23 0,0 0,-22 0,1 0,-1 0,1 0,-1 0,2 0,4 1,1 1,0 0,-4 0,-1-1,0 1,-1 0,0 0,-2 0,23 1,1-1,-21-1,1-1,1 2,-3 1,0 0,-1 0,26 0,-3-1,-7 3,-1 0,-2-3,-1 0,-1 3,-1 0,-4-3,-1 1,-6 1,-1 1,-4-3,-2 1,-7 1,-2 1,31 3,-13 2,-13 2,-9 3,-24 0,-16 4,-19-3,-28-2,-1-6,-14-3,26-2,-3 0,-5 0,-2-1,-8 1,-2-1,-2-2,-2 0,-3 0,-1 0,-4 0,-1 0,-3 0,-1 0,22 0,0 0,-2 0,-6-1,-1 1,1-1,1 0,0-1,-1 0,-2 1,-2 1,0-2,-2-1,-1 0,-1 0,-3 1,-1 1,1-1,0-1,-1 0,-1 0,13 0,-1 2,-1-1,2 0,-13-1,0 0,-1-1,12 0,-1 0,-1 0,1 0,2 2,1 0,1 0,-1-1,-1-1,-1 0,1 0,0 0,1 1,0 1,0 0,0 0,1-1,0 0,1-1,-1 1,-1-1,-1 1,1-1,1 1,-13-1,1 1,0 0,-4 0,0 0,0 0,3 0,0 1,1-1,3 0,1 0,0-1,1 1,0-1,2 0,8 3,2-1,0 1,3-1,0-1,1 1,-20 0,1 0,8 1,2 0,10-1,2-1,3 2,1 1,2 0,0 0,-34 0,8 0,6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15796 6554 8214,'0'-29'-819,"0"14"806,0 2 1,-1 14 231,-4 4 0,-3 11 635,-6 12-603,-13 7 0,0 20-589,-15 7 1,0 6 356,17-32 1,-2-1 0,-18 28-56,-3-6 1,4-3 86,1-11 1,7-4-156,3-11 1,9-5 141,5-5 0,5-6-1118,4-3 519,4-6 561,6-3 0,6-14 0,2-8 0</inkml:trace>
  <inkml:trace contextRef="#ctx0" brushRef="#br0">15612 6938 8214,'9'15'-132,"0"4"0,-4 3-295,5 7 0,-7-1 588,2 1 1,-4 1 659,-1 3 0,0 2-652,0 3 1,-1 1-95,-4-6 0,2 5-201,-7-5 1,5-1-47,-4-8 0,6-4-591,-2-6 262,-3-6 0,7-3 73,-4-10 428,10-9 0,9-14 0,8-9 0</inkml:trace>
  <inkml:trace contextRef="#ctx0" brushRef="#br0">15910 6568 9227,'0'-8'-1272,"0"3"653,0 10 1,-1 0 735,-4 9 1,-5 3-104,-9 12 0,2 1 17,-7 3 1,2 3 12,-2 7 0,-1-7-168,6-2 1,-3-1 216,8-5 0,-2-3-139,11-10 1,1-6 166,4 1-164,0-7 1,6 3 131,3-6 0,6-5-71,4 1 0,-2-7 30,7 1 1,-1-3-19,6-1 1,-1-2-2,1-3 0,-1 8 21,1-3 1,-7 5-44,-3-1 0,-8 4-3,-2 6 0,-7 1 7,-2 4 0,-8 5-54,-11 9 0,1-2 52,-5 7 1,-1-1-104,-4 6 0,6-2 93,3-4 1,3-2-6,2-7 0,6-4 57,3-1-86,3-6 12,2 4 0,7-7 17,2 0 1,4 0 19,1 0 0,0 0-11,0 0 1,1 1 216,-1 4 1,-1 4-48,-4 10 0,2 3 116,-6 7 0,0 1-158,-5 3 1,-7 3-20,-2 7 1,-4 0-114,-1-1 1,1-5 127,4-4 1,-2-9-280,6-6 85,0-2-38,5-8 1,0-9 18,0-14 1,7-5-199,2-9 0,4 1 35,1 0 0,0 1 180,0 3 1,5-1 8,0 6 0,0 1-36,-5 9 1,-4 3 425,-1 6-243,-5 0 0,2 6 172,-6 3 0,-2 4-28,-2 1 0,-6 5-39,-9 0 0,2 5-139,-7-5 1,5 6 59,-5-1 0,2-2-223,-1 2 1,-4-2 49,3 1 1,-1 3-207,1-7 0,-3 6 54,3-1 1,-7 1-14,-2-1 1,0 1 114,4-6 1,7 4 35,3-4 0,5 2 355,4-2-206,-2-3 0,16 3 42,1-10 0,13-3-107,5-6 0,9-7 108,1-8 0,8-5-106,2-9 1,1-5 0,8-4 0,-1-2-213,1 2 0,1 2 178,-5 3 1,2 4-191,-7 1 1,-5 6 125,-14 8 1,-4-1-537,-6 1 96,1 6 20,-7 2 506,-2 6 0,-19 6 0,-3 2 0</inkml:trace>
  <inkml:trace contextRef="#ctx0" brushRef="#br0">15953 7449 8189,'-7'-7'139,"6"-6"0,-4 13 63,10 0 1,3 13 38,6 10 1,-1 6-16,-4 4 1,4 3 101,-4 7 1,-2 4-84,-3 1 1,-2 7-41,-2 2 1,0 1-83,0 9 0,0-4-219,0 8 1,0-14 115,0 4 1,0-12-119,0-1 1,-5-15-74,0-5 1,-1-14-181,1 1 1,2-11-196,-6 1 0,4-5 210,-5-5 0,3-9-384,-3-10 1,-1-10 222,6-9 1,-6-3 496,2-11 0,-4 4 0,-1-11 0</inkml:trace>
  <inkml:trace contextRef="#ctx0" brushRef="#br0">15867 7791 7630,'0'20'-329,"-6"2"933,-3 7 1,-4 4-123,-1 0 0,-2 7-468,-3-3 1,3 3-38,-3-2 1,3-5 3,2-9 1,6-4-100,4-6-228,-4-6 0,6-5-326,-3-12 1,9-8 134,0-17 537,7-2 0,4-7 0,7 1 0</inkml:trace>
  <inkml:trace contextRef="#ctx0" brushRef="#br0">15981 7776 8177,'37'-8'-603,"4"2"421,-3 6 1,-4 0 883,-1 0 1,-3 5-215,-1 0 1,-1 4-564,1-4 1,-6 0 82,1-5 1,-6 0-260,0 0 1,3-2 125,-2-3 1,0-3-547,-5-6 0,-1 0 671,-4 0 0,4-7 0,-5-1 0</inkml:trace>
  <inkml:trace contextRef="#ctx0" brushRef="#br0">16578 7293 8177,'21'-22'0,"1"-3"-4,6 6 0,1 0 54,-1 5 0,1-1 274,-1 1 0,-1 0-111,-3 0 1,-4 4-845,-6 1 328,1 6 58,-7-4 0,-2 9-71,-6 3 0,-6 2-130,-4 8 1,-9-1 445,-5 0 0,-2 7 0,-3 1 0</inkml:trace>
  <inkml:trace contextRef="#ctx0" brushRef="#br0">16621 7307 8146,'-21'30'0,"6"10"0,-4-7 0,3 6 208,2 4 1,4 0 98,1-1 1,1 1 101,-2 0 0,-1-2-237,7-3 0,-6-5-124,5-10 0,1 3-237,4-7 211,0 0-61,0-11 1,1-2 14,4-6 0,3-8-453,6-6 1,2-7 227,3-7 0,1-1-328,4 1 0,6-5 233,-6 0 1,6 1 148,-7 8 1,-2 4 441,-2 6 1,-3 1-93,-2 3 74,0 4 0,-6 12-74,-3 4 0,-5 9 454,-5 5 0,-4 2-154,-10 3 0,3 4-35,-3 0 1,-2 0-147,2-4 1,-6-5-176,1-1 0,4-5-51,1 1 1,-2-4 70,2 0 1,0-3-415,5-2 0,5-4 182,-1-6 0,2-2-524,-1-2 1,3-11 93,6-8 1,0-6-114,0-4 0,0-10 656,0-9 0,0-9 0,0-4 0</inkml:trace>
  <inkml:trace contextRef="#ctx0" brushRef="#br0">16593 6952 8143,'20'0'0,"2"17"368,7 7 1,-3 17 272,-2 2 0,3 15-302,-3 4 1,-13-22-1,-2 2-471,1 5 1,-1 1 0,-1 0 0,0 2 228,-1 2 0,0 0 0,1-3 0,0 0 23,1 1 1,1-1-1,-2-6 1,1-2-364,3 2 1,0-1 0,7 26 123,5-11 0,-1-13-262,6-11 0,-2-4 129,-4-5 0,3-10-159,-7-9 1,4-4-80,-4-1 0,0-6 141,-5-4 0,-4-15-887,-1-8 1236,-5-7 0,2-2 0,-6-1 0</inkml:trace>
  <inkml:trace contextRef="#ctx0" brushRef="#br0">17104 7350 8114,'-8'6'0,"-9"15"213,3 12 1,-3 8-145,2 6 1,1-1 366,0 6 1,-5-6-159,0 2 1,-2-4-384,2-2 0,4-1 42,-4-3 1,3-9 144,2-10 0,-1-5-643,1-5 0,0-2 267,0-7 1,0-8-1038,-1-6 1331,7-7 0,-10-14 0,2-1 0</inkml:trace>
  <inkml:trace contextRef="#ctx0" brushRef="#br0">16848 6724 8114,'16'0'-92,"3"0"0,-3 7 142,3 2 0,-3 12 369,-2 7 1,-5 2-324,1 8 1,-2-2-274,1 2 0,2-1-486,-6-4 1,6-5 662,-1 1 0,2-7 0,3-8 0</inkml:trace>
  <inkml:trace contextRef="#ctx0" brushRef="#br0">17232 6710 8304,'7'10'-74,"2"-1"1,2 2 802,-1 8 1,1-2-214,-7 7 1,6 0-447,-5 4 0,-1-1 104,-4-3 1,5-4-528,0-5 1,0-1 77,-5 0-1049,6-6 894,2 5 1,6-13-312,0 0 741,-6-13 0,5-9 0,-5-7 0</inkml:trace>
  <inkml:trace contextRef="#ctx0" brushRef="#br0">17474 6710 8149,'0'21'0,"2"-6"-313,2 4 0,-2 2 329,3-2 0,-2 5 423,2-5 1,-4 0-641,4-5 1,3-6 28,1-4 1,4-2-87,1-2 0,2-6 67,3-4 1,-2-7-41,7-2 1,-5-5 108,5 5 0,-5-5 122,4 6 0,-5-1-127,1 4 1,-8 7 126,-2 4 485,-6 2 1,4 4-236,-7 2 0,-7 11 280,-2 8 1,-9 3-178,-1-3 0,-4 4-161,4-3 0,0 3-109,5 1 1,-5-6-354,0-3 0,0-3-10,5-2 1,-2-1-888,-3-4 1167,3 4 0,-11-11 0,5 4 0</inkml:trace>
  <inkml:trace contextRef="#ctx0" brushRef="#br0">17318 7066 8135,'0'28'1,"0"0"1,0 7 53,0 3 0,0-2 143,0 2 1,0 0 33,0 5 1,0-5-277,0 0 1,0-8 133,0-2 0,1-1-685,4-8 8,-3 0-262,4-5 567,-6-6 282,0-8 0,6-14 0,2-8 0</inkml:trace>
  <inkml:trace contextRef="#ctx0" brushRef="#br0">17417 7293 8123,'21'-28'0,"-4"4"2,7 0 0,-2 7 179,2-2 0,1 5 128,-6 4 0,1-1-30,-1 6 0,-3 1-120,3 4 56,-3 0 1,-8 6-182,-3 3 0,-5 10 127,-5 5 0,-5 0-295,-9 4 1,2-1-75,-7 11 0,-4 0-67,-5 5 1,-1-6 83,6 1 0,1-6-86,3 1 1,4-9-115,6-5 204,0-3 80,6-9 0,9 0 10,13-7 1,2 0-10,8 0 1,-5-5 24,5 0 1,-5-4 2,4 4 0,-5-4 70,1 4 0,-4 0 154,0 5 1,-6 6 8,1 4 0,-7 3-113,1 1 0,-2 5 281,-2 0 1,0 1-61,0-1 0,0-1 303,0 5-303,0-5 1,5 2-85,-1-6 0,8-1-42,-3-4 0,4 3-19,1-8 1,0 7-126,0-1 1,-4-2 120,-1 1 0,-1 1-116,2 4 0,1 5 95,-7 0 1,0 5-186,-9-6 1,-3 6 88,-6-5 1,-7 6 49,-2-1 1,0-3-12,0-2 0,4-4 10,-5 0 1,7-8-74,-2-2 1,3-3 59,2-2 1,6-13-285,3-6 0,3-12 97,2-7 1,8-3-398,7-2 0,0-1 64,9-4 1,1 3-112,9-8 1,-4 3 112,3-2 1,6-4 129,-1 4 1,6-9 0,-7-4 0</inkml:trace>
  <inkml:trace contextRef="#ctx0" brushRef="#br0">17929 7179 8100,'14'0'113,"0"0"0,7-1-118,3-4 0,3-5 94,1-8 0,0 2-101,1-3 1,-1-3 142,1-2 1,-1 3-35,1 2 0,-3 4-32,-2 0 1,-3 8-53,-7 2 1,-5 5 23,1 5 0,-7 9 41,2 9 0,-5 11-45,-5 4 0,2 3 311,-7 1 1,6 7-83,-6 3 0,7 12-307,-2 7 1,-1 0 37,1 5 0,-4-4-174,4-1 1,0-6 24,5-3 0,-1-9 164,-4 0 1,3-14-264,-2-1 0,0-8 20,0-6 0,1-5-706,-7-10 614,1-3 1,-6-14-340,1-6 0,-2-8 666,-3-11 0,4 3 0,-6-17 0,7 2 0</inkml:trace>
  <inkml:trace contextRef="#ctx0" brushRef="#br0">18100 7520 8054,'12'-18'102,"-2"-1"1,2 0 450,-2 4-1,2 8-160,3 0 0,-7 9-278,-4 3 1,-2 9-177,-2 9 0,-6 4-108,-4 2 1,-4 5 150,-5 4 1,-2-3 95,-2-2 0,2-4 80,7-6 1,4-2 291,1-7 1,7-1-84,2-4 1,13-2-45,11-7 1,6-11-258,8-4 1,3-10 184,16-3 0,9-2-455,-26 11 0,1 0 0,0-3 0,1-1 1,1-2-1,0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19408 3966 8127,'0'-36'271,"0"3"0,1 4-82,4 6 1,4-3-125,10 8 1,-3 5 1094,3 8-706,-3 4 1,-2 8 38,0 8 0,1 12-158,-1 10 1,0 6 30,0 4 0,0 4-85,1 6 1,-7 0-321,-4 0 0,-2-4-57,-2 4 0,0 3-248,0 11 1,0-4-26,0-1 1,0-6-490,0 2 0,0-6-305,0-3 1,0-12 445,0-13 0,8-7 717,6-12 0,2-3 0,8-6 0,-1 0 0</inkml:trace>
  <inkml:trace contextRef="#ctx0" brushRef="#br0">19635 4066 8244,'-12'20'0,"2"4"0,-1 5-631,6 4 0,-6 3 227,2 7 1,-1 12 403,-4 7 0,-3 12 0,2-35 0,1 1 0</inkml:trace>
  <inkml:trace contextRef="#ctx0" brushRef="#br0">19251 4876 8089,'0'14'0,"0"12"261,0 2 0,0 15 440,0-1 0,7 12 771,2 3-1136,4 0 1,-1 4 244,-2-8 0,2-12-131,-2-13 1,9-6-112,5-8 0,-1-7 15,6-7-132,2-13 1,14-15 29,2-10 0,8-16-279,-24 24 1,0-2-114,0-4 1,-1-2 0,-1 0 0,-2-1-425,-1-1 1,0-1-535,-1-4 1,-1 0 1028,-2 8 1,-2 0 0,-1-8 0,-1 0-583,-1 4 0,-1 1 0,-1-1 1,0 0 222,-1 1 0,0 0 0,1 0 0,-1 1 428,0 1 0,0 0 0,1 0 0,-1 0 0,0-1 0,0-1 0,0 2 0,1 0 0,-1 0 0,0 0 0</inkml:trace>
  <inkml:trace contextRef="#ctx0" brushRef="#br0">19905 3710 8219,'-1'-14'0,"-4"0"-10,3 6 383,-10 2 277,10 6-294,-4 0 1,6 3 274,0 6-316,6 7 1,-3 16-9,7 6 1,-1 11-1,5 12 1,-6 9-193,-3 1 0,-3 2-449,-2 7 1,0-4 48,0 5 0,-5-2-337,3-39 0,-1 0 0,-6 36 622,4-10 0,-6-3 0,3-6 0</inkml:trace>
  <inkml:trace contextRef="#ctx0" brushRef="#br0">22806 5431 8352,'8'12'1180,"-4"7"-1033,-2 7 0,-2 10-92,0 7 1,-6 5-95,-4 9 1,-9-5-306,-5 1 1,2-8-369,-1 3-421,5-10 1133,-9 3 0,12-11 0,-6 5 0</inkml:trace>
  <inkml:trace contextRef="#ctx0" brushRef="#br0">22493 6028 8237,'0'35'0,"1"2"0,4 11 0,-3 2 0,4 7 0,-6 0 0,0 0 0,0 0 0,0-2 1809,0-3-1220,0-3-187,0-12 1,2-9 31,2-9 0,4-5-187,7-4 0,5-10-85,4-10 1,11-15-255,7-8 1,4-13-281,11-6-312,-30 22 0,0-2 660,1-3 0,0-1 0,0-2 0,-2-1-487,-2-2 0,0 1 217,-1 1 0,1 1-170,19-27 1,-1 3-330,1 10 1,-2 5 792,-3 9 0,-3 3 0,-7 10 0,1 6 0,-1 6 0</inkml:trace>
  <inkml:trace contextRef="#ctx0" brushRef="#br0">23460 4151 8173,'0'-28'423,"1"6"-283,4 3-242,-3 3 88,4 8 0,-1 5 259,-1 12 1,1 7 414,-5 13 0,0 7-10,0 7-145,0-1-529,0 13 1,0 2 192,0 10 1,0-1-145,0-4 1,5-2-260,0-13 0,6 4 81,-2-9 0,4 2-137,1-10 1,-1-6-169,-4-4 0,4-7-379,-4 2 1,-1-8-416,2-1 546,-7-7 645,3-3 1,-6-10 60,0-9 0,0-3 0,0-6 0</inkml:trace>
  <inkml:trace contextRef="#ctx0" brushRef="#br0">23588 4293 8173,'6'-22'0,"3"3"0,4 10 522,1 4-278,7 3 23,-5 2 0,11 0 30,-4 0 1,2 7-102,-1 2 0,3 9-65,-3 1 1,-4 7 60,-1 3 0,-3 1-1,-2 8 1,-6 1-83,-3 9-178,-4-4 83,-13 11 1,-4-6-200,-12 3 0,-6 4 129,1-4 1,-5-3-52,5-2 1,0 2-42,5-2 1,1-7-198,3-12 0,-1-7-905,6-12 657,0-2 593,11-7 0,-5-26 0,5-5 0</inkml:trace>
  <inkml:trace contextRef="#ctx0" brushRef="#br0">24043 4336 8292,'42'-22'-22,"-4"1"82,0 7 0,-6-5 124,1 0 0,-3 0 11,-2 5 0,-6 0 365,-3 0 0,-3 1-626,-2 4 1,-4-3-1347,-1 8-52,-5-1 1464,-4 5 0,-8 6 0,-7 2 0</inkml:trace>
  <inkml:trace contextRef="#ctx0" brushRef="#br0">24256 4293 8244,'0'8'0,"5"5"231,-1-4 1,6 1 399,-5 4 1,-1-1 16,-4 10 0,0 3 192,0 7 0,0 5-203,0 9 1,0-1 57,0 6 1,0 0-647,0 5-1132,0 6 1140,0-4 0,-4 10-450,-1-2 0,0 0 393,5 0 0,0 9 0,0-4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20204 4080 8360,'0'-8'0,"1"2"-267,4 6 0,-2 1-36,7 4 292,-7 3 1,5 13 926,-3 2-565,-4 4 0,6 2 158,-7-1 1,4 8-162,1 7 1,0 0-42,-5 4 1,4-1-63,1 1 1,2-2-48,-3 2 1,-2-4 16,3-6 1,1 3-181,-1-7 1,-1 5-200,-4-5 1,0 0 123,0-4 1,0-6-248,0 1 0,0-6 129,0 1 0,-4-4-981,-1 0 798,0-1 1,4-6-92,-4-4 1,3-4-78,-2-4 0,4-6-776,4-9 1285,4-3 0,13-13 0,1-1 0</inkml:trace>
  <inkml:trace contextRef="#ctx0" brushRef="#br0">20531 3966 8360,'5'-19'-349,"-1"0"0,6 1 139,-5 3 1,4 1 332,-4 0 1,4 4-5,-4 1 0,6 6 210,-1-2 0,-3-1-151,3 1 0,1 0-68,8 5 1,-2 0-48,7 0 0,0 0 46,4 0 0,5 0-88,0 0 1,7 0 105,-2 0 1,3 0-229,2 0 1,-1 0 45,1 0 1,-5 0-69,0 0 1,-5 0 168,5 0 0,0-1-32,4-4 1,12 2 180,3-7 0,9 6-113,1-6 1,2 5 83,2-4 0,-6 6 89,-3-2 1,9-1-495,5 1 0,3-1 291,-37 3 1,1 1 0,31 0-85,2-3 0,0 2 126,-10-1 0,7 2-193,-7-3 1,4 4 253,1 1 1,0 0-103,0 0 1,-6 0 76,-4 0 1,-2-5-44,-2 0 1,1-1-127,4 1 0,10 2 107,-29-1 0,0-1 0,-1 0 0,1 0-137,2-2 1,0 0 0,5-1 0,1 0 183,3-2 1,1 1-1178,4 1 0,1 0 1017,4-2 1,0 0-1,-7 2 1,-1 2 3,-4-2 0,1 1 0,3 1 0,1 0-406,0 1 1,0 0 426,-2-2 0,1 2 0,-1 3 1,0 2-30,-7-2 1,-1-1 0,-1 0 0,0 0 29,-4 0 0,1 1 0,0 0 1,1-1-13,1 3 1,0 0-1,-2 0 1,1 0-24,1 0 1,0 0-194,35 0 224,-38 0 1,0 0-1,0 0 1,1 0 120,4 1 1,1-2-106,1-2 1,0 0 27,1 2 0,0 1 1,-4-4-1,-1 1-9,-2 3 1,0 0 0,0 0 0,0-1 270,0-2 0,0 1 0,-1 1 0,1 0-283,2-1 1,0 0-1,36 0 652,-5 2 0,-10 0-660,-5 0 1,-4 2 228,-5 2 1,2-2-218,-6 3 1,5-2 34,-1 2 384,-3-4 0,5 7 0,-8-5-446,-5 2 0,0 1 315,-8-1 1,-4-3-450,-6 2 1,-5 3 393,1-3 0,-3 3-261,-2-3 1,0-2 209,0 3 7,0 3-207,1-7 1,-1 7 91,0-3 0,0-2-54,0 6 1,-4-4 43,-1 5-51,1-7-19,4 10 1,-1-10-121,-4 6 1,4 1 90,-4 4 0,-1 0-118,2 0 1,-7 0 106,2 1 1,-2 5 2,2 4 0,-4 3 53,4 1 0,1 5-16,-1 1 0,0 5 14,-5-1 0,4-2 43,1 2 1,1 0 176,-1 5 1,-2-1-15,7 1 0,-7 4-105,2 1 0,1 10-4,-1-1 0,0 8-204,-5-3 1,4-1 97,1-4 0,0 0 28,-5 0 0,1 0-111,4-1 0,-2 8 51,7 2 0,-6-3-189,6-1 1,-7 1 17,2-1 1,1-1-267,-1-4 1,0 0-248,-5 0 1,-7 4 712,-2 1 0,-1 3 0,-4-2 0,-6 6 0,-6 4 0,12-35 0,0 0 0</inkml:trace>
  <inkml:trace contextRef="#ctx0" brushRef="#br0">20289 4834 7112,'-14'-15'96,"0"7"190,0-4 257,6 10-165,-5-4-154,11 6 0,-4 2-101,6 2-7,0 4 0,0 6 115,0 1 0,0 5 6,0 4 0,5 4-40,0 5 0,-1 4-8,-4 5 1,2 1-4,3 0 1,-4-1-7,4 1 1,-3-5-195,-2 0 0,0-2 47,0 2 1,0 2-119,0-7 1,0 6 125,0-1 1,4 3 48,1 2 0,0 1 28,-5 3 0,4-2-49,1 2 0,5-4 96,-6-5 1,7 1-70,-1-6 0,3 5-146,1-5 0,0-4 2,0-6 1,0 0-114,1 0 0,-1 3 73,0-7 0,0 4 96,1-4 1,-3 0-51,-2-5 1,2 2 8,-2 3 50,2-3 1,3 4 185,-1-5 0,0-1-204,0 0 1,1 0 15,-1 1 0,5-1-195,0 0 202,6 0-32,-3-6 1,8 0-4,3-3 1,4-4 3,5 4 0,1 1-18,0-1 1,-1 0 67,1-5 0,3 5 18,-4-1 0,4 1 124,-8-5 12,-3 0-166,6 0 0,0 0 25,6 0 0,12 0 20,-2 0 0,7 0 26,-2 0 0,0 0-95,-6 0 1,-3 0 131,-1 0 0,-5 0-45,5 0 0,7 0-168,7 0 0,2-2-1805,-2-2 1593,4 2 289,-12-4 0,10 4-139,-6-2 149,6 2-46,3-4 0,6 1 12,-37 3 1,1-1 0,1 0 0,0 0-131,-2 0 0,0 1 1,36-1 122,-5-7 0,2 7 45,-2-1 1,5-3-4,-36 5 1,0-1 0,38-1 123,-7 4 1,-5-5-136,0 0 0,1 1 28,4 4 0,2 0-30,2 0 0,0-5-1,-35 3 0,0-1 1,33-3-18,-2 1 1,0-1-109,-5-4 0,10-2 114,-36 7 1,1 0-1,0-1 1,0-1-8,-1 0 1,0 0 0,1 0 0,-1 0 1,31-7 1,3 0 11,-7-1 0,7 1 10,2 0 1,-36 7-1,0 0-23,36-8 1,-6 3 137,-9 2 0,-2-2-5,-2 2 0,6 2 73,3-1 1,5 1-211,5-1 1,-3-4-9,3 3 1,-5 3-160,-5-3 1,4 5 132,-4-4 0,8 1 2,2-2 1,-36 5 0,1-1 4,34 2 1,-5-7 12,-9 1 1,-2 2 28,-2-1 0,0 1 24,0-2 1,-1-1 18,1 7 1,0-6 171,0 5 0,-8-4-139,-6 4 0,-2-4 226,-8 4 1,-2-1-217,-7 1 1,1 2 631,-6-7 1,0 7-683,-4-2 0,-1 2 321,0-2 1,-4 4-117,-1-4 33,-6 4-123,3 1-150,-6 0 77,7 0 1,-4 0-336,6 0 0,-4 0 105,5 0 0,-6 0-91,6 0 0,-1 0-4,6 0 1,-6 0-298,1 0-67,-7-7 44,3 6 0,-9-6 575,-7 7 0,-12 7 0,-14 1 0</inkml:trace>
  <inkml:trace contextRef="#ctx0" brushRef="#br1">23062 4251 8355,'-5'-16'-898,"0"-3"0,-6 3 1589,2-3 1,-4 3-327,-1 2 1,0 0-255,-1 0 0,-5 0 3,-4-1 1,-3 1-269,-1 0 0,-1 0 202,1-1 1,-5 1-62,0 0 1,-7 0 291,2 0-179,-3-1 1,3 7 96,0 4-122,0 2 1,-11 5-51,-3 7 0,-11 6-89,-8 12 0,33-14 1,-1 0-57,-4 0 1,0 1-1,4 1 1,1 1-96,-33 16 0,0 2-190,4-2 274,4-3 0,-5 11 40,7-3 1,-3 3 16,3 2 0,7 0 306,-3-1 1,15 1-115,-1-1 1,11 6 310,4-1-241,-1 7 1,9-10-41,-4 4 1,-1 2 70,6 2 0,-5 8-155,5 2 1,0-1 11,5-4 1,5 0-110,-1 0 133,7-6-38,-3-2 1,6-7 7,0 1 1,6 0 51,3-1 1,6 1 130,4-1 1,3 1-82,6 0 1,-3-5 18,4 0 0,-2-2-112,11 2 39,0 3 0,6-11-29,3 3 0,4-3-379,6-1 0,0-1 165,-1 0 184,-5 1 0,4-5 75,-3-1 0,1-5-1,3 1 1,0-5-23,10-5 1,5 2-36,5-6 0,-36-3 0,1-1-3,34-6 1,-4-4 43,-4-10 1,7-3-1048,-32 8 0,1-1 871,0 1 0,0 0 80,0 0 0,-1 0 1,-1-3-1,-1 0 99,31-16 1,-3 0-68,-12 5 0,1-1-4,0 1 0,-2 1-73,-2 3 0,-4-3-14,-7 4 0,-1-3 37,-3 3 1,0-4 11,-9 3 1,1-7-203,-11-3 213,6-5 85,-9 9 1,6-11-166,-3 3 0,-4-5-17,4-4 0,-1 1-138,1-6 0,-3 5 137,2-6 0,-2 1-12,-1-5 0,-3 2 55,-2 3 1,-4 8-17,-6 6 0,0 2 138,0-2-151,-6-3 916,-2 11 0,-11-10-1085,0 7 1,-6-7 222,1 3 1,-3-5-4,-1 0 1,-2-6-35,-4 1 1,4 0 24,-3 4 0,-3 2 10,-2 3 1,-3 5 14,-2 9 1,-4 4 79,-1 5 56,-5 1-359,8 6 0,-4 2-255,7 6 0,-2 2-107,-4 2 1,4 9-1118,-3 6 1697,-4 0 0,5-2 0,-6 1 0,2-1 0,4 5 0,5 3 0</inkml:trace>
  <inkml:trace contextRef="#ctx0" brushRef="#br1">22038 5488 8489,'-10'0'-646,"1"0"614,6 0 1,-10 6 426,4 3-240,-4 4-45,5 8 0,-4 2 10,2 10 1,-3-1-22,-1 6 0,-2 0 1,-3 4 1,4 6 18,-4-1 0,1 7-2,-1-2 0,-3 5-935,-6 5 927,-1 2-108,15-25 0,0 0 1,-21 33 6,17-34 0,-2 0 0,0 1 1,-1 0 21,0-1 0,0-1 1,-3 2-1,-1 0-12,-2-2 1,1 2 0,1 2-1,1 1-2,0 3 1,1 0 0,1 3 0,0-1-52,1-2 0,-1 0 1,0 1-1,0 0 14,-2-1 1,1 0-1,0 1 1,0 1-8,-3 3 0,0 0 0,2-1 0,0-1 41,-2 0 1,0-1-1,5-6 1,1-1 11,-2-4 1,1-1-1,-5 22-274,2 0 119,6-10 1,6-4-409,2-10 393,4-3 0,6-8-473,0-3 18,0-10 0,0-4 128,0-10 472,0-3 0,-6-12 0,-2-2 0</inkml:trace>
  <inkml:trace contextRef="#ctx0" brushRef="#br1">20645 7734 8167,'0'14'-128,"0"0"-658,0 0 280,0 7 168,0 1 1,0 13 337,0 3 0,-2 3 378,-3 1 0,2 3 636,-6 2 0,4-6-489,-5 6 0,7-12 77,-1 3 1,2-3-419,2-7-51,0-2 1,0-12 137,0 0-314,6-6 128,8-2-75,2-12 0,16-4-192,-4-8 1,12-5-51,2-5 1,6-7-349,4-3 0,8-3 197,-3-1 0,3-7 0,-3-2 0</inkml:trace>
  <inkml:trace contextRef="#ctx0" brushRef="#br1">19891 8658 8015,'-9'6'344,"-1"4"-159,7 2 0,-5 7 203,3 0-217,4 6 0,-10 2 17,6 6 1,-5 1 28,6-6 1,-7 5-42,1 0 1,2 7-6,-1-2 1,4 3 35,-4 2 6,5 5-108,-8 3 0,10 4-102,-3-3-435,4-3 551,1-6 1,0-5 6,0 0 1,6-7 30,4 3 1,-2-9 16,1-1 0,2-7-44,8 2 1,-2-8 0,7-2 1,-5-5-124,5 0 420,-7-2 0,8-4-424,-6-2 0,5 0-233,-5-5 1,2-2-657,-2-8 1,-5 3 451,0-3 1,0 3-1618,-4 2 2050,-4 0 0,7 0 0,-5 0 0</inkml:trace>
  <inkml:trace contextRef="#ctx0" brushRef="#br1">20133 9298 8121,'0'9'-309,"0"0"0,0 1 134,0 4 165,6-6 0,-3 5 105,7-4 1,-1-2 811,5-3-376,1 4-365,5-6 1,1 4-171,2-6 0,3-6 129,-7-4 1,6-2-132,-1-3 1,-4 1 14,-1 0 0,-3-5-232,-2 0 0,-6-5-1,-3 5 0,1 0-47,-1 5 0,-2 0-100,-8 0 332,4 0-29,-12 6 0,0 1 221,-6 7-211,-6 0 57,9 0 1,-11 13 103,4 6 1,-4 6 13,-1 4 1,5 4 251,4 0 1,8 5-141,2-5 1,6 0-50,-2-4 1,5-2-472,5-4 164,3-2-10,12-7 0,2-6-57,7-3 1,4-5-67,0-5 0,5-3-294,-5-6 1,5-7 68,-5-2 485,0-4 0,-4-2 0,-1 1 0</inkml:trace>
  <inkml:trace contextRef="#ctx0" brushRef="#br1">20616 9255 8096,'0'-8'-1715,"0"2"1860,0 6 1,-6 0 606,-4 0 0,2 6-262,-1 3 0,0 6-202,-6 4 1,1-2-76,0 7 1,1-7 29,4 2 0,-2-2-265,6 2 69,0-9-46,5 9 42,0-11 0,2 0-184,3-4-244,2-2 1,12-8 77,0-4 1,0-4-165,-4-5 1,-1-2 142,0-2 1,0-3-37,0 7 0,1-4 82,-1 4 122,-6 0 1,3 5 242,-6-1-101,-1 8 1,-2 0 152,3 7 161,-4 0 1,5 8-39,-6 6 0,-4 2 167,-1 8 0,-4-5-193,4 4 1,0-5-102,5 1 0,-5-3-299,1-2 120,-1-6-475,5 4-415,6-10 680,2 4 258,6-6 0,-6-6 0,-2-2 0</inkml:trace>
  <inkml:trace contextRef="#ctx0" brushRef="#br1">20858 9127 8084,'0'-8'-941,"0"2"1035,0 6 649,0 0-503,0 6 1,0 2-41,0 6 1,0 7 104,0 2 0,0 4-122,0 2 0,0 4-142,0 0 128,-6 0-112,4-4 1,-9-1-256,6 0 315,0-5 1,5-3-70,0-6-43,-6-6 209,5 5-119,-6-12 1,9-1-96,3-9 1,-2-10 14,6-5 0,1-3-630,4-1 305,6-7 180,-4 5 1,9-6-692,-6 3 439,0 9 51,-4-9 0,-1 17-219,0-3 1,0 3 53,0 2 496,-6 0 0,5 0 0,-5 0 0</inkml:trace>
  <inkml:trace contextRef="#ctx0" brushRef="#br1">21100 9141 8084,'0'21'178,"0"-6"87,0 4 1,0 2-12,0-2-19,0 6-89,-7-9 0,4 9-95,-6-6 1,4 0 107,-5-5 1,7 1 28,-2-1 1,2-2-97,-1-2-512,2-4 267,-4 1 0,7-7-280,4 0 1,3-11-523,6-8 510,0-7 147,1-2 1,-1-4-103,0-6 1,5 7 399,0-2 0,-5 4 0,-4 5 0,-1 6-27,5 8 0,-4-1-76,-1 6 1,-4 2 270,4 8 1,-5 4 231,0 10 0,-2 3 429,-2 7-431,0-1-154,0 1 1,0-1 24,0 1 0,0-3-119,0-2 0,0 1-111,0-6 1,0-4-41,0-6-275,6-6 0,4 3 99,9-6 0,-2-6-155,7-3 0,-5-9-155,4-1 258,-5-6 29,9 9 1,-10-11 69,7 4 0,-7 1 42,2-2 0,-8 5 132,-1-5 1,-7 7-73,2-2 0,-4 3 117,-1 2 1,-1 4 96,-4 1 43,-3 6-231,-6-3 1,-2 6 462,-3 0-261,3 6 0,-9 3 245,6 10-288,0 3 0,5 8 103,-1 4 0,6-3 140,0 7 1,5-6-190,0 1 1,2-9-165,2-6 0,2-2-455,2-2 217,4-6 157,6-1 1,2-7-703,3 0 413,-3 0 80,11-7 0,-7-5-128,4-7 1,1-6-30,-6 1 0,2-3 400,-2-1 0,-3-7 0,4-2 0</inkml:trace>
  <inkml:trace contextRef="#ctx0" brushRef="#br1">21682 9027 8051,'5'21'68,"0"3"1,0 3 97,-5 1 1,0 7 135,0 3 0,-5 1 275,0-1 0,0 1-290,5-5 1,-4-3-130,-1-7 1,0 1-14,5-6 131,0 0-197,0-11-268,0-2 141,0-6-106,0 0-212,7-6 1,-4-7-43,6-6 0,-4-6-349,4 1 1,-4-2 207,5-3 0,-6 1-477,6-1 1026,-7 1 0,10-7 0,-5-1 0</inkml:trace>
  <inkml:trace contextRef="#ctx0" brushRef="#br1">21796 9042 7997,'7'-15'0,"-1"1"-38,3 0 1,4 5 194,-4-1 0,4 1-17,1-6 29,1 1 1,-1 5-80,0-1-53,0 7 1,-4-3 286,-1 6-201,1 0 1,2 6-10,-2 3 0,-4 10 10,-6 5 0,0 3-25,0 1 0,0 6-20,0-1 0,-5 2-422,1-2 150,-1-3-139,5 11 0,-2-10-377,-2 7 0,-3-6 709,-2 1 0,-10-3 0,3-2 0</inkml:trace>
  <inkml:trace contextRef="#ctx0" brushRef="#br1">21839 9511 7997,'14'-8'460,"0"2"156,1 6 0,4-5-187,-1 0 1,9 0 8,2 5 0,-1 0-264,5 0-186,4 0 181,-1 0 1,0 0-593,-2 0 225,-4 0 194,-8 0 4,5 0 0,-5 0 0,6 0 0</inkml:trace>
  <inkml:trace contextRef="#ctx0" brushRef="#br2">24526 4350 8273,'8'-14'0,"-3"0"0,-2 0 0,2-1 0,-4 1 0,4 0 0,-4 0 0,4-1 0,0 1 0,0 0 0,-5 0 0,0 0 0,0-1 0,-5 1 0,0 0 0,0-5 0,5 0 0,0 0 246,0 5 0,0-5 733,0 0-559,-6 0-292,5 5 1,-12 0-113,3-1-140,-2-5 137,-2 4 1,-2-4 9,-3 5 1,3 3 78,-3 2 0,-1-2-14,1 2 0,-5 2-1,5-1 0,-5 6 4,5-2 0,-6 3-4,1 2 1,2 0-84,-1 0 0,-6 0-155,-4 0 1,0 0 91,4 0 1,-1 0 26,-3 0 1,3 2 45,-3 3 1,1-4-14,-1 4 1,3 1 20,-3-1 1,1 6 1,-1-2 1,3 4 136,-3 1-142,3 1 0,0 0-15,-3 4 1,1-3 26,-6 3 1,5-3 24,-5-2-152,7 0 120,-10 0-18,11 1 0,-10 4-2,7 0 1,0 0 17,4-5 0,-4 5-6,0 0 1,0 6-48,4-1 39,1 9 1,-7-3 1,2 8-148,-10 0 23,10-7 0,-14 17 109,9-10 6,3-4 1,0 1 38,7-7 0,-1 1 3,1-1 0,6 1-24,3-1 0,-2 2 6,2 3 1,2-3 106,8 4-117,-4-4 1,7 4 43,-4 4 89,-3 3-399,12 2 269,-12 0 1,10 4 4,-6 0 0,5-4 8,0-5 1,-3-2-5,3 2 0,-1-1 68,5-4 0,0-3-2,0 3 0,0-3 169,0-2-19,6 7-120,-4-5 1,10 6 20,-2-2 1,7 2-87,2 7 1,7-6 271,-3 1 0,1-4-278,4 3 0,-2 0-11,7 1 1,2-4 2,-2-5 1,1-5-147,0-1 0,2-1 460,7 2-287,-1-3-49,-5-7 1,5 0 353,1 0-24,6 0-370,14 1 0,7-3 231,5-2 0,-34-4 0,-1 0 73,36 4 0,0-4 99,-5-1 1,6-3-253,4-2 1,-37-1 0,0 0-1001,1-1 0,0-1 860,1 0 0,-2-2-197,35-9 210,-34 4 0,0 0-187,-5-1 1,1-1 0,7-1 0,2-2 114,-2 1 0,-1 0 0,-2-1 0,0 0-20,-2-2 1,-1 0-1,-2 2 1,-1-1-230,32-22 1,0 3 258,-35 14 1,-1 0-1,35-14 32,-4-8 1,-4-1 11,-10-3 0,0-6 6,-9 6 0,-9-2 225,-10 2 1,-8-2-219,-2-3 1,-6-4 329,-8 4 199,0-3-507,0-8 0,-6 3 6,-4-7 0,-4 6 171,-5-6 1,2 12-365,-7-2 0,5 5 111,-5 0 1,-4-3-149,-5 3 1,-7 3-144,2 1 299,-9 4-16,3 1 1,-5 7 145,6 3-144,0 3 6,1 8 1,-3-4-7,-2 7 0,-8 0-84,-7 5 0,-10 2-149,0 2 1,0-1-5,5 6 1,4-4-216,6 4 0,5 0-910,0 5 618,6 0 390,-3 0 0,8 2-542,3 3 492,-3 3-17,11 6 0,-3 6 481,9 4 0,-3 3 0,7 1 0,3 1 0,7-1 0,7 1 0</inkml:trace>
  <inkml:trace contextRef="#ctx0" brushRef="#br2">24227 5843 8178,'0'-22'0,"0"-3"-43,0 6 0,0 0 305,0 11-196,0-5 9,0 12 0,2-6-144,3 7 1,-4 8 221,4 6 0,-2 7 44,2 7 1,-3 7 259,2 3-297,4 3 25,-6 8 1,4 3 163,-6 10 0,0 9-389,0 9 1,0-37-1,0 0 182,1 2 1,-2 0-1,-1-2 1,-2 1-58,-1 0 1,0 2-1,1 0 1,0 1-34,0 0 1,-1 1 0,1-5 0,0 0 122,0 0 0,-1 0-185,-2-2 0,1 0-1248,-2 38 1413,0-2-419,2-12 149,0-8-654,4-2 282,-4-11 283,6 5-155,0-12 247,0-3-55,0-11-174,0-3 1152,0-6-2004,-7-6 1153,-1-1 0,-6-7-615,0 0 377,6 0 0,-9-8-35,2-7 1,-4-5 312,1-9 0,2 1 0,-3 0 0,-3-1 0,6 1 0,-11 6 0,10 1 0,-7 7 0,5 6 48,-5 3 1,7 4 69,-2 1 1,5 8 96,4 6 1,-1 6 134,6 9 1,1 6 651,4 2-426,0 4-199,0 2 0,1 1 511,4 4-642,3-4 56,6-1 0,5-4-25,0-6 0,6 0-59,-1-4 1,8-9-80,1-5 0,6-3 29,-1-7 0,3-3 14,2-12 1,-7-1-111,-3-13-41,4-6 6,-7-6 0,9-8-493,-6-4 1,1-1-156,-6-3 1,5-1-449,0 5 1,-6-2 1058,-8 7 0,-1-6 0,-3 11 0,0 3 0,-4 4 0</inkml:trace>
  <inkml:trace contextRef="#ctx0" brushRef="#br2">23986 8373 8281,'0'-14'0,"0"0"0,0 5-3,0-1 97,0 7-29,0-3 1,0 7 53,0 4 0,-2 4 111,-3 10 1,2 5-154,-6 9 1,4 11 74,-4 13 1,-2 7 12,-8 7 1,3 1-1720,-3 4 1494,3-3 196,-5-2 1,10-10-473,-3-8 268,9-4 74,-7-7 0,10-6-127,-2-2 1,2-11-41,2-4 1,2-9-226,2-5 0,4-4-740,6-1 2095,7-13-1268,-5 4 0,4-18 299,-6 3 0,7-9 0,1-3 0</inkml:trace>
  <inkml:trace contextRef="#ctx0" brushRef="#br2">23943 9099 8281,'8'7'-422,"5"4"-53,-4-6 0,5 0 1018,5-5 0,3-2-119,7-2 0,6-4-131,3-6 1,-2-7-201,2-3 0,-7-3-276,3-1 1,-6 0 184,-4-1 0,-1 2-152,-8 4 0,0 0 38,-10 5-76,0 2 1,-7-3-52,-2 9 71,-4 4 136,-13 6 1,1 3-321,-4 7 88,-3-1 288,5 18 0,-7-5 131,1 6 1,1 1-8,3-1 0,4 6 250,6-1 1,1 0-133,4-5 1,2-6-99,7-3 0,2 0-287,3-4 299,3 2-172,12-16 0,-3 11-355,7-8 0,0-1-31,4-7 1,1-4-150,-1-6 1,-3-2 129,4-3 0,-4 1 397,8-5 0,-3 4 0,-1-5 0,-1 7 0,1-10 0,-1 5 0</inkml:trace>
  <inkml:trace contextRef="#ctx0" brushRef="#br2">24611 8885 8248,'0'-14'-254,"0"0"103,0 0 1,-6 6 319,-3 3 0,-4 3 123,-1 2 0,-2 2-13,-3 3 0,2 4-1,-7 10 1,0 3-133,-4 7 0,6 4 44,3 0 0,4 0-151,6-4 0,3-7-21,6-3 1,1-3-299,4-2 0,3-6 50,6-4 1,7-2-187,2-2 0,4-6 148,2-4 0,-1-7 15,0-2 1,1-6-237,-1 1 1,-4-3 225,0-1 0,-8 1 263,-2 3 0,0-3 0,-12 11 0,9-9 0,-7 6 0,1 5 1,-5 4 83,0 7 1,0-1 321,0 8-214,0 4-48,0 13 1,-5 1 276,1 6 0,-3 1-99,3-1 0,2 1-175,-3-1 0,-1-1-84,1-3 1,0 1-179,5-6 0,-1 3-73,-4-8-470,4 3 450,-6-15 0,9 4-22,3-6 0,-2-11-225,6-3 0,-6-8 455,2 3 0,1-6 0,-1 1 0,6-3 0,-9-1 0,4-1 0</inkml:trace>
  <inkml:trace contextRef="#ctx0" brushRef="#br2">24754 8828 8188,'7'-8'-2,"0"4"-100,-7 8 174,0 11 123,0 1 0,0 10 171,0-2 1,0 3-160,0 1 0,0-1-47,0-3 0,0 1 208,0-6-365,0 0 181,0-5 0,1-6 245,4-3-491,-3 3 62,4-7 1,-1 4-43,-1-10 43,8-2 30,-5-8 1,3-5-666,-1-4 311,1 4-53,4-7 0,-4 9-367,-1-5 1,-6 4 340,2-5 1,1 7-99,-1-2 1,0 3 499,-5 2 0,6-1 0,2 1 0</inkml:trace>
  <inkml:trace contextRef="#ctx0" brushRef="#br2">24938 8786 8186,'8'6'-1263,"-1"2"1756,-7 6-114,0 0-82,0 1 0,0 0 75,0 4-171,0 3-51,-7 1 1,4 2 74,-6-6 0,-1 6-78,-4-1 1,4-4-8,1-1 1,4 2-199,-4-2 43,6-7 49,-4 1 0,6-10-463,-4 7 242,3-7 0,-4-3-311,6-10 246,6-9 168,2-3 0,6-6-143,1-1 1,-1 1 49,0 0 0,0-1-127,1 1 1,-1-1 301,0 1 59,0 6-152,0 1 1,1 7 525,-1 0-242,0 6-122,0 2 0,-6 7 358,-3 4-245,-3 3 97,-2 6 0,0 6 241,0 4 0,-2 3-192,-3 1 1,-1 1 32,-4-1 1,4-1-638,6-3 1,0 1 195,0-6 0,2 0-872,2-5 1,4-4 129,7-1 824,-1-6 0,0 4 0,0-7 0</inkml:trace>
  <inkml:trace contextRef="#ctx0" brushRef="#br2">25308 8871 8019,'-9'2'-554,"-1"2"1,5-2 679,-4 3 0,6-2 527,-2 2 1,3-2-378,2 6 1,2-6-277,3 2 0,3-3-187,6-2 0,0 0 122,0 0 1,0-7-7,1-2 1,0-4-32,4-1 0,-8-5-150,4 0 0,-6 0 19,1 5 0,1 0-100,-7 0 1,1-1 216,-5 1 1,-6 1 2,-4 4 1,-2 3 137,-2 6 1,-1 0-131,1 0 0,-5 6 461,0 3 0,-1 9 8,1 1 1,3 8 183,-3 1 0,5 1-190,4 4 1,4-5-5,6-4 0,0 1-286,0-6 0,3 0-278,7-5 0,-1-1-48,10-4 1,-2-2 142,2-7 1,-1-7-719,5-2 318,-5-4 180,2-1 0,-5-5-486,-1 0 821,0-6 0,0 3 0,0-7 0</inkml:trace>
  <inkml:trace contextRef="#ctx0" brushRef="#br2">25464 8700 8019,'0'15'-740,"0"-1"370,0 6 455,0 3 0,-4 0 437,-1 1 1,0 0-305,5 4 1,0-1-156,0-3 0,-5 1 27,1-6 1,-1 5 78,5-6 0,-2 0 42,-2-9 23,2 4-124,-4-11 0,6 2-54,0-8 1,1-4-205,4-7 0,-2 0 92,7-4 1,-6 1-104,6-5 0,-7 5-681,2-1 409,3 3 264,-7-4 0,7 4-851,-3-3 495,-3 3 523,4 8 0,0-10 0,2 2 0</inkml:trace>
  <inkml:trace contextRef="#ctx0" brushRef="#br2">25649 8615 8019,'14'5'-50,"1"0"0,-1 7 26,0 2 0,5 1 276,0 4 0,0-4 39,-5 0 1,0 0-121,1 4 1,-3-3-1,-2 3 0,-4 2-139,-6-2 1,-2 4 122,-2-4 1,-6 5-123,-9-5 1,-3 6 88,-6-1 0,1-2-122,3 2-54,-3-7 102,12 4 1,-1-7-87,6 0 0,7-4 79,-2-1 0,5-6-110,5 2 0,9-3-242,10-2 159,9 0 61,4 0 1,5-2-631,1-3 0,-5 2 138,0-6 1,-5 4 582,5-5 0,-7 1 0,4-5 0</inkml:trace>
  <inkml:trace contextRef="#ctx0" brushRef="#br2">26133 9070 8403,'4'10'1131,"1"-1"-1002,6-6 0,-8 8-1808,7-6 1679,-7 0 0,3 1 0,-6 2 0</inkml:trace>
  <inkml:trace contextRef="#ctx0" brushRef="#br3">26204 4180 12213,'0'-21'-780,"0"-3"1,-7 4 302,-2 1 1,1-2 427,-1 2 0,-2 0-23,-8 5 0,1 0 66,-6 0 1,-1 4-244,-8 1 1,-3 1 125,-7-2 0,-4-1 18,-1 7 1,-10-1 268,1 5 1,-2 0-49,7 0 1,-1 2-35,5 2 0,-4 4 54,5 6 0,-9 5 13,0 0 0,-3 7-364,-7-3 1,1 4 292,-1 2 0,7-1-137,7 0 1,6 1 139,-1-1 0,7 5-76,2 1 0,5 7 38,-5 1 1,5 3 0,-5 7 0,7-5 6,-3 5 0,9-4 18,2 4 0,5 0 187,-1 5 0,3 0-108,2-1 1,6 8 79,4 2 0,4-3-112,4-1 1,9-9-35,6 0 0,6-6-8,-1 5 1,9-6-2,5 1 0,-2-2-33,2-3 1,2 1-173,7-1 0,-3-5 140,4-4 1,9-9-16,4-5 0,18-5 113,-37-9 0,1-1 1,3 0-1,0-1-57,-3-2 1,-1-2 0,3-2-1,-1-2 17,-4-2 1,0 0 0,5-3 0,0-3-232,3-2 1,-1-3-1,2-1 1,-1-3 258,-1-1 0,0-1 0,-2-3 0,-1 0-41,-6 1 0,0 0 0,1-1 0,-1-1-61,-2-1 1,-1 1-1,1-1 1,-1-1-13,3 0 1,0-1 0,-2 0-1,-2-1-130,-3-1 1,-1-1 0,1-2-1,-2-2 72,-4 3 1,-2-1 0,-2-4 0,-1-1 25,-3 1 0,-1 0 0,-1 0 1,-2-1-39,0-1 1,-2-1 0,-1-1 0,-1-1 48,-3-4 0,-3-1 1,1 5-1,-1 1-76,-3 1 0,0 1 0,-3-29-79,-7 0 0,-2 11 190,-17 3 1,-9 7-137,-14 7 1,-17 11 112,29 17 0,-1 2 1,-2 3-1,-1 3-230,-1-1 1,0 1 0,0 2 0,0 2 17,-36 3 1,40 0 0,-1 0 26,-1 0 1,0 0 0,-34 2 221,6 3 0,19-4-534,14 4 0,8 5 353,6 4 0,10 2-758,9 7 932,10 7 0,0 3 0,9 10 0,3 3 0</inkml:trace>
  <inkml:trace contextRef="#ctx0" brushRef="#br3">26517 4947 8433,'1'21'-601,"4"3"496,3 2 0,6 4 133,0 4 1,5 7 166,0 6 0,6 7-78,-1-2 0,3 3-155,1 2 1,2-2 320,4-3 0,3 8-422,11-3 0,-1 3 459,10-3 1,-3-1-152,-24-30 0,1 0 0,28 29 244,-2-3 0,-5 5-283,-26-27 0,0 2 1,-1-1-1,1 2 6,-1 3 1,2-1-1,2 3 1,2-1-86,-3-2 0,1 1 0,3 1 1,0-2-96,-1-3 1,0-2-1,0 1 1,0 0-32,25 25 1,-5 1 142,-4 0 1,-2-2-518,-3-2 0,-5-6 189,-4-9 0,-3 1-286,-2-5 0,-6-8-382,-3-7 391,-9-3 1,-5-3 241,-10-4 1,-5-2-150,-9-7 1,-1-2 584,-4-3 0,-6-3-141,6-6 0,-6 0 0,2-7 0,-8-1 0</inkml:trace>
  <inkml:trace contextRef="#ctx0" brushRef="#br3">27753 7108 8244,'15'22'-617,"-1"-3"1,0-3 588,0-2 0,2 5 669,3 0 0,-3 2-232,3-2 1,1-2-79,-1 7 0,0-1-112,-4 6 1,3-1 15,1 1 1,5-2-148,-5-4 0,5-2 102,-5-7 1,4-1-181,-4-4 0,2-3 54,-2-6 1,-3-7-123,3-8 1,-4-11-12,0-12 1,-6-5-172,1-4 0,-7 1 134,2-6 0,-5-2-129,-5-8 0,-9 4-1249,-10-4 1214,-3-2 1,7 28 0,-1 0-1,-1-3 1,0-1 0</inkml:trace>
  <inkml:trace contextRef="#ctx0" brushRef="#br3">28038 7847 8419,'0'15'-213,"-2"5"-54,-2 4 1,-4 11 947,-7 7-329,1 14 0,5 2-162,-1 4 0,1 1 256,-5-2 1,1 7-245,3-1 0,-2 7 178,2 2 1,4-2-210,1-8 0,4-4-117,1-10 0,4-11-220,1-12 0,8-7 97,1-8 0,2-6-257,7-3 1,1-17 150,5-6 0,-1-9-376,0-6 1,1-1-306,-1-8 0,-6 2 345,-3-7 0,-9 7 289,-5 2 1,-4 2 221,-1-2 0,0 10 0,0 9-111,-6 3 111,-2 8 0,-5 14 127,4 13 1,3 7 238,6 2 1,1-1 26,4-3 0,3 1-118,6-6 0,7-5 236,2-4 1,6-7-177,4 1 0,-2-4-109,7-4 1,-1-9-89,1-6 1,-4-6-191,-5 1 1,-7-1 0,-3 1 1,-5-1-216,-4 6 0,-4-2-301,-6 2 360,0 4 1,-8-6-29,-6 7 0,-2 6 163,-8 3 0,1 4 145,-6 1 0,5 6 54,1 3 1,1 10 315,-2 5 0,-3 5-80,3 4 1,4 3 150,1 7 1,8 3-167,1-4 1,7 2-87,-2-10 1,10-3-544,5-7 1,9 0-43,4-10 1,4-3-221,2-11 1,1-2 225,3-2 1,-3-4-172,3-7 0,2-7 91,-2-6 1,-5-1-60,-4-4 1,0-3 44,4-2 0,-4-1 197,0 1 1,-7 1 206,2 4 1,-8 3 68,-2-3 0,-5 9 10,0 5 1,-2 3 414,-2 2 203,0 6 0,-5 4-343,0 8 1,-10 6 145,0 9 0,-4 8 100,1 6 1,2 6-133,-3-1 1,3-3-443,2-2 1,1-3-139,4-1 0,2-7-142,7-3 1,2-5 85,3-5 0,3-2-102,6-7 1,0 0 82,0 0 0,2-11-57,3-4 0,-3-8-127,3-1 1,-4 2 71,0-2 1,-1 5 12,0-4 0,-4 7 158,-1 2 0,-4 1 189,4 8-11,-6 0 1,4 13 275,-7 7 1,0 5-174,0 9 0,-2 4 45,-3 0 1,4 5-60,-4-5 0,4-5 15,1-4 0,4-7-453,1 2 0,6-8 26,-1-1 1,-2-7 36,1 2 1,-1-5 89,1-5 0,4-3-82,-4-6 1,3-2 234,-3-3 0,4-9 0,-5-9 0</inkml:trace>
  <inkml:trace contextRef="#ctx0" brushRef="#br3">28990 8430 8163,'-1'19'219,"-4"0"0,4 13 379,-4 1 1,-2 7-15,3 2 0,-1-1-154,5-3 0,-5 2-410,1-7 0,-1-5 92,5-4 1,1-8 74,4-2 1,-2-6 54,7-8 0,-6 0 3,6 0 1,-1-3-185,6-7 1,-1-1-236,0-13 1,0 2-593,1-1 1,-6-6 440,0 1 1,-5-1-705,0-4 0,-2 3 271,-2 2 0,0-1 758,0 1 0,6-1 0,2 1 0</inkml:trace>
  <inkml:trace contextRef="#ctx0" brushRef="#br3">29133 8501 8142,'0'23'-669,"0"-1"608,0-3 1,0-2 456,0 7 0,0-5-19,0 4 1,0-5 221,0 1 1,0-4-255,0 0 1,0-1 87,0 0-445,-7-6 200,6-2-168,-6-6 1,14-6-154,2-3 1,2-10-251,-1-5 1,2-5 92,-2-4 0,7 3-170,2-3 1,0 5 222,-5 4 1,-1 3 73,-4 7 1,4 6 393,-3 4-125,-4 2 0,0 13-93,-6 3 1,0 10 31,0 0 1,0 3 127,0 1 1,-5 0-179,1 1 0,-1-7-28,5-3 1,0-3-276,0-2 1,6-5 89,4 1 1,2-7-40,3 2 1,0-10 30,4-4 1,-1-6-2,5-4 0,0 2 87,0-7 0,4 2 15,-3-2 1,-2-1 133,2 6 1,-7 0 26,2 5 1,2-5 91,-3 0 1,0 0-46,-9 5 0,2 0 106,-6 0 0,5 4-37,-6 1 0,1-1-53,-5-4 0,0 0 106,0-1-23,-6 1-28,-2 0 0,-6 6 139,-1 3 0,-4 5 196,1 5 1,-3 6-141,2 13 0,2 1 68,-7 13 1,11 2-39,-1 7 0,5-3-124,-1 4 0,4-11-202,6-3 0,6-6-308,4-4 0,7-4 49,2-5 1,9-8-257,-4-2 0,11-10-169,-7-4 0,2-8 282,-6-2 1,1-7-200,-6 3 0,3-9 115,-7-1 1,2 0 63,-8 4 0,-2 6 369,-3-1 0,-2 2 0,-2-2 0,0-1 0,0 6 0,-2 1 0,-2 9 315,2-4 77,-10 12 1,8 6 120,-5 9 1,6 9-174,-2 1 0,3 5 239,2 4 0,0-2-145,0 7 0,0-1-173,0 0 0,0 3-110,0-7 1,0-4-112,0-6 0,0-5 87,0 1 1,0-8-107,0-2 405,0-6-312,0 4 1,0-9 83,0-3 0,5-7-150,0-7 1,6-7-196,-2 3 0,-1-4 28,2-2 1,-1 1-214,5 0 1,1-1 67,-1 1 1,0 6-133,0 3 1,1 3-595,-1 2 1,0 1 11,0 4 978,0-4 0,1 5 0,-1-6 0</inkml:trace>
  <inkml:trace contextRef="#ctx0" brushRef="#br3">30128 8331 8138,'0'-8'853,"0"0"-212,0 3-248,0 4-211,0-6 0,5 9 73,-1 3 1,7-2-1,-1 6 1,2-1-16,3 2 1,-3 2 13,-2-2 1,2 7-1,-2 2 1,-2 0-114,1-5 1,-6-4-44,2-1 0,-3 1-102,-2 4 0,0-5-9,0 1 1,0-5-2325,0 4 2498,-7-6 0,0 8 47,-8-6 0,1 1-152,0-1 1,4-2-110,1 7 165,6-7-235,-4 10 158,7-5-33,0 6 1,7 0 6,2 0 1,4-1 1,1-4 0,0 4 161,1-4 0,4-1-88,-1 2 0,1-1 118,-4 5 0,-3-4-84,-2-1 0,1-4 142,-6 5 0,-1-1-110,-4 5 0,0 1-48,0-1 0,-3 0-45,-6 0 1,-4 2-170,-15 3 0,1-2-687,-11 7 0,-5-5 424,-4 5 0,1-7-808,8 2 1,5-8-2,9-1 1184,10-7 0,1 9 0,5-4 0</inkml:trace>
  <inkml:trace contextRef="#ctx0" brushRef="#br3">30398 9027 8004,'-10'10'112,"1"-1"1,0 1 0,-6 4 0</inkml:trace>
  <inkml:trace contextRef="#ctx0" brushRef="#br0">17858 10108 8217,'-8'0'824,"2"1"-569,6 4 180,-7-3-232,6 10 1,-10-4 0,6 7 0,-4-1 75,4 0-186,-6 0 37,3 0 0,-6 2-53,-1 3 1,1-1 127,0 5 1,0-1-202,0 2 0,-1 3 85,1-3 0,-3 2-81,2 3 1,-2-2-4,8-4 111,2 4-26,-5-11 0,10 5-183,-3-7 174,4 0 18,1 0 0,1 0 15,4 1 0,5-1 39,9 0 0,-2-4-3,7-1 1,4-1-92,5 1 1,7-2-65,-2-7 0,-2 0 46,2 0 1,-11 0-3,1 0 0,-4-2-118,0-3 135,-4-2-3,-6-8 0,-1 0 1,-4-4 1,2 1-64,-6-6 0,5 1 1,-6-6 1,1-4 26,-5 0 1,0-2 7,0 2 0,-6 2-433,-4-7 185,-2 0 101,-2 1 0,-1 3-658,1 5 314,0 1 142,0-1 0,4 7-191,1 3 1,1 8-70,-2 2 0,2 6-987,4-2 1569,2 10 0,-4 9 0,6 8 0</inkml:trace>
  <inkml:trace contextRef="#ctx0" brushRef="#br0">18085 10449 7976,'-7'-8'-229,"0"2"564,7 6 0,2 0 529,3 0 1,2 0-196,8 0-434,5 0-44,2 0 1,8 0-70,3 0-146,4-6 59,12-2 0,1-3-139,7-4 0,0 4 121,0-8 0,-2 5-148,-3 5 1,-3-4-130,-6 4 1,-11 2-294,-4 2 0,-4-1-663,-1 1 622,-2 1 99,-7 4 495,-6 0 0,5 0 0,-5 0 0</inkml:trace>
  <inkml:trace contextRef="#ctx0" brushRef="#br0">18882 10051 8122,'9'0'132,"1"0"0,-1 5 8,5-1 1,7 6 258,2-5 0,8 4 416,6-4-374,-5 0-131,15-5 0,-10 0-95,5 0 21,1 0-108,-7 0 1,4-2 81,-7-3 0,0 2-28,-4-6 1,-7 6-94,-3-2 0,-3 3 179,-2 2-444,-6 0 0,-4 11-430,-8 3 383,-11 10 158,-13 5 0,-5 4-362,-10 9 255,-3 4-257,16-15 1,-3 1-1,0 1 1,0-1 428,-5 3 0,0 1 0,1 0 0,0 1 0,-3 1 0,-1 0 0,0 2 0,0 0 0,-1 2 0</inkml:trace>
  <inkml:trace contextRef="#ctx0" brushRef="#br0">20943 10023 8300,'-1'-15'0,"-4"1"-1063,3 6 440,-4-4 795,6 10 1264,0-4-1027,0 6 1,0 1-36,0 4 1,5 5-101,-1 8 0,3 5-5,-3 5 0,-2 2 218,3 3-89,3 4-299,-7 11 0,6 9 231,-7 10 1,0 9-208,0 4 1,-3-36-1,-1 1-322,0-1 0,-1 2 0,-1-1 1,-1 1 288,0-1 0,0 0 0,-1-1 1,0 1-101,-2 2 0,1 0 0,3-5 1,1-1 10,-2-1 0,0 0 0,-3 27-247,1-11 1,3-7-531,6-11 374,0-3-232,0-13-281,0-8 566,0-7 57,0-7 0,-5-2-315,0-3 0,-1-3 512,1-6 0,-1-2-310,-4-3 0,-2-1 405,2-4 0,-9-3 0,-3 5 0,-6-6 0</inkml:trace>
  <inkml:trace contextRef="#ctx0" brushRef="#br0">20630 11203 8300,'0'14'153,"0"2"115,0 3 1,7 3 92,2 6 1,-1 5 133,2 0 0,-3 10 151,3-5-368,3 6 0,-10-3 171,6 7-23,-6-7-313,10 0 82,-11-11 0,9 3 79,-7-9 1,7-4 48,-1-6 0,-2-6 262,1-3 23,1-3-315,4-9-124,7-1 1,-4-14-428,7-6 190,-1-7-367,12-8 0,-5-4-1134,3 0 504,4-1 629,-7-1 0,6 7-1052,-3-1 1488,-3 0 0,5 9 0,-7-1 0,1 11 0,-1 10 0</inkml:trace>
  <inkml:trace contextRef="#ctx0" brushRef="#br0">24825 9653 8159,'-10'2'-147,"1"2"-76,6-2 0,-4 10 343,7-2 0,0 4 262,0 5 0,0 3-123,0 7 0,0 4 131,0 0 1,0 8 151,0 2 0,0 1-150,0 8 1,0 5 33,0 5 1,0 5-262,0 0 0,-1 7 13,-4 2 0,3 1 2,-2-1 0,2-5 15,2 0 0,-2-1-239,-2-9 0,2 4 52,-3-8 1,4 0-479,1-14 0,0-1 6,0-13-1085,0 2 708,0-15-169,0-2 0,-2-11 259,-3-12 0,-2-2 164,-8-13 587,1 0 0,-6-4 0,-3 0 0</inkml:trace>
  <inkml:trace contextRef="#ctx0" brushRef="#br0">24526 10904 8061,'-14'0'0,"6"6"-197,3 4 1,-1 9 320,1 4 1,0 6 545,5 4 0,2-1-17,3 6 1,1-2-104,4 2 0,2 1 8,-2-6 1,2 1-187,2-6 1,1-6-65,-1-3 0,5-5-50,0-4 0,5 1-29,-6-6 0,8-2-18,-3-8 0,0-4 29,0-10 0,-1-5-248,2-9 0,1 1-358,-6-6 1,5 0-928,-5-4 1,2-6 159,-3 1 1133,-2 0 0,5 4 0,-7 0 0</inkml:trace>
  <inkml:trace contextRef="#ctx0" brushRef="#br0">29062 9383 7662,'-7'28'909,"4"2"-635,-6 3 1,-1 4-1,-4 7 295,0 3 0,-1 4-49,1 6 1,0 8-541,0 6 1,4 0 504,1 5 0,1 1-90,-2-1 1,-2 1-158,2-1 1,2-2-132,3-33 1,1-1 0,-1 32-95,-4 0 0,6-9-309,-2-11 0,-1-3-711,1-7 0,0-5 8,5-4 0,-2-8-156,-2-1-354,2-7 970,-11-2 0,10-11 1116,-6-8-577,-1-11 0,-4-7 0,0-6 0</inkml:trace>
  <inkml:trace contextRef="#ctx0" brushRef="#br0">28578 10435 7975,'0'14'-124,"0"7"280,0 2 0,0 6-80,0 4 1,0 0 817,0 10 0,0-2-306,0 11 0,2-5 46,2 5 0,0-1-239,5 1 1,1 2-182,4-7 0,5-6-20,0-8 1,6-9-48,-1-5 0,2-9-96,3-6 0,-1-5 128,1-9 1,1-2-219,3-17 1,-3 2 1,3-11 1,-4 2-601,-6-2 0,-2-1-207,-7 6 1,0-1-1553,1 6 2396,-8 6 0,6-5 0,-5 5 0</inkml:trace>
  <inkml:trace contextRef="#ctx0" brushRef="#br0">22521 12923 8192,'0'23'0,"0"1"0,0 1-470,0 9 306,0 2 1,0 13 545,0 3 0,0 8-21,0 2 0,0 4-811,0-4 0,-1-1 427,-4-4 1,3-6-90,-2-4 0,2-9 99,2-5 0,0-5-263,0-4 0,-1-3 228,-4-7 0,2-6-60,-7-3 1,1-4 47,-6-1 1,-3-6 4,-1-4 0,-5-2 238,5-3 1,-6-3-229,1-1 0,3-5 254,2 5 0,10 0 57,4 5 1,4-2 11,1-3 0,6 5-169,3 0 1,10 1-55,5 8 0,8-4-103,1 4 1,2-4 90,-2 4 0,3-2-83,7 3 1,-1 1 89,1-7 0,-2 7-160,-3-2 1,-5 4 131,-9 1 1,1 0 29,-6 0 1,-6 7 8,-8 8 0,-4 1 120,-1 7 1,-8 7-3,-6 8 0,-8 3-57,-11 2 0,-4 6-6,-5 3 1,-4 5-176,3 4 0,-1-7 3,11 3 0,6-14-151,8-1 0,5-10-293,4-4 0,4-10 500,6-9 0</inkml:trace>
  <inkml:trace contextRef="#ctx0" brushRef="#br0">23033 13179 8059,'0'15'-491,"0"4"1,2-3 334,3 3 1,-4 2 149,4-2 1,1 4 65,-1-4 1,6-6-45,-2-8 0,4-4-419,1-1 1,5-3 402,0-6 0,8-4 0,1-15 0,7 2 0,8-9 0</inkml:trace>
  <inkml:trace contextRef="#ctx0" brushRef="#br0">23389 13150 8059,'-7'14'0,"-2"1"31,-10-1 1,-5 5 181,-9 0 1,3 6 14,-3-1 1,-2 4-110,2 5 0,-5-3-158,5 4 0,0-4 115,4-2 0,7-6-98,3-3 0,0-3 17,5-2 155,3-6-218,11 5 1,6-12 5,4 4 1,4-4-31,5-1 1,3-1-19,6-4 1,7-3-116,3-6 1,0-2 110,5-3 1,-5-1-122,4-4 0,-1-3-135,-8 4 0,-4-3 61,-5 3 1,-12-3 308,2 7 0,-9-6 0,1 3 0,-6-7 0</inkml:trace>
  <inkml:trace contextRef="#ctx0" brushRef="#br0">23275 13079 8059,'-8'2'-602,"3"2"1,4 6 718,1 9 0,0 3 86,0 6 0,0 7 146,0 3 1,0 5-121,0 4 1,-7 2 100,-2 3 0,-4 2-244,-1-7 0,1-1 81,4-8 0,-2 2-448,6-7 1,0-2-266,5-7-349,0-4 675,0-5 1,0-9-66,0-6 1,0-11-19,0-8 0,5-6 303,0 1 0,0-1 0,-5 1 0,0-3 0,0 4 0,0 2 0,0 2 0,-7 3 87,-1 8 1,-4 4 171,2 8 0,-2 4 99,2 6 1,2 5 119,-1 0 1,6 5-102,-2-5 0,3 0-334,2-5 0,0-4 114,0-1 1,2-6-489,3 2 0,2-5 209,8-5 1,5 1-124,4-11 0,3 4-80,1-8 1,1-1-202,-1 1 1,-1 0 222,-3 5 1,-1-1 302,-8 1 0,0 5 0,-10-1 0,0 7 0,-11-2-100,-4 10 0,-4 3 100,-5 6 0,-2 5 139,-2 0 1,-4 6 119,3-1 1,4 3 205,1 1 1,-2 1-196,2-1 1,5-4 37,4 0 1,7-7-98,-1 2 0,2 2-32,2-3 0,0 1-135,0-4 1,6-6 3,4 1 1,2-2-96,3 1 1,5 2-27,4-6 1,-2 0-252,2-5 0,-1 0-87,6 0 0,-6-7 171,1-2 0,-6-4-92,0-1 1,-2-2 111,-2-3 0,-4 3 44,-1-3 1,-5 2 28,0-2 0,-2 2 147,-2-7 0,0 7 0,0-2 0,0 3 0,0 2 62,-6 6 1,-2 1 50,-7 7 1,0 4 223,-4 5 0,3 2-151,-3 13 0,-3 4 83,-2 5 1,2 1-11,-2-6 0,5 5 44,-4 0 0,5 1-98,-1-6 0,5-1-158,5-3 30,-4-4-247,11-12 0,-4-10-315,6-12 0,2-8 258,2-11 1,0-3-90,5-7 0,2 5 85,8 0 0,-2 0 12,7-5 1,-5 1 218,5-1 0,-5 5 0,4 0 0,1 2 0,5-2 0,-3-1 0,-2 5 0,3 1-47,-3 5 0,-2 4 193,2 0 0,-7 9 307,2 0 1,-3 3 64,-2 7 298,-6-6-509,4 9 1,-10 2-245,3 10 0,-5 3-96,-5 1 1,-3 5 61,-6 0 1,-2 6-62,-3-1 1,3 1 52,-3-1 1,4-2-236,0-3 1,3-8-329,2 3-51,4-9 383,6 7 1,6-12-38,4 0 1,4-4 184,5-6 1,-3-3-9,3 4 0,-2-2 80,2 1 0,-3-1-123,3 7 1,-3-1 409,-2 5 1,-2 2-123,-2 2 1,1 4 338,-6 6 0,-1 5-144,-4 0 0,0 7 8,0-3 1,-6 4-184,-3 2 0,-4-1 25,-1 0 1,-5 1-469,0-1 1,-5-1 175,5-3 1,-6 1-706,1-6 0,2-2 185,-2-7 0,7 1 592,-2-6 0,-3-7 0,0-6 0</inkml:trace>
  <inkml:trace contextRef="#ctx0" brushRef="#br0">23431 13705 8059,'29'0'-19,"-1"0"1,-3 1 37,4 4 1,-4 3 161,8 6 1,-3 5 243,-1 0 0,1 5-992,3-5 567,-3 6 0,11-3 0,-5 6 0</inkml:trace>
  <inkml:trace contextRef="#ctx0" brushRef="#br0">24171 13136 8027,'0'14'443,"0"0"0,0 7-57,0 3 1,0 9-77,0 5 1,0 4-51,0 6 0,0 1-31,0 3 0,0 3-3,0-3 0,-5 4-112,0 0 1,0 6-341,5 0 0,0-6-424,0-3 1,0-8 442,0 3 0,0-17-1110,0-7 930,7-7 0,-4-12-79,6-10 1,-5-10 80,0-18 1,3-9 384,-3-5 0,1-5 0,-5 5 0,0-7 0,0 8 0,0-6 0,0 0 0</inkml:trace>
  <inkml:trace contextRef="#ctx0" brushRef="#br0">24284 13136 8027,'15'-14'0,"-6"1"-142,1 4 0,-6 2-488,6 7 698,-7 0 1,8 13 403,-6 6 0,1 8-205,-1 6 1,-4 5-106,4 9 0,-3 5 62,-2 10 0,1-4-54,4 4 1,-3-4-221,2-1 0,-1-1-79,2-4 1,-3-5-214,3-9 0,-2 0-163,1-10 1,-2 4-73,3-8 251,-4-4 1,-7-1 43,-3-9 1,-4-4 281,-1-6 0,-1-6 0,1-4 0,0-7 0,0-2 0,0-6 0,-1 1 0,1-8 0,0-1 0,0-5 0,-1 5 0,6-5 0,0 5 0,5-5 101,0 5 0,2 1 53,2 9 1,5-3 54,0 7 1,9 0 51,-5 5 1,12 6 43,-7 4 0,-1 2 19,-4 2-174,1 0 0,2 6-27,-2 4 0,-4 7 27,-6 2 0,0 2-93,0-2 1,-5-4 65,1 4 0,-8-1-217,3 1 1,1-8-103,-1 3 0,5-3-421,0 3 68,-4-6 138,6-2 0,-4-7-38,6-4 0,0-9 449,0-10 0,6-3 0,2-7 0,6-3 0</inkml:trace>
  <inkml:trace contextRef="#ctx0" brushRef="#br0">24654 13150 8027,'32'-12'-406,"-4"2"0,2-1 203,-11 6 0,0 1 663,-5 4 1,-6 1-96,-3 4 0,-4 4-283,-1 10 0,-3-1-75,-6 5 1,-1-1-202,-9 2 0,-3 3 88,-1-3 0,-4-2-175,-2 2 0,2-7 48,4 2 1,-3-8 142,7-2 0,5-5-246,5 0 0,1-8 336,-2-6 0,-1-7 0,7-2 0,-3 0 0,3 5 0,2-1-108,2 1 111,8 6 1,4 3 215,-2 10 0,1 9-27,-6 10 0,4 9 382,-4 5 1,0 0-210,-5 5 1,0-2 13,0 11 1,-5-6-93,0 1 1,-6-6-237,2 2 0,1-10 19,-2 5 0,7-8-227,-2-6 0,4-4-244,1-6 265,0-6 1,0-5-153,0-12 0,6-2 43,4-13 1,2-4-175,2-5 1,2-7 61,3 2 0,-1 2 95,5-2 1,-1 2 164,2-2 1,1 5 7,-6 9 1,5-1 299,-5 6 1,5 1-152,-5 9 1,0 3 890,-5 6-685,0 0 0,-1 6 221,-4 3 1,-3 9-152,-6 1 0,-1 6-161,-4-1 0,-4-2-29,-10 1 0,1 1-105,-5 5 1,-1-3-431,-4-2 1,-1 1 200,1-6 0,-1 5-446,1-5 0,1 0 283,3-5 0,-1-6-146,6-3 0,0-4 497,5-1 0,6-6 0,-5-8 0,5-8 0</inkml:trace>
  <inkml:trace contextRef="#ctx0" brushRef="#br0">24483 13733 8027,'15'-9'-155,"-1"-1"1,2 2 201,3-1 1,3-2 161,6 6 1,1 0 19,-1 5 0,5 2-53,0 3 0,-1 1-8,-8 3 0,3 4-172,-4-4 0,-2 4 4,-2 1 0,3 7 0,0 1 0</inkml:trace>
  <inkml:trace contextRef="#ctx0" brushRef="#br0">25081 13108 7991,'14'15'-286,"0"4"1,-1 5 1015,-4 9 1,2 3-251,-6 7 0,4 5-270,-4-1 0,0 3-136,-5-7 1,-6 3-173,-4-8 0,-1-2 1,2 2 0,-4-11-209,3 1 1,-2-9-406,-2 0 1,4-5 2,1-4 708,-1-4 0,-10-6 0,-3 0 0</inkml:trace>
  <inkml:trace contextRef="#ctx0" brushRef="#br0">25152 13520 7991,'26'0'0,"-2"0"0,9 0 0,-3 5 144,-1-1 0,-5 1-153,-1-5 0,-5 0-353,1 0 1,1 0 219,-1 0 142,0 0 0,-5-13 0,0-2 0</inkml:trace>
  <inkml:trace contextRef="#ctx0" brushRef="#br0">25479 13108 7900,'0'20'127,"0"4"0,0 9-87,0 5 0,-2 6 694,-3 8 1,2-4-371,-6 8 0,1-3-366,-2-1 1,-2-3 121,2-7 0,-1 1-179,2 0 1,-4-7-224,4-3 1,2-4 221,2-6 1,2-2-1441,-1-7 1500,2 0 0,-4-6 0,6-2 0</inkml:trace>
  <inkml:trace contextRef="#ctx0" brushRef="#br0">25422 13619 7991,'14'0'0,"-5"0"0,1 0 0,-1 0 325,6 0 1,0 0-227,4 0 1,-3 5-274,3 0 0,2 0-86,-2-5 1,1 0-940,-1 0 1199,-3-7 0,11-1 0,-5-6 0</inkml:trace>
  <inkml:trace contextRef="#ctx0" brushRef="#br0">25919 12951 7991,'10'0'180,"-1"0"0,-4 0 104,5 0 0,-7 11 332,1 3 1,-2 10-302,-2 0 0,-6 4-140,-4 5 0,-2-3-163,-3 4 1,-5-4 64,-4-2 0,-3 2-126,-1 3 1,1-3 138,3 3 0,4-9-530,6-5 0,1-3-381,3-2 213,4-6 1,8-10 283,2-12 0,4-5-30,7-4 1,5-4 13,4 3 1,-2 3 148,2 2 1,-2 5 300,1 5 0,4-2-106,-3 6 1,-2 0 383,2 5 1,-7 2-121,2 3 0,-8 2 55,-1 8 0,-7-1 53,2 0 1,-4 0 72,-1 1 1,-6 0-74,-4 4 1,-2-3-35,-3 3 1,-3 2-442,-1-2 0,-5 4 104,5-4 0,-2 0-625,2-5 160,4 1-76,-6-8 260,13 0 0,3-7-182,10 0 0,3-2 222,6-3 1,1 2 49,-1-6 0,2 6 383,2-2 1,-2-1-126,3 1 0,2 0 522,-2 5-368,0 0 1,-5 0 46,0 0 0,-6 2-36,-3 2 0,-4 4 24,-1 7 1,0-6-267,0 1 1,-1-1 85,-4 5 0,-3 0-273,-6 1 0,4-6-8,1 1 28,6-7 1,-5 3-377,3-6-136,4 0 1,5 0 522,11 0 0,2 2 229,-3 2 0,-4-2-73,-1 3 0,1-2 328,4 2 0,-5 3-158,1 6 1,-2-5 76,1 1 1,-3-1-11,-6 5 0,0 1 81,0-1 0,0 0-144,0 0 0,-6 2-143,-3 3 1,-10-3-271,-5 3 1,0 1 141,-4-1 0,3 0-529,-9-5 1,3-1 293,-2-3 1,7 1-484,-2-7 820,3 1 0,-4-5 0,1 0 0</inkml:trace>
  <inkml:trace contextRef="#ctx0" brushRef="#br0">25934 13676 7986,'22'0'0,"-3"0"0,-4 0 23,0 0 0,-1 5 33,0 0 0,0 6-540,1-2 1,-1 4 483,0 1 0,0-6 0,0-2 0</inkml:trace>
  <inkml:trace contextRef="#ctx0" brushRef="#br0">26374 13065 8011,'7'-13'132,"2"4"0,4 2 282,1 7 1,0 0-218,0 0-26,1 7 0,0-4 12,4 6 1,-1-1-75,5 2 0,-4-2 24,5-4 0,-5-2 58,5 3 1,-2-8-307,2-2 0,1-6 118,-6 1 0,5-1-382,-6 2 0,1-2 53,-4 6 0,-6-4-343,1 4 453,-7 0 0,2 5 108,-10 0 1,-5 2 73,-9 2 0,-3 4-70,-6 6 0,-5 5 179,-1 0 0,-3 2-72,3-2 1,-4-2 207,5 7 0,0-5-11,5 5 0,6-7 196,3 2-354,9 3 0,4-6 16,6 3 0,8-10 37,6-4 1,6-3-25,9-2 1,4-2-126,0-3 0,2-3 105,-2-6 0,-3 0-343,3 0 0,-4-5-27,-6 0 0,3-5-30,-7 5 1,0 0 146,-5 5 1,-6 0-134,-3 0 0,-4-1 57,-1 1 0,0 5 278,0-1 0,-6 1 0,-2-6 0</inkml:trace>
  <inkml:trace contextRef="#ctx0" brushRef="#br0">26701 12923 8011,'0'22'0,"0"5"-210,0-4 0,0 6 104,0 4 1,0 3 565,0 7 1,0 0-182,0-1 0,0 1-395,0 0 0,0-6 141,0 1 0,0-6-38,0 1 0,0-4-291,0-6 155,-6-2-24,4-7 1,-5-8 4,2-6 1,3-6-196,-2-8 0,-3-5 96,2 0 1,-4-6 100,4 1 1,-6 2 114,2-2 1,1 7 69,-2-2 1,1 5 100,-5 4 0,4 4-71,1 6 1,-1 6 290,-4 4 0,0 10-18,0 9 1,1-1 101,3 5 1,-1 2-131,7-2 0,-1-4-158,5-6 1,0-1-15,0 2 1,5-8-146,-1-7 1,7-6-51,-1 2 1,4-3 56,5-2 0,-2-7-283,7-2 1,-5-8 116,5-2 1,-7-7-241,2 3 1,-3 2 171,-2 2 1,0-1 114,1 1 0,-1 4 50,0 6 229,0 6 1,-1-2 200,-4 10 1,2 7-193,-6 7 0,0 7 312,-5-3 0,-2 4-157,-2 2 1,-3-1-56,-2 1 0,-4-3-45,4-2 0,-4 3-97,-1-3 0,0-2-33,-1 1 0,1-5-187,0 1 1,4-5-69,1-5 1,-1 3-1,-4-8-7,0 1 1,1-7-44,4-2 0,3-6 24,6-9 0,0-4-58,0-11 0,1-2-167,4-7 1,4-6 25,10-3 0,-3-3 65,3-2 0,2-3 216,-2 3 0,6 4 121,-1 10 0,-2 7 205,1 2 1,1 11-53,5 4 1,-1 5 120,0 4 1,-4 2 110,0 3 1,-7 4 377,2-4 0,-9 5-247,-6 5 1,-2-2 145,-2 6 0,0 1-602,0 4 1,-6-1 41,-4-4 0,-3 4-41,-1-4 0,5-2 271,-1-3-1398,7 4 87,-3-6 368,18-8 1,0-4 254,11-9 1,-5 3-13,1 2 1,-4 2 550,0 2 1,4 4-125,0 6 0,-1 0 118,-3 0 1,0 11 143,4 3 1,-3 11 278,3 4 1,-3-1-241,-2 5 0,-4 4 56,-1 1 0,-6-2-128,2 2 1,-3-2-115,-2 2 1,-7 3-120,-2-3 1,-10-2 82,-5 2 0,-3-6-159,-1 1 1,-7-5 13,-3-4 0,-3-3-834,-1-7 1,4-6 11,0-3 0,6-4-229,-1-1 0,4-8 452,6-6 1,4-7 257,9-7 0,-1-5 348,7 0 0,-1-5 0,5 5 0,6 6 0,4 8 0,9 3 69,4 2 0,6 6-47,4 3 1,3 10 368,7 4 1,9 10 592,0 5 1,7 8-19,-7 1 0,-2 6-401,2-1 0,4-3-758,10-2 1,-28-17 0,3-2 192,6 1 0,1-1 0,-1-2 0,1-1 0,2 1 0,2 0 0,5 1 0,2-1 0,4 2 0</inkml:trace>
  <inkml:trace contextRef="#ctx0" brushRef="#br0">21398 10961 8462,'-14'-6'266,"6"-2"0,3-5 0,10 4 688,5 4 0,10-2-638,8 3 1,4-3-213,11 3 1,4-3-270,15-2 0,-4-8-672,4 2 0,-1-2 837,6 3 0,-29 4 0,3-1 0,5 0 0,1 0 0</inkml:trace>
  <inkml:trace contextRef="#ctx0" brushRef="#br0">25735 10733 8395,'14'0'433,"0"-6"0,13 4-113,6-2-148,7 2 0,2-4 0,2-2-262,4 0 1,-2-9-235,6 2 1,-5-2-396,5 3 1,-12 1 718,-2 4 0,-7-4 0,-2 5 0</inkml:trace>
  <inkml:trace contextRef="#ctx0" brushRef="#br0">26062 10392 8391,'4'16'655,"1"3"0,1 6-133,-1 13 0,-3 2-279,2 12 0,-2 0-176,-2 5 0,0-2-113,0-3 0,0 3 106,0-2 0,2-3-60,2 2 0,4-6 0,6 3 0</inkml:trace>
  <inkml:trace contextRef="#ctx0" brushRef="#br0">29716 10406 8247,'-8'-14'608,"1"0"0,14 6 0,4 3-1478,6 4 0,5 1 842,7 0 0,5 0-44,4 0 0,8-7-335,1-2 0,2 1-2,-1-1 1,-10 1-6,0-2 414,0-2 0,-8 4 0,4-7 0</inkml:trace>
  <inkml:trace contextRef="#ctx0" brushRef="#br0">30085 10108 8176,'-9'6'312,"-1"4"0,5 5 30,-4 9 0,4 3 135,-4 16 1,4 9-324,-4 14 0,4 5-590,-5 5 1,7 0 435,1-34 0,-1 1 0,0 1 0,-1 1 0,0 4 0,0 1 0</inkml:trace>
  <inkml:trace contextRef="#ctx0" brushRef="#br0">24569 15652 7882,'-15'0'0,"8"0"248,0 0 1,9-4 124,3-1 0,9-5 462,9 6 1,11-1-411,4 5 1,9 0-143,5 0 0,0-6-501,5-4 1,3-1-42,11 2 0,-3-4-24,-6 3 1,-2-1-190,-13 2 1,-7 3-901,-12 6 1372,-12 0 0,-3 0 0,-6 0 0</inkml:trace>
  <inkml:trace contextRef="#ctx0" brushRef="#br0">24924 15382 7937,'0'30'324,"0"3"1,0 5 70,0 10 0,-5 9-50,1 9 0,0-26 1,1 0-550,1 3 0,0 0 0,1 1 0,0 0 312,-1-1 1,-1-1-258,2 37 0,1-37 1,0 0-1,0 37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9185 5360 7146,'-14'0'1625,"4"-5"-1186,1 0-14,6 0-210,-10 5 1,10-4 59,-7-1-82,7 0 0,-5 4-261,4-4 314,2 3-283,-11-4 35,6 6 58,-8 0 1,1 0-168,0 0 1,0 0 86,-1 0 0,1 5-76,0-1 0,0 1 118,0-5 1,-1 5 22,1 0 0,0 1-17,0-1 0,-2-4 61,-3 4 0,2 3-56,-7 1 1,0-1 10,-4 2 0,-2-1-42,-3 5 0,1 1 22,-6-1 1,5 0-113,-5 0 0,6 1 115,-1-1 1,8 0-74,1 0 0,2 0 49,-2 1 1,-1-1-5,6 0 0,-6-1 17,1-4 0,2 4 2,-2-4 0,1 2 1,-6-1 0,1 2 7,-1-2 1,-4 3-22,0 1 1,-5 0 12,5 0 0,0 0-12,4 1 1,1-1 7,0 0 1,-1 0-15,1 1 0,1-1-1,3 0 0,-8 0-2,4 0 1,-4 1-3,4-1 1,-2 0 10,-3 0 0,-2 0-86,-3 1 0,-1-1 77,5 0 1,-3 0-3,3 1 1,1-1-7,5 0 0,4 0 13,0 0 0,5 5 3,-4 0 0,4 5 5,-5-5 0,5 2 52,-5-3 1,1 5-59,-6 5 1,4-4 104,-3-1 1,2-4-92,-7 5 0,3-5 33,2 5 0,-1-5-21,1 4 0,4-5 20,0 1 0,2-2-44,-1 2 1,1-3 2,3 3 0,3 1-25,-3-1 1,-2 2 41,2-2 0,0 1-36,5 4 0,-5 3 24,0-3 1,-1 2 26,1 3 0,3-1-31,-3 1 1,-2-1 147,2 1 0,1-1-95,3 0 0,-1-1 17,-2-3 0,2 3-90,-3-4 1,-2 0 58,2 0 0,-6 1-80,1 4 0,-1 1 71,1-1 0,-3 1-50,4-1 0,-4 1 30,-1-1 1,1 5-70,3 0 1,2 2 103,3-2 0,3-3 5,-3 3 1,3-3 19,2-1 1,0 1 13,0 3 1,-2-3-56,-3 3 0,3-1 12,-3 1 0,-1-3 113,1 3 1,-5-3-84,5-1 1,-6 1-149,1 3 1,-1-3 23,1 3 0,-1-3 30,6-2 0,-2 1 107,2-1 1,8-1-68,-3-3 0,3 3-1,-3-4 1,0 3-5,-1-3 1,1 4-16,0-3 1,4 3 30,1 1 0,-1 1-48,-4-1 0,0 1 11,0-1 1,0 0-9,-1 1 0,1 4 78,0 0 0,4 0-56,1-4 0,0-1 45,-6 1 1,3-2-40,2-4 0,-2 4 59,2-3 1,2-2-44,-1 2 0,1-1-15,-2 6 0,-2-6-15,2 1 0,-2 0-9,-3 4 1,1 1-34,0-1 0,0 1 56,-1-1 1,1 5-30,0 0 0,0 2 14,0-2 1,-1-3-20,1 3 0,0-1 17,0 1 0,0-3 83,-1 3 1,1-4-19,0-6 1,0 4 9,-1-3 1,6 4-57,-1 6 1,1-4 11,-5 3 1,1-2 35,4 3 0,-2-4-23,6 3 0,-5-3-6,6-2 0,-6 1 5,5-1 0,-1-1-83,1-3 0,4 1 17,-4-6 1,3 5-14,2-6 1,-1 3-10,-4-2 1,4-2-20,-4 7 1,3-2-162,2 2 0,-1 3 68,-4-4 1,3 0-248,-2 0 1,2-5 80,2 1 1,-2-4-300,-2 0 0,2-1 165,-3 0 0,2-6-1063,-2-3 400,4-4 1120,-12-1 0,5-6 0,-6-2 0</inkml:trace>
  <inkml:trace contextRef="#ctx0" brushRef="#br0">4607 9994 8326,'-8'6'-106,"-3"2"56,6 7 0,1 0 280,4 4 1,1 3-1,2 8 302,2 4 0,6 2-242,-1 7 1,2 1-32,2 3 1,5-3-10,0 4 0,0-6-26,-4-4 0,-1-3-20,0-6 1,0-9-164,0-6 1,1-1 130,-1-8 1,0-7-192,0-7 1,0-17 120,1-7 0,5-13-450,4-6 1,9-11 237,5-8 1,-15 35-1,1 1-274,2-3 1,1 0 0,-1 0-1,1 0 384,-1 3 0,0-1 0,4-2 0,0 0 0,-1 4 0,-1 0 0,1 0 0,1-1 0,-1 1 0,0 0 0</inkml:trace>
  <inkml:trace contextRef="#ctx0" brushRef="#br0">8261 6397 7986,'-8'0'845,"2"0"-685,6 0 0,6 0 28,4 0 1,4-6-174,5-3 0,-2-4 112,7-1 1,-5-5-492,4 0 0,0-6 241,0 1 0,-2 3-178,-7 2 1,0 4 137,0 0 163,-6 7 0,5-4 0,-5 4 0</inkml:trace>
  <inkml:trace contextRef="#ctx0" brushRef="#br0">8446 6269 7986,'8'7'0,"-4"2"0,-2 9-61,-2 1 1,2 11 148,2-2 1,-2 5 99,3 0 1,-4-3-175,-1 4 1,2-4-180,3-2 0,-4-6-287,4-3 1,3-8 21,1-1 430,-2-7 0,5 3 0,-4-6 0</inkml:trace>
  <inkml:trace contextRef="#ctx0" brushRef="#br0">8588 6312 7989,'5'-6'-250,"-1"6"0,1 8 588,-5 11 0,2-2-70,2 7 0,-2 4 5,3 5 0,-4-1-67,-1-8 1,2 1-60,3-6 1,-4 0 7,4-5 1,1-5-310,-1 1 1,6-7 1,-5 2-95,4-10 1,3-3-79,-4-6 1,-1 0 121,1 0 0,-5-1-361,0 1 0,3 0 201,-3 0 0,1 4 111,-5 1 1,5 4 251,0-4 0,-1 5 0,-4-2 0</inkml:trace>
  <inkml:trace contextRef="#ctx0" brushRef="#br0">8673 6540 7964,'-8'6'334,"2"-5"118,6 12-429,0-11 1,2 4 71,2-6 0,0-3-28,5-7 1,0-1 80,6-12 1,-1-1-296,0-5 0,0 1-229,1 0 0,-6 4 192,1 0 0,-3 2-124,3-2 1,-2 5-60,-3 10-305,-4-4 404,5 12 0,-6-4 268,0 10 0,0-2 0,0 6 0,0 1 0,0 4 0</inkml:trace>
  <inkml:trace contextRef="#ctx0" brushRef="#br0">8872 6198 7623,'-8'10'-95,"4"-1"1,1 1 410,-2 4 0,3 0-16,-3 0 0,4 5-81,1 0 1,0 2 44,0-2 0,0-2-33,0 7 0,0-7-126,0 2 1,5 2-194,-1-2 140,7 0 1,-3-7-264,7-2 1,-6 1 129,0-6 0,-1-2-69,2-8 0,1-3 44,-6-6 1,4-7-195,-4-2 1,4-4 15,-4-2 0,0-1 30,-5-3 1,5 5 197,-1-1 0,1 2 112,-5 9 1,0-1 467,0 4-190,0 7-214,0 2 1,-5 9-42,1 7 1,-1 6 195,5 12 0,0 0-18,0 1 0,1-1-193,4 1 1,-2-7-970,7-3 692,-1 3 1,5-13-530,1 1 538,-1-7 0,0-5-399,0-2 1,-6-4 602,-3-6 0,3-1 0,0 1 0</inkml:trace>
  <inkml:trace contextRef="#ctx0" brushRef="#br0">9086 6284 7989,'0'14'-139,"0"0"0,4-4 91,1-1 1,6-4 960,-1 4-602,2-6 1,4-3-339,3-9 0,-3-8-73,3-2 0,1-7 167,-1 3 0,2-4-127,-2-2 0,-8 3 101,3 2 1,-9 2-319,-1 3 0,-2 8 120,-2-4 0,-2 6-51,-2 0 1,-1 2 103,-9 7 0,3 0 94,-8 0 0,3 3-3,2 7 1,0 1 123,-1 13 1,3 1 290,2 8 0,-1 3-168,6 7 0,1-7 182,4-2 0,1 0-73,4-1 1,3-6-487,6-8 0,5 0 136,0-5 0,11-3-775,-2-11 1,6-1 262,-1-4 1,2-4 518,2-10 0,-2-3 0,-6-7 0</inkml:trace>
  <inkml:trace contextRef="#ctx0" brushRef="#br0">9612 5687 7909,'0'-8'396,"0"1"0,0 9 42,0 3 1,1 4-186,4 10 1,-2-2-67,7 7 0,-7 0 44,1 4 0,3 5-150,-2 1 0,4 5 97,-4-1 0,1 2-467,-1-3 0,-4 5 208,4-5 0,1 3-696,-1-2 0,0 0 253,-5-10 1,0 2 23,0-11 1,0 0-21,0-5 1,-2-6 519,-2-3 0,-4-10 0,-6-3 0</inkml:trace>
  <inkml:trace contextRef="#ctx0" brushRef="#br0">9583 6070 7633,'0'15'-622,"5"0"1107,0 4 0,4-1-76,-4 5 0,4 6-10,-4 4 1,5 7-138,-6-3 0,6 0 92,-5 1 1,4-4-28,-4 0 0,4 2 54,-4-12 1,6-1-73,-1-8 0,2-3-78,2-2 0,-4-4-241,-1-6 0,2-2 104,8-2 1,-3-11-822,3-8 1,3-10 412,2-5 0,3-8-1097,1-2 1145,-6-5 1,11 2 0,-2-6-1</inkml:trace>
  <inkml:trace contextRef="#ctx0" brushRef="#br0">8645 7663 8039,'-13'-10'0,"4"1"353,2 6 1,9-9 25,3 8 1,4-3-95,10 3 1,3 1-384,7-7 0,4 5 123,0-4 0,0-1-518,-4-4 1,-1-2 285,1-3-1,-7 4-356,-3-4 0,-4 3 40,0 2-164,-7 6 688,-2 1 0,-19 20 0,-3 3 0</inkml:trace>
  <inkml:trace contextRef="#ctx0" brushRef="#br0">8702 7791 8039,'-22'36'0,"1"-3"-55,7-9 0,6-8 215,3-7 0,5-6 115,5 2 0,8-5-129,6-5 1,6-3-134,-2-6 1,9-5-197,1 0 1,0-6 105,-4 1 1,-5 4-391,-1 1 1,-10 3-1,1 2 467,-9 6 0,7-5 0,-4 5 0</inkml:trace>
  <inkml:trace contextRef="#ctx0" brushRef="#br0">8645 7577 8039,'0'15'0,"0"5"-229,0 4 1,0 4 101,0 5 0,0 4 408,0 5 0,-5 6-64,0-1 0,-4 7-248,4-2 0,0 2 131,5-2 0,2-5-245,3-9 0,3-5-140,6-9 0,5-3-528,0-7 813,6-6 0,-3-2 0,7-6 0</inkml:trace>
  <inkml:trace contextRef="#ctx0" brushRef="#br0">8958 7975 8039,'0'-22'-294,"0"2"229,0 6 333,-7-1 1,4 7-64,-6 4 1,5 10 86,0 8 1,-3 8-32,3 12 1,-6-4-34,5 3 1,-1 1-247,1 0 0,4-6 140,-4-4 1,5-8-157,5-2 1,-2-2 115,6-7 0,-4 0-464,5-5 0,-2-6 203,1-4 1,4-9-358,-4-5 1,-1-2 99,2-3 1,-6 1-58,6-1 0,-5 2 391,4 4 1,-6 2-37,2 7 0,-2 1 28,2 4 110,-4 3 0,10 7 243,-6 4 1,0 3-122,-5 6 1,5 0 197,-1 0 0,1-4-168,-5-1 1,2-1-157,2 2-288,-2-4 211,4-6 0,-1-2 81,0-2 0,0-10 0,-5-9 0</inkml:trace>
  <inkml:trace contextRef="#ctx0" brushRef="#br0">9043 7464 8039,'0'14'-522,"0"5"535,0 0 1,0 6 461,0-1 1,0 9-304,0 5 0,0-2 9,0 2 0,2 0-223,2 5 1,-1-5 52,7-1 1,-1-5-429,6 1 0,-1-9 224,0-5 0,0-5-880,0-4 1073,1-4 0,5-12 0,2-2 0</inkml:trace>
  <inkml:trace contextRef="#ctx0" brushRef="#br0">9214 7720 8039,'-10'0'-657,"1"0"1687,5 0-593,-8 6 0,10 2-535,-3 6 1,-1 0 53,1 0 1,1 1-164,4-1 79,0 0 1,1-1-17,4-4 0,-2 2 31,7-6 43,-7 0-155,9-5 89,-10 6 169,4 2 0,-6 8-65,0 3 1,-6-2 122,-3 7 1,-4-1-105,-1 6 0,-1-2 107,1-4 1,0 3-81,0-7 1,6 0 22,3-5-784,-3-6 535,7-2 0,-6-14 212,7-6 0,7-7 0,1-7 0</inkml:trace>
  <inkml:trace contextRef="#ctx0" brushRef="#br0">9242 7890 8039,'8'6'119,"-2"2"111,-6 7 1,5-6 159,0 1 0,1-7-116,-1 1 1,-2 3-160,6-3 1,1 0 18,4-9 0,0 2-121,0-7 1,1-4-284,-1-5 0,0 0 251,0 5 1,1-5-309,-1 0 0,-5 2-80,1 7-108,-7-3 366,3 6 0,-12-1 48,-4 3 0,-2 8 29,-2 2 0,-2 4 129,-3-4 0,3 6 238,-3-1 0,3 2-133,2 2 1,0-4 719,0-1-607,6 1 1,1 4 9,7 0 0,2 1-50,3-1 0,3 0-272,6 0 0,2-4-114,3-1 1,-2-1-387,7 2 1,-1-4-374,6-6 0,-6 0 62,1 0 848,0-6 0,4-2 0,1-7 0</inkml:trace>
  <inkml:trace contextRef="#ctx0" brushRef="#br0">9725 8402 8021,'0'-10'-542,"0"1"1,0-1 944,0-4 0,0-2-103,0-2 1,0 0-174,0-6 1,5-4-26,0-5 1,1-7 21,-1 2 0,-4-9-198,4-5 0,2 1 120,-3-1 1,1 0-280,-5-5 1,0 0 39,0 1 1,0 0 136,0 4 0,0-2 189,0 7 0,-5 6-113,1 8 0,-3 4-68,2 6 0,2 2-76,-6 7 65,6 6 97,-10 2 0,11 7 135,-2 4 1,-3 3 169,3 6 0,-6 5 133,5 0 1,-1 11 207,1-2 1,2 4-839,-6-4 0,-1 1-382,-4-1 1,0 6 262,0-1 1,-1 0-343,1-5 1,2-1 237,2-3 1,-3 1-541,4-6 917,3 0 0,-7-5 0,5 0 0</inkml:trace>
  <inkml:trace contextRef="#ctx0" brushRef="#br0">9754 7464 8021,'28'-15'0,"-1"8"277,-3 2 0,3 3 475,-4 2 0,4 7-328,2 2 0,-1 8-148,1 2 0,-6 2-276,1-2 0,6 3 0,6 6 0</inkml:trace>
  <inkml:trace contextRef="#ctx0" brushRef="#br0">10564 7606 8355,'-8'-7'-962,"-4"6"200,10-12 729,-11 12 349,12-6 1,-5 9-204,6 3 0,4 3 52,1 6 1,6 2-69,-1 3 0,-3 1 16,3 4 0,-5 3 211,4-4-282,-6 10 0,5-1 80,-3 6 1,-3-5-35,2 5 0,-2 5-32,-2 4 1,0 5 37,0-4 1,0 5-57,0-1 0,1 4-100,4 1 1,-3-1 123,3 1 0,-4 8-44,-1 6 1,-5 5-192,3-36 1,0 1-1,-3 0 1,0 0 142,0 35 1,0-36-1,-1 0 57,-3 36 0,3-36 0,-1 0-23,-7 36 0,9-35 0,1-1 26,-6 36 0,2-7-151,-1-7 1,1-4 133,3-1 0,3-6 1,-2-4 1,2-7-177,2-3 1,-5-5 226,1 1 0,-1-4-432,5-6 0,0 3 450,0-7 0,-2 1-599,-2-1 0,0-3 304,-5 3 0,-1-10 212,-4-4 0,-6 3 0,-2 0 0</inkml:trace>
  <inkml:trace contextRef="#ctx0" brushRef="#br0">10280 9610 8564,'6'15'0,"-3"5"-480,7 4 1,-5 9 611,4 5 0,-4 0 721,4 4 0,-1-2-528,2 7 1,1-1-43,-7 1 0,6-1 7,-5 6 1,4-7 27,-4-3 1,1-1-66,-1-7 0,3-1-49,6-5 0,0-1-129,0-3 0,2-5 51,3-10 0,-3 2-159,3-6 0,3-2-111,2-8 1,3-4 147,1-10 0,1-3-82,-1-7 1,2-7 56,3-7 1,-3-2-579,3-12 0,-4 5-251,-6-5 0,3-5-895,-7 5 1745,0 4 0,-7-4 0,1 6 0,-2 2 0,0-3 0,-1-2 0</inkml:trace>
  <inkml:trace contextRef="#ctx0" brushRef="#br0">11488 10165 9711,'-14'0'79,"6"0"130,2 6 1,8-4-104,2 2 0,1-2-217,9-2 1,-1 0 150,11 0 0,-4-6 74,9-4 1,2-10 131,12-9 1,4-6-165,1-7 1,7-7-217,2-3 0,-31 22 1,0-2 185,3-1 0,-1 0 0,-4 0 0,1 1-24,1-1 1,0 0 0,0 1 0,0 0 78,2-3 1,1-1-1,3 2 1,1 0-58,2-3 1,1-1 0,0-2 0,0 1 25,5-2 1,-1 1 0,-5 1 0,-1-1-36,2 0 0,0 0 0,-3 0 0,0-1-294,0-2 1,0 1 0,5-2 0,2 1 247,0-2 0,0 0 1,-1 3-1,1 2 26,3-3 0,-1 0 0,-4 5 0,-1 1-4,-1-2 1,-1 2-1,-3 3 1,-1 0-74,-5 1 0,0-1 1,2 1-1,-1 0 96,-1-3 0,1 1 1,2 2-1,2 1-40,-1 1 0,1 1 0,24-22 47,-7 4 1,-4 5-236,-1 6 0,-7 2-109,-3 6 1,-4 1-36,-6 0 0,0 5-293,-5 4 0,-3 4 625,-1 0 0,6 1 0,-4 0 0</inkml:trace>
  <inkml:trace contextRef="#ctx0" brushRef="#br0">13834 7535 8790,'15'-5'15,"-1"0"0,5-4-685,0 4 1,1-1 407,-1 1 1,3 3 355,7-2 0,1-4 35,3-2 1,5-4 205,9-5 1,4-3-165,6-6 1,-13 5-65,-6 4 0,-8 5 218,-7 5 1,-2 4-128,-7 10 1,-6 6-65,-3 13 1,-11 7-53,-9 17 0,-7 4-132,-11 9 1,12-26-1,-1 1-290,-3 4 1,-2 1-1,-5 4 1,-2 0 150,-2 2 1,1 1 0,-1 5-1,1 1-64,3 0 0,2 1 0,-1 1 0,2 0 253,5-6 0,1 0 0,-1 3 0,2 0 0,2-6 0,2 0 0,1 1 0,-1-1 0</inkml:trace>
  <inkml:trace contextRef="#ctx0" brushRef="#br0">14943 8246 8284,'-22'7'-91,"0"6"49,3-3 0,3 4 190,-3 5 0,-3-2 79,-1 7 0,-1 6-18,-5 8-124,4 9 1,-11 7-358,3 12 0,1 5 194,13-31 1,0 1 0,2 1 0,1 1 54,-3-1 0,0 1 0,0 4 0,-1 1-260,-3 6 1,-2 1 0,-2 0 0,-3-1 274,-2 6 1,-2-1 0,-1-4 0,-1 0 7,-2 0 0,0-1 0,4 0 0,2 1-47,-2 2 1,1 0-1,6-5 1,1-1 18,2-1 1,0-1 0,3-7-1,0-2-161,1-1 1,2-2 0,-20 33 79,9-14 1,-1-2-237,11-11 1,0-8-106,5-7 0,0-6 170,0-8 1,-5-6 573,0-3 1,-2-5-295,2-5 0,-3-9 676,-6-10 0,6-3-676,3-1 0,4 0 233,6-1 0,1 7-362,3 3 163,4 10 1,-4 4 473,10 10 0,1 9-192,4 9 1,2 11 243,-2 4 0,2 3-174,3 1 1,-1-1 5,0-3 0,6 0-151,4-9 0,5-4-225,4-11 1,5-9 87,9-10 1,-1-12-192,6-21 1,6-13-505,-25 19 1,1-2 0,8-6 0,3-1 473,1-1 1,3-1-1,3-3 1,1-1-1500,0 2 1,-1 0 1615,-6 0 0,-1 0 0,2 2 0,-1 0 0,-1 1 0,0-1 0,5 1 0</inkml:trace>
  <inkml:trace contextRef="#ctx0" brushRef="#br0">6711 13122 8355,'-20'-7'-446,"-1"0"-56,-3-8 0,2 0 473,3-4 0,-1 3 420,-4-3 1,-3 3-52,4 2 0,0 0-110,0-1 1,4 7 66,-5 4 0,5 2-184,-5 2 1,6 10 16,-6 9 1,-1 6-62,-9 18 1,-2 5-138,-7 19 0,22-33 1,0 1-166,-1 7 0,1 2 0,2-3 0,0 1 209,0 6 0,0-1 0,3-5 1,1-2 133,-2 1 1,0-1-1,-11 34-59,4-3 0,5-5-16,10 1 1,9-2 168,9 1 0,12-3 137,7-6 1,4-5-23,11 0 0,6-6-201,-17-21 0,2-3 1,1-2-1,3-2-36,4 0 1,1-2-1,-3-4 1,-1-1 124,37 8 0,-4-9-213,-1-6 0,2-10-117,3-8 1,-36 4 0,1-2 137,3-4 1,2-1 0,-2 1-1,0 0 3,-1-2 0,-1-2 1,0 1-1,-2-3-62,-5-3 0,-3-2 0,0 1 0,-1-2-45,0-4 1,0-2 0,-2-1 0,-1-1 70,-2-2 0,0 0 1,-4 0-1,-2 0-65,13-33 1,-20 32 0,-2-1 83,-1-2 0,-1-1 1,-1 0-1,-2-1-208,0-3 1,-2-1-1,0 1 1,-2 1 78,-1-2 0,-2 1 0,-2 1 1,-3 0-57,-3 3 1,-1 1 0,-2 0 0,-2 0-11,-6 2 0,-2 0 0,4 3 1,-1 1-110,-4 2 0,-1 2 1,-11-20 167,-3 4 1,8 10-270,7 10-111,-4 6 515,11 8 0,2 1 0,7 5 0</inkml:trace>
  <inkml:trace contextRef="#ctx0" brushRef="#br0">10081 12525 8392,'-49'-5'41,"6"0"1,5 0 124,5 5 0,3 7 43,-3 2 1,3 12-9,1 7 0,1 10-203,0 14-256,-1 7 0,1 12 360,-1 0 1,2 5-291,4 0 1,4-1 369,9-4 1,4 2 121,6 3 0,8-3-120,6 2 0,11-4-39,9-4 1,11-4 44,3-6 1,15-13-78,3-6 1,-27-25 0,0-2-23,32 3 1,1-6 30,-5-8 1,1-14-43,-7-10 1,12-9-18,-38 12 0,1-1 0,3 0 1,1 0 2,-1-1 0,-2-2 1,-1-2-1,-3-2-80,-1-4 1,-2-1 0,-4-2 0,-3 0 91,15-36 0,-21 34 0,-2-1-289,-1-27 1,-3-7 312,-11 7 0,-2 1-307,-3-1 1,-9 6-186,-9-2 1,-6 4-189,-4 1 0,-8 6 74,-7 4 0,1 9-285,4 5 1,9 6-834,5 8 1622,7 0 0,13 17 0,18-4 0</inkml:trace>
  <inkml:trace contextRef="#ctx0" brushRef="#br0">14602 12994 8264,'-43'-29'-338,"1"1"1,-2 6 267,-4 3 0,2 9 455,-6 6 1,5 10-103,-5 8 0,0 15 97,-5 13 0,5 7-1107,-1 8 1,6 3 788,21-27 0,0 0 0,2 1 1,2 2 106,-2 6 0,1 1 0,2-2 1,2 0-55,-1 4 1,2 0 0,5-3 0,1-1 210,-1-1 1,2 0-1,0 34 99,6 2 0,17-3-27,7-2 0,14-8-110,9-6 1,4-11-36,11-8 1,9-13-223,-26-12 0,1-2 0,6-4 0,1-3 79,1 0 0,1-4 1,0-4-1,0-3-185,0-1 0,-1-3 0,-3-3 1,0-3-136,4-1 0,-1-2 0,-1-1 0,-1-1 8,1-1 0,-1-1 0,-4 2 0,-2-2 136,-4-1 1,-3-2 0,21-20 232,-17-6 0,-11 1-121,-18-5 1,-2 2-9,-7 3 0,-15-6-109,-8 6 1,-12-7 110,-12 7 1,-12 0-371,24 28 0,-1 0 0,-1 1 0,-2 1 145,-1 4 0,0 2 0,-2 2 0,0 2-485,2 1 1,-1 3 0,-3 0-1,-2 1 670,-1 2 0,0 1 0,-4-2 0,0 1 0,2 2 0,-1 1 0,2 0 0,0-1 0</inkml:trace>
  <inkml:trace contextRef="#ctx0" brushRef="#br0">20517 12468 7980,'-15'-14'247,"8"4"-206,2 1 1,2 5-597,-2 0 689,3 2 0,-4 4 555,6 2 1,6 4-304,4 7 1,2 7-25,3 6 1,-6 7 53,1 8 1,-3 5-134,3 5 0,1 5-261,-6-1 0,4 0 159,-4-15 0,4-2-286,-4-12 0,5-1 102,-6-3 1,7-5-71,-1-10 0,3-2-89,1-7 0,-5-3-136,1-7 0,-1-6-30,5-12 1,1-7 123,-1-3 1,0-14-148,0-5 0,1 2 77,-1 3 1,-5 6 236,1-1 1,-2 5-234,1 9 509,-3 6 6,1 20 0,-6 8 164,4 13 0,-3 13 195,-2 11 0,4 5-222,1 4 1,1 2 49,-1 3 1,3-4-63,6-10 1,1-8-370,-1-7 0,6-7 77,4-2 1,1-6-48,-1-8 0,3-8-161,-4-6 1,0-6-117,0-9 0,-5 1-391,1-1 0,-4 1 304,0-1 0,-3 7-1967,-2 3 1113,-4 3 1187,-6 9 0,0 0 0,0 7 0</inkml:trace>
  <inkml:trace contextRef="#ctx0" brushRef="#br0">21256 12923 8028,'0'9'0,"0"1"0,-2 4 906,-2 5 0,2 6-347,-3-1 1,4 3-112,1 1 0,0 1-149,0-1 1,0 0-434,0 1 1,0-7-396,0-3 1,6-5 528,4-4 0,2-4 0,2-6 0</inkml:trace>
  <inkml:trace contextRef="#ctx0" brushRef="#br0">21796 12340 8011,'0'-8'689,"0"14"1,5 12-141,0 15 1,4 3-150,-4 7 0,0 7-5,-5 7 0,0 3-517,0 11 0,0-3 194,0 8 0,0-5-75,0-5 1,0-7-179,0-7 1,0-8-87,0-1 1,0-7-887,0-7 128,0-7 699,0-2 0,0-20-250,0-9 1,0-12 422,0-12 1,0-6-605,0-13 757,-7-1 0,6-10 0,-6 6 0</inkml:trace>
  <inkml:trace contextRef="#ctx0" brushRef="#br0">21754 12340 8011,'9'-27'75,"1"3"0,-6 5-75,6 10 0,-1-2 812,5 6 1,1 0-262,-1 5 1,5 0-208,0 0 0,1 0-135,-1 0 0,-1 0 29,5 0 0,-4 2-191,5 3 1,-7-2 71,2 6 1,-9 1-252,-5 4 0,-4 5 70,-1 0 1,-8 11-151,-6-2 1,-6 6-163,-9-1 1,1 3-157,-1 7 1,1-2 165,-1-3 0,7-5-91,3-9 0,10 1 455,4-6 0,-3 0 0,0-5 0</inkml:trace>
  <inkml:trace contextRef="#ctx0" brushRef="#br0">22180 12880 8011,'5'10'688,"0"-1"1,-1 1-188,-4 4 1,2 0-159,3 0 0,-4 2 83,4 3 0,1 1 231,-1 4 0,1 3-801,-1-3 1,-2-2 176,7 1 1,-6-5 252,6 1-286,-1-3 0,6-2 0,-1 0 0</inkml:trace>
  <inkml:trace contextRef="#ctx0" brushRef="#br0">22692 12724 8020,'6'-15'0,"8"6"305,10 0 0,3 4-77,1-5 1,6 7-5,-1-2 1,5-1-326,-5 1 0,5-6-527,-5 2 1,-5 1 256,-4-2 0,-6 7-674,0-1 1045,-8 2 0,3-4 0,-6-2 0</inkml:trace>
  <inkml:trace contextRef="#ctx0" brushRef="#br0">22991 12397 7761,'14'14'-87,"-5"8"841,1 6 1,-7 12-225,2 7 0,-4 12-101,-1-2 0,0 7-227,0-2 1,0 0-211,0-5 0,0-4-176,0-5 1,0-4 198,0-16 0,2-2-824,3-12 0,-2-2 429,6-2 0,1-5-963,4-10 1343,0-9 0,0-8 0,0-7 0</inkml:trace>
  <inkml:trace contextRef="#ctx0" brushRef="#br0">23431 12269 8020,'22'-14'0,"-6"6"0,-6 3 0,-1 3 483,5 2 0,-4 2-39,-1 3 0,-4 9 98,5 10 1,-3 2-126,3 3 1,-2 6 13,-3 3 0,-4 3-160,4 1 0,-2 1-58,2 0 0,-4 1-179,4 3 0,-2-7 60,2 2 1,1-9-98,4 1 0,2-11 58,-2-4 1,-2-3-497,1-2 1,-4-6 237,5-3 0,-6-5-70,6-5 1,-7-3 15,2-6 1,-2-2 14,2-3 0,-4 2 131,4-7 0,-2 5 9,2-4 0,-4 4-2,4-5 0,-3 7 20,-2-2 1,4 3-17,1 2 0,0-1-2,-5 1 0,1 6 181,4 4-27,-3 2 0,6 4 102,-4 2 1,-2 12-58,3 13 0,1 7 148,-1 11 0,0 2 375,-5 3 0,4 2-261,1-7 0,6-4-143,-1-5 0,2-13 11,2-1 1,-4-13-47,-1-6 0,1-5 63,4-5 0,2-11 114,3-12 1,-3-9-334,3-10 0,1-10 93,-1-9 1,0-4-670,-5-1 1,5 5 408,0 0 0,-2-1-595,-7-4 1,3 2 359,-4 2 1,-3 4-678,-1 6 0,-2 8 318,2 7 1,-3 5 166,2 9 1,-2 10-127,-2 4 695,6 3 0,2 11 0</inkml:trace>
  <inkml:trace contextRef="#ctx0" brushRef="#br0">24199 12752 8016,'0'-17'-160,"0"3"1,2 9-564,2 0 205,4 3 1103,6 2 0,1 5-239,-1 0 1,-6 6-115,-3-2 0,1 9-83,-1 1 1,-1 0 18,-4-5 1,0 5-19,0 0 0,0 0 12,0-5 1,-4-4-135,-1-1 1,-1-1 231,1 1-154,3 4 143,-10-5-43,10 0 1,-4 0-169,6-4 0,6-2-127,3 3 0,1-4-373,4-1 0,-1-4 220,11-1 1,-6-11-492,6 2 1,1-5 331,9 0 0,-3-2-391,7-2 792,-13-4 0,9-2 0,-12-7 0</inkml:trace>
  <inkml:trace contextRef="#ctx0" brushRef="#br0">24626 12326 8016,'7'15'-78,"-2"4"0,-2 10 585,2 9 0,-3 9-145,2 5 0,-2-1 212,-2 1 1,0 0-148,0 5 0,2-2-455,2-3 0,-1-4-203,7-10 1,-5 0-286,4-10 1,-4 4 325,4-9 1,-4-7-418,5-2-971,-7-9 1046,3 1 1,-6-18 531,0-7 0,0-13 0,-6-4 0,-2-7 0</inkml:trace>
  <inkml:trace contextRef="#ctx0" brushRef="#br0">24626 12070 8016,'15'-32'-329,"4"4"0,-3 13 131,3 1 1,-2 10 768,2-1 0,-3 10-141,3 4 1,-5 5-71,-4 5 1,1 3-204,-6 7 1,4 1 4,-4 3 0,0 3-219,-5 7 0,-2 0 77,-3-1 0,-3 1-421,-6 0 1,-5-6 252,0 1 1,-4-6-471,4 1 0,-5-3 111,5-1 0,-5-7 507,5-3 0,0-4 0,5 0 0</inkml:trace>
  <inkml:trace contextRef="#ctx0" brushRef="#br0">24881 12667 8016,'19'0'0,"0"0"0,-4 1 345,-6 4 1,1-3-38,4 2 0,-5 3 490,1-2 1,-7 6-262,2-2 1,-4 4-90,-1 1 1,0 5-169,0 0 1,0 6-73,0-1 1,-5 1-137,1-1 0,-1 1-261,5-6-611,0 0 1,2-6 462,2-4 1,11-4-666,8-10 0,4-4 397,2-10 1,4-2-88,0-3 0,5-1 321,-5 6 0,-5-6 371,-4 1 0,0 4 0,-2-7 0,-2 5 0</inkml:trace>
  <inkml:trace contextRef="#ctx0" brushRef="#br0">25450 12525 7877,'7'8'-443,"2"-4"1,4-2 578,1-2 1,5 0 78,0 0 0,6-6 144,-1-4 1,3 2-344,1-1 1,-4-1-295,-1-4 0,-5 0-320,1 0 1,-3 4 597,-2 1 0,-6-1 0,-2-4 0</inkml:trace>
  <inkml:trace contextRef="#ctx0" brushRef="#br0">25578 11970 7912,'0'29'0,"0"1"256,0 3 1,-1 9-52,-4 11 0,2 7 263,-7 1 0,7 4-68,-2-8 1,4 1-740,1-10 0,1 2 339,4-7 0,3 3 0,6-10 0</inkml:trace>
  <inkml:trace contextRef="#ctx0" brushRef="#br0">26218 11970 8125,'2'14'613,"2"1"1,-2 5-90,3 4-262,-4 9 0,1 10-12,2 9 0,-2 3 0,3 2 1,-4 0-198,-1 0 1,5-2 70,0-3 1,4-3-268,-4-6 1,6-2-154,-1-3 0,2-4-1034,2-5 469,-6-1 268,5-6 1,-11-9 210,2-13 1,-2-8 85,-2-11 0,-6-4 296,-4-11 0,-4-2 0,-5-7 0,-3 1 0,-7-1 0</inkml:trace>
  <inkml:trace contextRef="#ctx0" brushRef="#br0">26232 11942 8071,'29'-8'0,"-1"-3"0,0 6 0,2 0 0,4 5 0,-6 0 0,1 0 0,-3 0 0,-7 0 0,0 5 0,-4 0 0,-8 6 0,0-3 0,-7 6 0,0 2 0,0 3 0,-7-2 609,-2 7 0,-10 1-211,-5 8 1,-3-1-907,-1 6 1,4-2 244,1 2 0,5-3 263,-1-7 0,3 1 0,2-1 0</inkml:trace>
  <inkml:trace contextRef="#ctx0" brushRef="#br0">26673 12482 7913,'-6'13'-299,"-4"-4"1,-1 4 51,2-4 1,-4-1 673,3 2 0,-2-2 71,-2 1-408,-1 4 0,8-10-257,2 6 242,3-6-134,2 4 0,7-6 86,2 4 0,5-3-111,5 2 1,-3 0 85,3 0 1,-3-2-34,-2 3 1,0 2 83,0 3 1,-4-2 159,-1 1 0,-6 1-65,2 4 1,-3 0 213,-2 0 1,0 1-157,0-1 1,-7 0-76,-2 0 0,1-1-480,-1-4 0,-1 4 100,-4-3 1,0-3-66,-1 3 1,1-7 114,0 2 199,0-4 0,0-13 0,-1-4 0</inkml:trace>
  <inkml:trace contextRef="#ctx0" brushRef="#br0">26915 11956 8102,'0'14'0,"0"2"-256,0 3 1,0-2 61,0 7 0,0 4 1315,0 6-684,0 5 1,0-4-57,0 3 0,0 1-140,0-6 0,1 1-117,4-6 1,-3-4-23,2-1 0,3-4-132,-3 5 0,1-7 79,-5 2 0,0-3-129,0-2-72,0-6 100,0 5 0,0-13-1,0 0 1,0-8 67,0-11 0,0-3-317,0-6 1,6-7 36,4-3 0,2 2-87,3-2 1,-1 6 245,0-1 0,-4 9 205,-1 5 1,1 10-56,4 4 0,-5 5 261,1 5 1,-2 11-29,1 12 1,-3 2-85,-6 8 1,0-2 328,0 2 0,0 2-58,0-7 1,0 2-86,0-2 1,5-10-21,0 1-198,6 0 1,-3-13-75,6 3 1,-4-11 65,-1-3 0,1-8-150,4-11 1,0-4 2,0-10 1,0 1-498,1-6 0,-1 0 19,0-4 1,0-3-220,1-2 0,-6 4 50,0 1 0,-4 5-1208,5 9 1849,-7 6 0,3-5 0,-6 5 0</inkml:trace>
  <inkml:trace contextRef="#ctx0" brushRef="#br0">27412 12468 7924,'5'9'0,"0"1"636,6-1 0,-3 5 18,6 1 0,-5-3 155,1-2 1,-2 2-319,1-2 0,-2-2-57,-7 1 1,0 1-145,0 4 0,-2 0-71,-3 0 0,-3 2-215,-6 3 0,-2-3 70,-3 3 0,8-3-382,-3-2 0,3 0 55,-3 0 1,4-1-667,1-4 533,6 4 106,-4-11 1,9 6 293,3-4 0,3-2-84,6 3 0,-5-4 383,1-1 1,-1 0 25,5 0 54,1 7 1,-3-4-122,-2 6 0,-4-4-105,-6 4 1,-6 1-102,-4 4 1,-9 5-141,-4 0 1,-4 5-1166,-2-5 0,1 0 576,0-5 1,4-2 662,0-2 0,7-4 0,-4-6 0</inkml:trace>
  <inkml:trace contextRef="#ctx0" brushRef="#br0">27256 11657 7935,'-35'-42'0,"-3"4"338,-9 0 0,-1 6-203,-8-1 0,0-2 210,-10 2 1,6 5-65,-2 4 0,-10 0-648,32 10 0,-1 0 0,-9 2 0,-3 2 271,-5 0 1,-2 1 0,-2 1 0,1 0-171,0 1 1,-2 0 0,-13 0 0,-4 0 146,25 2 0,0 0 1,-1 1-1,0-1 0,0 0 1,-1 0-162,-1 1 1,-1-1 0,1 0 0,-2 0-1,0 1 1,0-1 353,-4 0 0,-1 0 0,-1 1 1,-5 0-1,-1 1 0,-1 0-362,0 0 0,0 0 0,1 0 1,3 1-1,1 1 0,0-1 436,-5-1 0,0 0 0,1 0 0,-1 0 0,1 0 1,0-1-50,-2-1 0,0 0 1,-1 1-1,-1 1 1,0 0-1,1 1 14,5 0 0,0 0 0,1 1 1,2 2-1,0 1 0,-1 1 3,-1 1 1,-1 1 0,1 1 0,1 0 0,1 1-1,-1 0 45,1 2 0,-1 1 0,0 0 0,-4 1 0,0 0 0,1 1-158,1 1 1,0-1 0,1 1 0,2 1 0,1 0 0,0 1 28,1 0 0,0 1 1,1 0-1,1 2 0,1 0 1,0 2-263,1-1 0,-1 1 1,1 2-1,-3 4 1,1 1-1,0 1 224,2-1 1,1 2 0,1 0-1,2 2 1,1 1 0,0 1-38,0 2 0,1 0 0,0 0 1,2-1-1,0 0 0,1 0-105,2 2 1,1 0 0,1 1-1,0 2 1,0 1 0,2 0 34,2 0 0,2 1 1,0 1-1,0 4 1,1 1-1,1 1 48,4-3 1,1 1 0,2 0 0,0 0 0,0 1 0,2-1 8,2 0 1,0-1 0,2 2-1,-10 21 1,3 1 118,3 1 0,5 2 0,5 1 1,6 1-26,3 0 0,5-1 1,2-4-1,3-1 67,5-1 1,4-1 0,5-2-1,6 0-120,5 5 0,6-1 0,4-5 0,3-2 29,6-1 0,2-2 0,-1-5 1,2-2 20,3-2 1,4-3 0,7-1-1,3-3 13,-16-13 0,2 0 0,1-2 1,2-1-1,2-3 0,1-1 20,0-1 1,1-2 0,1-2-1,6 0 1,1-3 0,0-1 4,3 0 1,0-2-1,1-1 1,4-3-1,2-2 1,0 0-129,5-1 1,2-1 0,-1-1-1,-2 0 1,-1-2 0,3 0 61,-13 0 1,3-1 0,-1-1 0,-1 0 0,-4 0 0,-1 0-1,0-1 1,2-1-37,8-1 0,2 0 1,1-2-1,-2 1 0,-3-1 1,-1 0-1,0-1 0,1 0-47,7-2 1,2-1 0,0 0-1,-1 0 1,-2-1 0,0 1 0,-1-2-1,1 2 74,2-1 0,1 0 0,-1 0 0,0 0 0,-1 0 1,0 0-1,0 0 0,0 1-48,-13 2 1,1 0-1,0 1 1,-1-1 0,0 1-1,14-2 1,-1 1-1,0 0 1,1-1 96,-14 2 0,1 1 1,0-1-1,-1 0 0,0 1 1,14-1-1,-1 0 0,-1 1 1,1-1-10,2-1 0,0 1 0,-1-1 0,-1 2 1,-4 0-1,-2 0 0,0 1 0,0 0 53,2 0 0,0 0 1,-1 1-1,-1-1 0,-5 0 1,-1 0-1,-1 0 0,0 0 6,2-1 0,-1 1 1,0-2-1,0 0 1,-2 0-1,0-2 0,-1 0 1,-2-1 2,13-2 0,-3-1 0,0-2 1,-1-1-1,-1-1 0,-3-2 45,-5 0 0,-1 0 0,-2-2 0,-4 2 0,0-2 0,-1 0 6,1-3 1,-1 0 0,-1-1 0,20-11 0,-3 0 191,-7-1 0,-3 0 0,-3-2 0,-1-1-234,1-3 1,-1-2-1,-8 0 1,-4-1-22,-2-2 0,-4-2 0,-7 2 0,-4-1-61,-5 1 0,-2-2-1,-3-2 1,-2-3-128,-2-2 1,-3-2-1,0-3 1,-3-2-357,-4-5 1,-2-2 0,-5-1-1,-1-1 435,-1-4 0,-3 0 0,-5 3 0,-3 1-163,5 21 0,-1-2 0,-3 2 0,-2 1 0,-2 0 0,-2 1 196,-4-2 0,-3 1 0,0 1 0,-1 3 0,-1 1 0,-2 1-148,-1 2 1,-2 1-1,-2 2 1,-1 2-1,-1 0 1,-3 3 109,-2 3 0,-2 1 1,-2 3-1,-2-1 1,-3 3-1,-2 2 85,-7 0 1,-4 3 0,-1 2 0,-6 3 0,-3 3 0,-1 3-125,18 3 1,0 3-1,-1 1 1,-1 2-1,-6 2 1,-1 2 0,0 2-1,0 1 97,0 1 1,1 2 0,-1 1 0,-2 1 0,11 0 0,-2 1 0,0 0 0,0 2 0,1 0-152,-14 5 1,0 0 0,1 1 0,-2 2 0,11-3 0,-1 2 0,0 0 0,0 0 0,2 2-33,-10 3 1,2 2-1,1 1 1,-2 1 151,11-4 0,-1 2 0,0 0 0,1 0 0,1 1 0,-8 4 0</inkml:trace>
  <inkml:trace contextRef="#ctx0" brushRef="#br0">22791 3170 8186,'0'-42'0,"0"5"0,0 3 0,0 5 0</inkml:trace>
  <inkml:trace contextRef="#ctx0" brushRef="#br0">22863 2687 8186,'4'-27'15,"1"3"0,1 1-15,-1 8 0,-3-2 1672,2 8-1237,4 2 0,-6 9-374,3 12 0,-4 8 7,-1 11 0,0 1 114,0 8 1,-5-1-85,1 11 0,-7-6 95,1 2 1,-1 1-179,2-2 1,-4 7 63,4-2 1,-3 3 177,3 2 0,-2-2-94,6-3 1,0-3 104,5-6 1,0-2-122,0-3 0,7-5-12,2-9 0,9-1-110,1-8 0,6 0 165,-1-10 0,2 0-502,3-5 1,4 0 162,0 0 0,0-6-848,-4-4 1,-5-2 78,-1-3 0,-1 6-285,2-1 1,1 7 1202,-6-2 0,7-2 0,-4-1 0</inkml:trace>
  <inkml:trace contextRef="#ctx0" brushRef="#br0">23573 3213 8186,'5'-22'0,"0"3"0,0 3 175,-5 2 1,0 0-12,0-1 1,0 6 126,0-1 1,-2 3-180,-3-3 0,-3 2-159,-6 3 1,0 4 206,0-4 1,-5 10-11,0 4 1,-6 6 250,1 3 1,2 11-89,-2 9 1,2 4 162,-2 6 0,4-4-64,6 3 0,6-4-406,3-5 0,10-3-145,4-7 0,5-7-333,5-7 1,5-6 264,9-8 1,3-13-38,7-6 0,-5-8-494,0-6 1,-3-9 259,-2-11 0,-1 3-42,-14-2 1,1 11 75,-4-2 1,-6 12 386,1 2 0,-7 2 189,1 8 15,-2 0 1,-8 11-43,-4 4 1,-2 5 135,-3 9 1,1 4 572,0 10 1,1 7-393,4-2 1,-2 2-93,6-2 0,0-2-39,5-4 0,0 3-766,0-8 0,7 0 172,2-9 0,4 2-42,1-6 0,0 0-80,0-5 1,5 0 424,0 0 0,7 0 0,-4 0 0</inkml:trace>
  <inkml:trace contextRef="#ctx0" brushRef="#br0">24057 3057 8186,'-10'-10'-211,"1"1"0,4 5 84,-4 0 0,4-3 696,-5 3 0,6-1-141,-6 5 0,1 1-274,-5 4 1,-1 3 27,1 6 1,-2 8 20,-3 7 1,2 1-161,-7 8 1,2-5 81,-2 5 0,9-2-65,5 2 0,7-3 52,-2-7 1,4-6-215,1-3 1,1-4 29,4-6 0,5-3 16,8-6 0,5-1-1,5-4 1,-1-4-140,-3-10 1,2 1-132,-2-5 0,3-1 105,1-5 0,-5 1 73,-5 0 1,-6 5 42,-3 4 1,-1-1 98,1 1 1,-2 5-41,-7 4 0,0 6 279,0-6-100,0 7 45,0-3 1,-5 7-356,0 4 223,-6-3-495,10 10 1,-6-9-71,7 7 520,0-7 0,-6 10 0,-2-6 0</inkml:trace>
  <inkml:trace contextRef="#ctx0" brushRef="#br0">22521 3042 8480,'-14'0'0,"0"0"737,6 0 57,2 0-314,25 0 0,14 0-206,28 0 1,12 0-82,-29 0 1,2 0-1,0 0 1,0 0-342,1 0 0,1 0 0,7 0 0,2-1 292,2-2 1,0 1 0,3 1 0,-1-1-109,4-3 0,-2 0 0,-3 4 0,-1-1-128,-7 0 0,0-1 0,2 2 1,-2 1-209,-6-1 1,-2 2 0,35 7-250,-22 6 1,-8 2 548,-11 7 0,-2 1 0,-12 5 0,-7-1 0</inkml:trace>
  <inkml:trace contextRef="#ctx0" brushRef="#br0">23431 4137 8076,'-14'0'0,"5"0"133,-1 0 1,5 6 266,-4 4 0,4 2-54,-4 3 1,4 0 144,-5 4 0,1 3-239,-5 7 1,0 6-35,-1 3 1,0 3 27,-4 1-71,3 7 1,-5-4-132,7 2 0,6-4 51,3-6 0,4-2-172,1-6 0,1-3 53,4-2 1,5-5-46,9-9 1,4 1 23,10-7 0,4 1-154,5-5 0,-1-1-83,-3-4 1,3 2-41,-3-7 0,-4 5-215,-6-4 1,-1 4-1082,-8-4 1618,0-1 0,-5-4 0,0 0 0</inkml:trace>
  <inkml:trace contextRef="#ctx0" brushRef="#br0">23673 4620 8076,'9'0'307,"1"0"1,-1 0-81,6 0 0,0 0 292,4 0 0,10-6-206,9-3 1,4-10-345,6-5 1,-4-5 104,3-4 1,-9 3-143,-5-3 0,-4 3-51,-5 2 0,-9 4 146,-5 0 1,-7 7-107,2-2 0,-10 9 55,-4 6 0,-6 2 34,-4 2 1,-3 3 11,-6 7 0,-7 1 141,-3 13 0,3 4 59,2 5 1,3 7 179,2-2 0,10-2-277,4 2 0,9-7 34,1 3 1,4-11-717,4-4 0,11-3 303,8-2 0,6-6-445,4-3 0,-1-7 322,6-7 1,-1-2-135,6-13 0,-2 0 1,-3-4 0,-5-1 165,-9 1 0,-2-5 319,-3 0 1,-8 1 25,3 8 0,-7-2 108,2 2-163,-6 3-173,4 1 208,-14 6 1,-1 7 1514,-6 7 1,0 13-437,0 11 1,-1 2-304,1 3 0,5 1-594,-1 3 0,6-8 38,-6 4 1,7-10-443,-2 0 0,4-8 252,1-2 1,6-6-213,3 2 0,6-5 56,4-5 0,-4-4-439,4-10 1,2-3 73,-2-7 1,6-1-35,-1-3 0,-2 3 269,2-3 1,-7 9-213,2 5 936,3-3-381,-6 6 161,4 2 0,-12 14-89,-3 10 1,-3 9 386,-2 4 1,-2 4-207,-3 2 1,4-1-52,-4 1 1,3-3-709,2-2 1,0 1 250,0-6 0,5-4-171,0-6 0,6-6 171,-2 2 1,4-5-571,1-5 1,0-4-35,1-10 792,-7-3 0,4-13 0,-4-1 0</inkml:trace>
  <inkml:trace contextRef="#ctx0" brushRef="#br0">24654 4208 8076,'0'-14'0,"2"6"393,2 3 1,-2 5-87,3 5 0,-4 4 277,-1 10 0,0 3-154,0 7 0,0 4-216,0 0 1,0 5-39,0-5 1,-1 7 71,-4-2 1,3-3-126,-2-2 0,2-10 103,2-4 1,-5-3-164,1-2 13,-1-6 1,6-3-98,4-10 1,3-9-28,6-10 1,2-4-228,3-5 1,-3-2 75,3-3 1,1 2 62,-1 3 1,0 4-291,-5 1 0,1 1 164,-1 8 0,-2 0-1798,-2 5 780,3-1 1280,-6 1 0,1 6 0,-1 2 0</inkml:trace>
  <inkml:trace contextRef="#ctx0" brushRef="#br0">24910 4279 8076,'8'0'924,"4"0"-646,-10 0 0,6 5-48,-3 0 0,-4 6 125,4-2 1,-3 10-52,-2 5 1,0 4 41,0 5 0,-5 2-125,0 3 1,-1-2-108,1-2 0,3-4 46,-2 3 0,2-10-64,2-4-845,0-3 615,0-2 1,0-7-205,0-7 0,2-13 134,2-11 1,3-2-385,2-3 0,4-1 215,-4-3 1,-1-2 2,2-3 1,-1-1 255,5 6 0,-1 1-9,-3 8 0,2 2 284,-2 3 0,2 8-103,3-3 1,-6 9 320,0 1 1,-4 2-173,5 2 0,-6 0 236,6 0 0,-7 6-120,2 4 0,-4 7 11,-1 2 0,5 6-121,0-1 1,0-2-28,-5 2 0,0 0-119,0 4 0,-5 0-279,0 1 1,0-5-807,5-1 1,0-5 1017,0 1 0,7-4 0,1 0 0</inkml:trace>
  <inkml:trace contextRef="#ctx0" brushRef="#br0">25379 4521 7972,'0'-14'-453,"0"-1"226,0 7 1,0 2 666,0 6-15,0 0-22,6 0-277,2 0 0,7-5 36,-1 1 0,2-7-35,3 1 0,-4-7-56,4-2 0,-5-2 5,-4 2 0,1 4-147,-6-4 0,0 3 89,-5 2 0,0-1-159,0 1 1,-7 6 13,-2 4 0,-4-3 107,-1 2 1,0 2 67,-1 8 1,-4 0-57,1 9 0,-1-1 465,4 10 0,1 6-157,0 4 1,4 5 228,1-5 1,6 5-258,-2-5 0,10-1-71,4-9 1,4-2-657,1-7 1,7-6 289,2-3 0,3-5-126,-3-5 0,4-4 145,-3-10 0,3-4-637,1-5 0,-4 0 191,0-1 0,-7-4 83,2 0 0,-10 0 259,-4 4 1,1 6 209,-1-1 0,0 5 232,-5-5 1,0 12-167,0-3 0,0 9 148,0-3 0,0 7-89,0 2 0,0 6 555,0 8 1,0 7-144,0 3 1,6 9 13,4 5 0,2 1-226,3-1 1,-1 3-181,0-3 1,-5-3-22,1-2 0,-2-8 74,1-1 0,2-7-128,-6 2 0,0-3 32,-5-2 1,0-4 53,0-1-70,-6-5 1,-1 0-18,-2-8 1,-2-4-12,6-7 0,-5-5 10,6-4 0,-1-4 8,5-5 0,8 1 28,6-6 0,2 2-186,8-2 0,-5 8 87,4 6 0,1 2-387,4-2 0,1 5-192,-1 10 1,-1 3-1157,-3 6 1770,3 0 0,-5 0 0,6 0 0</inkml:trace>
  <inkml:trace contextRef="#ctx0" brushRef="#br0">26644 3952 8096,'0'-9'58,"0"-1"449,0 7 1,0-3-208,0 6 638,0 0-414,7 0-273,-6 0 1,10 8 13,-6 6 1,5 6-217,-6 9 0,1 6 48,-5 2 0,0 5-183,0 0 0,0 1-178,0-1 0,0-4-333,0 0 0,-1-1 222,-4 1 0,2-4-201,-7-5 0,5-2 26,-4-4 1,4-2 111,-4-7 1,-2 0 139,-8 0 0,-2-1 298,-2-3 0,-11 2 0,4-4 0</inkml:trace>
  <inkml:trace contextRef="#ctx0" brushRef="#br0">26389 4649 8096,'-10'5'0,"1"-1"309,5 7 1,1-9-44,13 3 0,1-4 304,13-1 1,1-1-134,8-4 0,3-3-150,7-6 0,-5 0-103,0-1 1,0 0-74,4-4 0,1 3-17,0-3 1,-5 8-244,-1 1 1,-5 7-779,1-2 0,-3 4 493,-1 1 0,-7 0-292,-3 0 1,-3 5-95,-2-1 820,-6 7 0,4-3 0,-4 6 0</inkml:trace>
  <inkml:trace contextRef="#ctx0" brushRef="#br0">27213 4578 8067,'14'0'1307,"1"0"-581,-1 0 0,-5 0 18,1 0-387,-7 0-483,3 0 248,-6 0-122,0 0 0,0 0 0</inkml:trace>
  <inkml:trace contextRef="#ctx0" brushRef="#br0">26474 4137 8051,'-5'-9'0,"0"-1"0,1 5 17,4-4 0,0 4 173,0-4 1,0 4 191,0-5-194,6 1 0,-3-1 22,7 1 0,-1 4-15,5-4 1,5-1-283,0-4 0,5 1 116,-5 4 1,0-2-1402,-5 6 1372,-6 0 0,5 5 0,-6 0 0</inkml:trace>
  <inkml:trace contextRef="#ctx0" brushRef="#br0">25095 5089 8183,'-8'7'-598,"3"2"1,4 7 1330,1 8 0,0 6-184,0 12 1,-2-2-266,-3 3 0,-3-2-78,-6 11 1,0-5 29,0 5 1,-1 0-141,1 5 1,0-1-229,0-4 1,4-7-462,1-11 1,6-3 342,-2-12 1,3 0-668,2-5 917,0-6 0,13-8 0,3-8 0</inkml:trace>
  <inkml:trace contextRef="#ctx0" brushRef="#br0">25379 5175 8183,'-6'25'-138,"-4"3"0,2 4 576,-1 11 1,-2 1-78,-8 3 0,3-1 92,-3 6 0,8-1-321,2 1 1,1 2-491,-2-7 0,-1-4-603,6-5 1,-6-8 537,2-2 0,-4-6 423,-1-8 0,0 1 0,0-1 0</inkml:trace>
  <inkml:trace contextRef="#ctx0" brushRef="#br0">24853 5772 8174,'0'22'-166,"0"5"202,0-3 1,0 7 843,0 2 0,5 5-249,0-5 0,1 1-131,-1-6 1,-2 0-153,6 1 1,-4-9 78,4-5 1,6-3 4,4-7 0,7-7-130,3-7 0,12-16-271,11-9 0,5-5-204,5-4 1,-6-4-442,1 0 0,-3-6-98,-11 6 0,1 6-492,-11 8 1,-4 9 1203,-6 5 0,-2 5 0,-2 4 0,-7 4 0</inkml:trace>
  <inkml:trace contextRef="#ctx0" brushRef="#br0">22934 6710 8198,'-15'-28'26,"1"6"75,0 3 0,-2-2 148,-3 2 0,3 0-31,-3 5 0,-3 5 162,-1-1-180,-10 7 1,-4-3-139,-5 6 1,-3 0 117,-2 0 0,4 6-160,1 3 1,1 9 37,7 1 0,0 6-106,0-1 0,3 7 64,-7 2 0,6 2-19,-1-2 0,3 4-35,2 5 0,1 1 54,3 0 1,4-1-20,5 1 1,1 0 39,0-1 0,6 1 139,3 0 0,5 4-77,5 0 1,5 2 55,8-1 0,6-9-105,9 4 0,4-15 2,5 1 0,6-17-75,-1-2 0,2-7 101,-2-3 1,4-8-120,6-6 1,0-8 88,0-11 1,0-4-251,-1-5 0,-5 4 121,-4 0 0,-9 0 31,-5-5 0,-4 1 46,-5-1 1,-5 3-11,-10-2 0,-3 1-130,-6-11 0,0 1 67,0-1 0,-11-2-73,-3 7 1,-10-4 100,1 9 1,-6-3 72,-4 12 1,3 5-137,-3 4 0,1 7-5,-1-2 0,-2 9-197,-3 5 1,-1 4-331,6 1 1,1 1-603,8 4 1246,4 3 0,4 5 0,-3-4 0,-3-2 0</inkml:trace>
  <inkml:trace contextRef="#ctx0" brushRef="#br0">22223 7023 6692,'16'0'329,"3"0"0,-2-5 250,7 0-761,-7 1 219,10-3 1,-11 4-181,3-6 0,0 4-696,-5-4 277,3 5 562,-9-2 0,0 0 0,-2-2 0</inkml:trace>
  <inkml:trace contextRef="#ctx0" brushRef="#br0">22337 6938 8127,'-7'-8'-724,"6"-5"1,-6 13 984,7 0 1,2 8-18,3 11 0,-4 3 104,4 6 0,-3 6-171,-2-1 1,0 5-198,0-5 1,-2 6 12,-3-1 0,2-3 89,-6-2 1,5-3-474,0-1 0,2-7 13,2-3-550,0-3 928,0-9 0,6-7 0,2-7 0</inkml:trace>
  <inkml:trace contextRef="#ctx0" brushRef="#br0">22464 7122 8127,'16'-1'-445,"3"-4"0,10 4 222,9-4 0,-1 2 62,6-2 0,-8 3 73,8-2 1,-12 2-119,-2 2 0,-7 0 118,-8 0 88,0-6 0,0 4 0,1-4 0</inkml:trace>
  <inkml:trace contextRef="#ctx0" brushRef="#br0">22607 6938 8127,'6'20'-1073,"-4"1"1054,2 2 1,-2 9 599,-2-4 0,0 10-385,0 0 0,-2-1-19,-2 0 0,-3 1-513,-2 5 1,2 0 217,7-1 1,0 1 117,0 0 0,0-1 0,0 1 0</inkml:trace>
  <inkml:trace contextRef="#ctx0" brushRef="#br0">21938 5772 8400,'-7'-10'-614,"2"1"723,3 6 0,9-4 323,2 7 1,12 0-451,7 0 114,7 0 1,9-4-452,3-1 1,-2 0 135,2 5 0,0-5-59,-4 1 0,-5-1 95,-14 5 0,1 0-488,-6 0 671,-6 0 0,-1 0 0,-4 0 0</inkml:trace>
  <inkml:trace contextRef="#ctx0" brushRef="#br0">22322 5971 8371,'7'8'-930,"1"-2"846,6-6 0,6 0 405,4 0 1,-2-6-323,2-4 0,-2 2-213,2-1 1,-4-1-245,-6-4 342,1 0 116,-8 0 0,-7 0 0,-7-1 0</inkml:trace>
  <inkml:trace contextRef="#ctx0" brushRef="#br0">22393 5758 8371,'0'20'0,"0"2"-141,0 7 0,0 1 155,0 3 0,0 3 457,0 7 0,-6 0-249,-3-1 1,1 1-442,-2-1 1,2 0 17,-1-5 1,-2-2 140,6-6 0,-4-7-283,4-3 1,-2-5 124,3-5 0,1-2-34,-7-7 1,7-8-60,-2-6 0,-1-7 311,1-7 0,-1-6 0,1 1 0,2 0 0,-7 5 0,3-1 0,-3 1 0,-3 6 0,4 3 0,1 9 91,-1 6 107,5 2 0,-7 8 370,7 4 0,-1 10-93,5 9 0,0 1 20,0 8 1,-5-2-157,0 2 1,1 0 29,4-10 1,0 2-150,0-11 0,1 0 50,4-5 0,3-6 66,6-3 1,7-3-91,2-2 0,14 0-291,1 0 1,7-7-245,-2-2 1,-3 1-344,7-2 0,0 6 260,10-6 1,3 7 196,-3-2 1,9 4 0,-7 1-1</inkml:trace>
  <inkml:trace contextRef="#ctx0" brushRef="#br0">27185 6554 8270,'5'-22'0,"-1"3"0,1 3-701,-5 2 259,0 6 711,0-5-69,-6 5 1,3 0-60,-7 4 1,-1 2 29,-8 2 0,-3 8 38,-7 6 0,-5 2-92,-4 8 0,1-1 43,0 6 0,3 6 14,-4 2 0,12 6 16,-3 4 0,12 6-133,3 8 1,1 4 124,8 6 0,0 0-49,5 0 0,2-3 19,3-6 1,4-5-211,10-10 1,5-9 121,9 0 0,3-10-39,7-9 1,1-1 63,4-14 1,1-2 36,3-12 1,2-5-103,-7-14 1,0-6-9,-4-2 1,0-3-113,-1 2 0,-1-3 127,-3 3 1,-3-3-109,-7-2 0,-5-4 71,-5 0 0,-8-4-173,-5-1 0,-4 5-80,-1-10 1,-11 3-114,-3-3 0,-14 8 220,-1 7 0,-6 5 36,-3 9 1,5 1 40,-9 3 1,2 5 111,-2 10 1,-1 2-225,0 7 1,1 0 78,-1 0 0,5 2-503,0 3 0,11-2 611,-1 6 0,1 2 0,0 5 0,5-2 0,1-2 0</inkml:trace>
  <inkml:trace contextRef="#ctx0" brushRef="#br0">27057 6739 8110,'0'7'-912,"0"6"1137,0-3 1,1 2-186,4 2 0,3 1-2,6-1 1,0-1 5,1-4 1,4 4-96,0-4 0,0 2-398,-5-1 97,0 2 241,0-10 111,0 10 0,-6-4 0,-1 7 0</inkml:trace>
  <inkml:trace contextRef="#ctx0" brushRef="#br0">27227 6739 7909,'-9'7'185,"-1"8"1,6 5 81,-6 9 1,1-1-304,-5 1 1,-2 4-137,-3 0 1,3 0-172,-3-5 0,3-4 68,2 0 1,5-5 274,-1 5 0,1-7 0,-6 3 0</inkml:trace>
  <inkml:trace contextRef="#ctx0" brushRef="#br0">27000 7208 8110,'14'4'-469,"0"1"0,1 5 330,-1-6 1,5 6 341,0-5 0,4 6-202,-4-2 1,5 2 1,-5-1 1,0 2-101,-5-2 1,0-2 55,1 1-461,-1-6 502,0 10 0,-6-11 0,-2 4 0</inkml:trace>
  <inkml:trace contextRef="#ctx0" brushRef="#br0">27242 7108 8064,'-8'7'-34,"-10"0"328,4 8 0,-5 5-107,0 4 1,-8 3-283,-6 1 1,0 1 87,5-1 0,1 0-906,3 1 913,3-1 0,7 1 0,0-1 0</inkml:trace>
  <inkml:trace contextRef="#ctx0" brushRef="#br0">26772 5445 8355,'0'20'-615,"0"4"0,0 9 1265,0 5 0,-1 10-163,-4 4 0,-1-2-296,-4 2 0,-2-1-30,2 1 0,-2-3-128,-3-6 1,6-2-5,-1-3 0,3-4-295,-3-5 0,2-2 267,3-4 0,4-7 200,-4-6-1323,3-7 0,4-3 1122,3-10 0,3-15 0,6-5 0</inkml:trace>
  <inkml:trace contextRef="#ctx0" brushRef="#br0">26758 5743 8355,'14'-14'-664,"1"2"464,-1 2 1,5 4 22,0 6 0,6 0 238,-1 0 1,-4 0 201,-1 0 1,0 1-439,-5 4 1,2 3 13,-11 6 24,0 0 0,-12 1 106,-2-1 0,-10 2 2,-5 3 1,2-4-8,-2 4 1,2-3 23,-1-2 0,2 5 24,7 0 0,1-4 203,4-6 0,2-4-132,7 4 1,2-6 133,3 2 0,9-5-137,10-5 0,3-1-8,1-3 0,5-4-114,0 3 0,5-2 122,-5-2 1,-4-1-462,-5 1-42,-7 6 197,-3 2 0,-9 9 144,-10 7 1,-9 1 5,-10 12 0,-7-4 152,-3 5 0,1 0-137,5 4 1,1-4 116,3-1 1,4-5-91,6 1 0,4-5 243,1-4-205,5-4 1,0-6-9,8 0 1,4-5-59,7 0 0,-3-6-184,-2 2 1,2-4 152,-2-1 0,-2 5-28,1-1 108,-6 7 13,4-3 154,-7 6 0,-2 6-1,-3 3 0,2 4 154,-6 1 1,4 5-145,-5 0 0,7 0 109,-1-5 0,2 0-137,2 1 0,0-1 9,0 0 1,0-4-150,0-1 0,0-4 262,0 4-325,0-6-1,0 5 39,0-3 1,2-3-69,2 2 0,4-2 73,6-2 0,2-6-15,3-4 0,3-2-96,7-3 1,-6 1 125,1 0 1,0 0-321,4-1 1,-6 1-117,-3 0 446,-3 0 0,5-7 0,1-1 0</inkml:trace>
  <inkml:trace contextRef="#ctx0" brushRef="#br0">27156 5601 7214,'7'14'-542,"-4"2"786,6 3 1,-4-3-141,5 3 0,-1 0-216,5-5 0,-3 2 150,3-11 0,-2-1-5,6-4 1,-2-1-64,-1-4 0,-1-4 63,0-10 0,0 1-237,0-5 1,-4 5 127,-1-1 1,-6-1-402,2 1 477,-3 0 0,-9-2 0,0-1 0</inkml:trace>
  <inkml:trace contextRef="#ctx0" brushRef="#br0">27270 5445 8298,'0'14'-331,"0"0"0,0 5 488,0 0 1,0 2 100,0-2 0,0 3-147,0 6 0,0-4-147,0 0 1,0-7-78,0 2 0,0-3 157,0-2-368,0 0 62,0 0 12,0-6 0,0-3 103,0-10 1,5 2-70,0-6 0,6-1 16,-2-4 1,-1 0-267,1 0 560,1 6 1,4 1-189,0 7 0,-4 0 311,-1 0 0,-6 7-60,2 2 0,-3 4 1,-2 1 0,-2 0-28,-3 0 0,-2 1 118,-8-1 0,1 0-133,0 0 1,-7 5-10,-2 0 0,-4 0-151,-2-5 0,1 5 121,0 0 0,1 0 5,3-5 0,5-4 57,10-1-74,2 1 0,9-2-22,3-3 0,4-4 9,10-1 1,3 0-213,7 0 1,-1-6 139,0-4 1,1-2-318,-1-3 0,-1 6-138,-3 0-375,3-1 851,-12 2 0,0-5 0,-9 6 0</inkml:trace>
  <inkml:trace contextRef="#ctx0" brushRef="#br0">27284 5871 8298,'0'15'-1153,"0"-1"864,0 0 1,0 7 594,0 2 1,0 4-23,0 2 1,-4-1-52,-1 0 0,-5 1-148,6-1 0,-3 1-4,3-1 0,2 5-9,-3 0 0,4-4-182,1-5 0,0-7 109,0 2-357,0-10 190,0 4 0,0-13 113,0 0 0,0-6-199,0-8 0,0-1-16,0 1 0,0 0 130,0 0 1,1-5 82,4 0 0,-3-2 43,2 2 1,4 2-43,2-7 0,2 5 6,3-4 1,-6 5 23,0-1 1,1-1-26,4 1 1,-4 0 155,-1 5 0,1 1 16,4 3 1,-5-1 142,1 7 1,-5-1-121,4 5 0,-6 6 129,2 4 0,-4 9-67,-1 4 0,0 4-47,0 2 0,-1 1 9,-4 3 1,4-2-26,-4 7 0,2-6-210,-2 1 1,3-3-74,-2-1 0,2-3-190,2-2 1,0-8-144,0-7 153,-6-5 0,3 2 46,-7-6 1,5-6-131,-4-4 404,6-3 0,-10-7 0,5-2 0</inkml:trace>
  <inkml:trace contextRef="#ctx0" brushRef="#br0">27299 6156 8271,'0'-15'-303,"6"1"1,2 2 256,6 2 0,0-1 116,0 6 0,1 1-16,-1 4 60,0 0 1,-1 1-183,-4 4 0,2-2 74,-6 7 1,-2-1 60,-8 5 0,-3 5 63,-6 0 0,0 6-19,0-1 1,-5-2 81,0 2 1,2-2-100,7 2 1,-1-2 166,6-3 0,1-8-64,4 3 0,1-4-259,4-1 1,3-3-122,6-6 0,5 0-266,0 0 1,8-6 168,1-3 280,1-4 0,12-1 0,-5 0 0</inkml:trace>
  <inkml:trace contextRef="#ctx0" brushRef="#br0">21754 8743 8090,'-7'-14'-733,"6"6"591,-6 2 0,7 17 409,0 3 1,-4 14 101,-1 1 0,-6 13-200,1 1 1,-2 3 155,-3-3 1,1 6-127,0 3 1,0 8 1,0 1 0,4-1 12,1-8 1,6 1 184,-2-11 1,5 2-193,5-10 1,4-8-55,10-7 1,0-3-208,9-2 1,-2-6 73,7-3 1,-2-3-509,3-2 0,-4-7 232,3-2 0,2-4-286,-2-1 1,-2 1-26,-7 4 568,-3-4 0,-1-1 0,2-8 0</inkml:trace>
  <inkml:trace contextRef="#ctx0" brushRef="#br0">22038 9539 8090,'16'-1'239,"3"-4"0,-2-3 75,7-6 0,-1-2-356,6-3 0,4-3 66,0-7 1,-1 1-63,-8 0 0,-2-1 99,-3 1 1,-8 1-140,3 3 1,-9-1 15,-1 6 1,-2 0 25,-2 5 0,-2 1-15,-2 4 1,-4-2-35,-6 6 1,-5 0 148,0 5 1,-7 2-76,3 2 0,-3 0 164,3 5 1,2 1-96,7 4 0,0 0 274,-1 0 1,3 2-66,2 3 0,-1-2-10,7 7 0,-1 0-141,5 4 1,1 1-133,4-1 0,3-4-95,6-1 0,2-5 66,3 1 0,3-5-645,7-5 0,4-2 300,0-7 0,5-8-415,-5-6 0,0-5 805,-4-5 0,-1-9 0,0 3 0</inkml:trace>
  <inkml:trace contextRef="#ctx0" brushRef="#br0">22592 9184 8090,'0'-14'-454,"0"-1"739,0 1 1114,0 6-981,0 2 1,-6 6-156,-3 0 1,-4 14 6,-1 10 0,-2 9 14,-3 10 1,5-1 63,0 1 0,1 0-113,8-1 1,0-7-376,5-7 0,2-5 168,3-9 1,3-5-485,6 1 0,0-9 246,0-1 0,5-8 59,0-11 0,7-3-312,-3-6 1,-1-5 162,2 0 0,-8-5-206,-2 4 1,0-3 150,-4 3 1,-4 3 353,-1 7 1,-4 4 138,-1 5 310,7 1-346,-6 6 1,6 10 76,-7 12 1,0 7-22,0 7 0,0 5 115,0 0 0,0 5-166,0-5 0,0-1-277,0-8 0,4 1-229,1-6-135,6 0 0,-3-10-366,6 1 461,-6-7 232,5 3 0,-10-12-378,6-3 585,-5-10 0,2 3 0,0-17 0,2 3 0</inkml:trace>
  <inkml:trace contextRef="#ctx0" brushRef="#br0">22848 9099 8090,'8'0'302,"5"0"-71,-12 6 0,11 3 168,-8 10 1,6 3-194,-6 7 0,3-1-30,-2 1 1,-4-1 13,4 1 0,-4-6 29,-1 1 0,0-7 113,0 2-96,0-9 117,0 2-110,0-10-89,0 4-21,7-6 1,-4-6 54,6-4 1,-4-8-222,5-6 0,-1-9-343,5-5 0,1 3 2,-1 2 0,0 0-308,0 4 1,0 4 264,1 11 1,-6 0-213,1-1 0,-6 7-848,6 4 1477,-7 2 0,3 2 0,-6 0 0</inkml:trace>
  <inkml:trace contextRef="#ctx0" brushRef="#br0">23147 9084 8090,'6'8'203,"-4"5"158,3-4 0,-4 9-57,-1 1 0,0 6 7,0-1 1,-1 2 171,-4 3-247,-3-1-45,0 1 0,-3-6-16,6 1-149,0-6 15,5 2 0,-4-10-249,-1-1 238,0-6-182,5 3 1,0-7 35,0-4 0,5-9-49,0-10 1,11-3 17,-2-1 0,5-2 38,0-3 1,-2-2-21,7-3 0,-2 3 3,2 7 0,2 4 18,-2 1 0,-3 10-89,-2-1-542,-4 9 466,0-1 1,-7 18 1023,-4 7 1,-4 3-472,-4 7 0,-4 1 450,-7 8 1,3 1-408,2-6 0,-1 1-400,6-6 1,1-1-479,4-3 0,1-9 336,4-5 1,8-7-149,6 2 1,4-10-19,-4-5 0,7-2-193,-3-2 0,3-7-59,-3-3 448,4 4-95,-11-7 0,4 10 505,-5-7-140,-1 0 62,0 2 1,-1 0 214,-4 3 0,2 3-148,-6-3 1,0 4 18,-5 0 1,0 1 83,0 0 26,0 0-128,0-1-121,-7 1-30,6 6 0,-12 2-5,4 6 34,2 6 4,-5 2 1,4 13 16,-6 2 1,1 6-19,4 4 1,-2 2 128,6 3 0,-2 1-161,3-6 0,2-1-85,-3-8 1,10-4-557,5-6 292,2-6 57,2-1 0,1-9-493,-1-3 522,0-3-66,0-12 1,1-2-128,-1-7 0,-2 4-11,-2-3 0,1 4 407,-6-5 0,-1 3 0,-4 7 0,0-5 0,0 5 0,0 0 0,0 5 0,0-7-346,0 6 375,0-6 133,0 13 1,2 2 106,3 6 1,-2 6 70,6 4 0,-4 7 126,5 2 1,-1 5-84,5-5 1,-4 6 62,-1-1 0,-4 2-184,4 3 1,-5-1-16,0 1 0,-2-2-153,-2-4 133,0 4-129,0-11 0,0 0 12,0-7 295,0-6 208,0 4-558,0-20 1,0-3-205,0-12 0,2-1-627,2 1 454,4-7 220,6 5 0,5-3-512,0 9 351,7-3-159,-11 12 1,11-4-390,-7 9 0,1-1 811,-1 6 0,-3 1 0,4 4 0</inkml:trace>
  <inkml:trace contextRef="#ctx0" brushRef="#br0">24355 8871 8018,'10'10'77,"-1"-1"1,1 0-51,4 6-24,0-1 0,1 0 0,-3 2 685,-2 3-274,2-3-218,-10 4 0,9 1-250,-6 2 0,-2 0 149,-8 0 0,-3 1 7,-6 4 1,-7 6 6,-2-1 0,1-2-4,-2-7 1,7 1 92,-2-6-154,3 0 71,2-5 351,6-6-188,-5 5-20,11-11 0,-2 4 66,8-6 0,1 0-170,9 0 1,-1 0 53,11 0 0,-4 0-313,9 0 1,-4-2-406,8-2 1,-1 2-1585,1-3 1074,-3-3 380,5 7 640,-7-12 0,1 5 0,-1-6 0</inkml:trace>
  <inkml:trace contextRef="#ctx0" brushRef="#br0">24938 9326 8018,'15'0'179,"-3"2"46,-2 2 0,2-2-54,-2 3 1,-2-4 423,1-1-595,1 0 0,-2 7 0,-2 0 0</inkml:trace>
  <inkml:trace contextRef="#ctx0" brushRef="#br0">25137 9454 7712,'2'-14'181,"3"-1"1,4 0 23,10-4 0,5-10 218,9-9 1,5-9-199,9-5 0,-1-10-371,-20 29 0,0 0 0,1 0 0,2 0 282,3-3 1,2 1 0,2-2 0,1-1-270,5-4 0,1-1 0,-1 1 1,0 0 162,-2 2 0,0 0 0,-3 1 0,-3 0-17,-2 4 1,-2-1 0,-1 1 0,-1-1-232,-2 0 0,0 1 0,18-30 305,-6 4 0,-5 2 6,5 2 1,-2 0-117,2 1 0,2 5-176,-7 4 0,-1 9-248,-9 5 0,-2 9-72,-7 5 30,0 3-558,-6 8 1336,-1 2 0,-7 19 0,0 2 0</inkml:trace>
  <inkml:trace contextRef="#ctx0" brushRef="#br0">25863 9482 8099,'-16'22'-306,"-3"-7"987,17-9 0,2-12-249,10-4 0,4-13-189,5-6 0,3-17-41,6-6 1,2-11-454,-13 25 1,0 0 0,0 1 0,2 0 312,2-3 1,1-1 0,0 3 0,1 1-68,3-4 1,1 1 0,-1-1 0,3 0-93,6-4 1,1 0 0,-3 1-1,0 1 3,3-3 1,-1 2-1,0 4 1,-2 1-21,-4 3 0,-1 1 0,-3 2 1,-1-1-49,14-27 1,-6 4 148,1 0 0,-8 2-82,-1 7 1,-7 1-29,2 4 1,-9 7-137,-6 3 1,-2 4-250,-2 6 1,0-2 507,0 6 0,-6-7 0,-2 4 0</inkml:trace>
  <inkml:trace contextRef="#ctx0" brushRef="#br0">26246 7748 8206,'-8'6'79,"2"-4"1,14 4 185,6-6 0,8 0 66,12 0 0,7-6 0,6-4 0,7 1-150,-2-5 1,2 3 21,-2-8 1,1 3-119,-5 2 1,4 4 114,-5 1 1,-1 6-83,-8-2 0,-5 3-95,-9 2 1,-4 8-95,-5 6 1,-7 8-62,-4 12 0,-10 8 145,-8 10 0,-7 18-284,7-31 1,0 2-1,2 6 1,0 1-52,0 4 0,0 0 1,1 7-1,-1-1 0,-2 0 1,-1 0-1</inkml:trace>
  <inkml:trace contextRef="#ctx0" brushRef="#br1">23104 6867 8030,'0'-15'-225,"0"1"265,0 6 193,7 2 0,-6 7 335,4 4 0,3 8-282,1 6 1,-1 6-109,2-1 1,-2 1-101,1-1-59,4 3 0,-10-12 67,6 4 0,-4 2-155,5-2-36,-7 0 0,8-10-323,-7 1 298,1-1-235,-5-1 214,0 5 0,5-13-113,0 0 1,1-7-121,-1-7 187,3 0 1,6-5 137,0 0 1,0-5-64,1 5 0,-1 0 363,0 5 1,-5 5-71,1-1-58,-1 7 1,6-3 107,-1 6 1,-2 6 10,-2 4 0,3 2 257,-4 2 1,-1 1 333,1-1-355,-5-6-331,8 4 1,-9-10-173,7 3 375,-7-4-1057,10-1 520,-5-6 0,4-2-31,-2-6 0,1-2-204,-7-3 0,1 2-117,-5-7 0,5 2 549,0-2 0,-1-9 0,-4 3 0</inkml:trace>
  <inkml:trace contextRef="#ctx0" brushRef="#br1">23687 6440 8030,'10'0'-288,"-1"0"1,-4 0 835,4 0 1,-4 6 147,5 4-398,-7 9 0,3 4-23,-6 11 0,5-3 43,0 7 0,-1 2-29,-4 7 1,0-1-134,0 6 1,0-1-82,0 1 0,-1-2-1268,-4-2 650,3-11 439,-4 11 0,4-18-841,-2 3 498,2-9-106,-10-10 0,8-3-826,-5-6 1379,6 0 0,-10-18 0,5-3 0</inkml:trace>
  <inkml:trace contextRef="#ctx0" brushRef="#br1">23630 7051 7075,'0'15'559,"0"5"324,0 4 1,5 3-390,0 1 1,1 1-39,-1-1 0,-4 0-89,4 1 1,2-1 72,-3 1 1,3-7 593,-3-3-499,-2-3 169,11-2 231,-12 0-605,12-6 1,-5-3 82,6-10 1,2-5-337,3-9 0,-2-4-224,7-10 1,-1-2-239,6-3 1,-1-3-613,1 3 1,-1-3-2486,1-2 3258,-1 1 1,0-7 0,1-2-1</inkml:trace>
  <inkml:trace contextRef="#ctx0" brushRef="#br1">27867 6909 7982,'0'-14'-467,"0"0"1,2 7 1344,3 7-522,-4 7 0,7 13 64,-3 4 0,-4 4-118,4 6 1,-3-4-186,-2 3 1,0-3 42,0-2 1,4-6 0,1-3-25,0-3-273,1-2 0,-4-7 107,3-7 0,1-7-123,-1-7 1,1-5-87,-1 0 0,-2-6 37,6 1 1,-4-3 36,4-1 1,-1 4 127,2 1 0,1 5-43,-6-1 55,6 10 114,-3 2 1,4 9-33,-2 3 0,1 7 175,-6 7 1,4 5 161,-4-5 0,-1 5-148,-4-5 1,2 4 105,3-4 1,-2 0-91,6-5 1,-4-4-111,5-1 1,1-5-79,8 0 1,-2-4-224,7-4 0,-1-4-607,6-7 0,-1-4 410,1 1 1,-2-5-727,-4 9 1,-2-2 422,-7 12 0,0-1 649,0 5 0,-6 0 0,-1 0 0</inkml:trace>
  <inkml:trace contextRef="#ctx0" brushRef="#br1">28407 7464 7982,'0'20'0,"5"-9"99,0 3 1,1-9 215,-1 0 0,3-5-58,6-5 1,0-9 259,1-10 1,-1-4-614,0-5 1,5-4 42,0-5 1,0-6-46,-5 1 0,5-7 71,0 2 0,0-3-204,-5-2 0,0-6 209,1-4 1,-6-1-112,1 2 0,-7-2 21,1 7 1,-2-1 77,-2 5 0,0 7 115,0 2 1,-5 10 160,1 5 1,-6 5 24,5 4 1,-1 3-135,1 7 1,2 6 442,-6 4-123,6 2 152,-10 2-478,5 6 0,-5 2-106,4 6 1,-4 5-97,4 0 1,-4 7 81,-1-3 1,-2 6-124,-3 4 1,-3 2 71,-6 3 1,-6 1-444,1-6 0,0 0-10,5-4 0,6-2-843,3-4 215,9-2-55,4-7 1180,12-6 0,8-14 0,8-10 0</inkml:trace>
  <inkml:trace contextRef="#ctx0" brushRef="#br1">28578 6397 7982,'21'-14'223,"-4"6"197,7 4 0,-5 2-131,4 2 0,1 8 127,4 6 1,6 7 245,-1 7 1,6 0-233,-1 1 0,5-1-737,4 1 0,-1-6 307,6 1 0,7 0 0,5 4 0</inkml:trace>
  <inkml:trace contextRef="#ctx0" brushRef="#br1">21711 10079 8221,'-43'-6'0,"9"0"0,5-4 379,1 4 56,12 6-380,2 0 0,10 0 129,14 0 0,7 2-48,17 2 1,3-2 18,11 3 1,9-2 24,9 2 0,13-4-314,-34 1 1,0 1 0,2-2 0,1-1 136,6 0 0,1 0 0,-4 3 1,-1-1 4,0 1 0,-1-1 0,3 1 1,-1-1-13,1-2 1,0 0 0,-1 0 0,0 0 48,3 0 1,1 0 0,-4-3 0,-1-1 20,-3 0 1,0-1 0,3-1 0,0-1 17,0 1 1,-1-2 0,3-2 0,1-1-21,1 0 1,1-1 0,-3-1 0,0-1 68,-4 0 1,-1-1 0,2 1 0,0-2-115,-2 0 0,1-1 0,0 2 1,0 0-92,0-2 1,-1 1 0,-5 4 0,-1 0-346,30-7 0,-6 10 417,-8 4 0,-8-1 0,-6 4 0,-8 9 0,-5 7 0</inkml:trace>
  <inkml:trace contextRef="#ctx0" brushRef="#br1">24711 10122 8149,'-14'0'94,"-1"0"0,3 2 182,2 2 0,4 0-64,6 5 1,-2 5-31,-2 5 0,2 6-340,-3-1 0,5-2 150,5 2 0,-2 0-98,7 4 1,1 1 24,8-1 1,-2 0 38,7 1 0,0-1 74,4 1 0,0-7-133,1-3 0,1 1 134,3-1 0,-1 0-3,6-5 0,4 1 153,6-1 0,5 0-134,-1 0 1,-6 1 179,2-1 0,-7 0-98,6 0 1,-7 0 98,-2 1 0,-5-3-56,5-2 0,1 1-20,8-6 1,9-1-36,5-4 1,3 0-196,-3 0 0,1-1 78,-1-4 1,1-3 111,-10-6 0,5 0-186,5-1 0,2-4 36,7 0 0,1-6 36,-1 2 1,-10-6 31,1-4 0,-13 1-2,3-6 1,0-6 18,0-8 0,4 2 8,0-3 1,1 1-251,0-5 0,-2 1 249,-2-1 1,-9 3 104,-6-3 0,-11-3-72,1-11 0,-9 5 16,0-1 1,-3 6-297,-2-6 0,-1 1 229,-4-5 1,2-6-11,-8 36 0,-1 1 1,7-39-88,-6 39 1,-1-1 0,8-38 8,-8 39 1,0 0-1,3-4 1,0-1 33,-3 3 1,1-1 0,2 0 0,1-1 43,-2 4 1,1 0 0,1-1-1,1 1 12,7-31 0,-5 5 84,1 14 0,-7 3-64,2 6 0,-4 2 112,-1 3 0,0 5 19,0 9 0,-1-1-159,-4 6 1,3 0 395,-2 5-536,-4-1 1,1 6 165,-2 0-207,-4 5 1,5-2 15,-6 6 0,0 2 41,0 2 0,-2 11-40,-3 8 0,-3 6 27,-6 4 0,-3 5 42,-2 9 1,-3-3-164,-7 4 1,-2-4 88,2-1 1,-3-1-164,8 1 0,3-7-219,2-3 0,11-4-1083,8-5 1071,0-4 0,14-14 531,0-6 0,6-7 0,8-12 0,7-10 0,2-9 0,0 2 0,0-2 0,-1 2 0,2-2 0,-2 3 0,-3 7 0,-1-1 2,5 1 1,-4 6 348,5 3 1,0 4 182,4 6 1,0 3 267,1 6 0,6 6-263,3 3 1,10 6-48,9 4 0,13 3-929,-30-8 1,0 0-1,4 0 1,1 1 436,0-1 0,0 0 0,2 2 0,1 1 0,-3 0 0,0-1 0,0 1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12029 1436 8452,'-21'-10'-64,"7"1"344,0 6 188,12-4 1,2 7 197,10 0-595,2 0 0,9 0-141,2 0 1,4 0-149,2 0 148,-1 0 1,-1-4 67,-3-1 0,1 0-255,-6 5 1,-2 7-86,-7 2 0,-4 5 128,-6 5 0,-3 3 27,-7 7 1,-1-1 54,-12 1 0,4-1-90,-5 0 1,7-1 188,-2-3 1,5-3 131,4-7 1,-1 0-95,6 0 0,1-4 217,4-1 1,1-6 44,4 2 0,3 1-167,6-1 1,0 0-21,0-5 1,1 0 3,-1 0 0,0 1-158,0 4 85,0-3-136,1 10 0,-9-4-133,-6 6 1,-2 1 74,-7-1 1,-5 0-90,-5 0 1,-2 1 98,2-1 0,3-2 173,-2-2 0,-5-4 0,1-6 0</inkml:trace>
  <inkml:trace contextRef="#ctx0" brushRef="#br0">12043 1635 8425,'8'20'95,"-2"-1"192,-6 10 1,5-2 65,0 11 1,-1 4-163,-4 6 0,0 7 80,0 2 0,0 0-26,0 4 1,0-4 42,0-5 1,0 2-202,0-7 0,0-6 140,0-7 0,0-4-342,0-2 1,0-6-438,0-3-130,7-9 125,-6-4 353,6-6 0,-7-3-279,0-7 1,0-1 169,0-13 1,0 1-375,0-6 1,1-1 686,4-3 0,-4-9 0,6-9 0</inkml:trace>
  <inkml:trace contextRef="#ctx0" brushRef="#br0">12540 1194 8448,'10'-8'-745,"-1"4"522,-5 2 0,2 5 506,-6 7 0,-5 1-118,0 12 1,-6 1-460,2 4 0,-4-4 104,-1 0 1,5-7-120,-1 2 0,7 2-291,-2-2 600,-3 0 0,0 1 0,-6 2 0</inkml:trace>
  <inkml:trace contextRef="#ctx0" brushRef="#br0">12384 1578 8448,'0'14'-418,"0"0"443,0 1 0,5-6-77,0 1 153,6-7 0,-3 3-260,6-6 124,-6 0-124,-2 0 0,-6 2 165,0 2 1,0 0-155,0 5 1,-8 2 47,-6 8 1,0-2 65,-5 7 1,3-6 157,2 0 1,-1 1-137,1-4 1,6 2 136,4-8 1,2-1-109,2 2 1,2-7 94,2 2 0,4-4-59,6-1 1,5 0 39,0 0 0,5 2-15,-5 3 0,0-4 0,-5 4 0,0 1-78,1-1 1,-7 6 47,-4-1 0,-2 2 27,-2 2 0,0 1-21,0-1 1,-6-5 68,-4 1 0,2-1-61,-1 6 0,-1-1 37,-4 0 1,1-5-11,4 1 0,-2-5 12,6 4 0,-4-4-90,4 4 0,0-4 142,5 5-246,-6-7 0,3 9 148,-7-2 0,1-2-154,-6 1 0,1 1 69,0 4 0,-2-5-161,-3 1 1,3-5 95,-3 4 1,4-6 65,0 2 1,1-2 225,0 2 0,5-4-141,-1 4 0,7-2-62,-2 2 1,5-2 29,5 7 0,3-2 245,6 1 0,8 4 17,7-4 1,7 2-149,11-1 0,-1 1-74,6-6 1,-1-1-119,1-4 0,2 0-90,-7 0 0,0-4 120,-4-1 0,-2-6-384,-3 1 1,-5 2 164,-9-1 0,-4 1-108,-5-1 0,-3-4-105,-2 3 1,-4-2-86,-6-2 1,-1-1 540,-4 1 0,-9-6 0,-9-3 0</inkml:trace>
  <inkml:trace contextRef="#ctx0" brushRef="#br0">12626 1720 8447,'9'-9'59,"1"-1"1,1 2 62,8-1 0,-2-5 149,7-1 0,-7 4-309,2-8 0,2 12-178,-2-8 0,-5 9-257,-5-3 1,-1 4 229,2-5 243,-4 7 0,-6-3 0,0 6 0</inkml:trace>
  <inkml:trace contextRef="#ctx0" brushRef="#br0">12711 1450 8444,'2'10'-713,"2"-1"0,-2 1 1064,3 4 1,-4 5-37,-1 0 1,0 6 23,0-1 1,0-2-47,0 1 0,-6 1-51,-3 5 1,-4 1-74,-1 3 1,-5 1-4,0 4 0,-11 3-98,1-3 0,-2 2 156,2-2 1,1 1-399,-1-6 0,7 4 79,3-9 0,4-3-1005,0-10 524,7-1-179,2-6 0,14-10 208,6-12 1,2-7 546,8-7 0,-1-7 0,6-1 0</inkml:trace>
  <inkml:trace contextRef="#ctx0" brushRef="#br0">12668 1805 8444,'8'0'23,"0"0"77,-3 0 1,-3 7 123,2 2 1,-2 5 62,-2 5 1,0 4-275,0 5 1,0 5 128,0 0 0,-5 2-110,0-2 0,-1-1 9,1 6 1,4-8-108,-4-2 1,3-1 92,2-8 0,0 0-320,0-5-549,0 0 603,0-6 1,0-3-118,0-10 0,0-3 79,0-6 1,2-2-90,3-3 1,-4-3 84,4-6 1,-2-1 256,2 1 0,-3 0 3,2-1 0,3 5 21,-3 1 0,6-1 61,-5-4 1,6-1-117,-2 1 0,4-1 236,1 1 0,0 4-115,0 1 1,1 5 251,-1-1 0,-5 10 256,1 4-466,-1 3 1,4 10 79,-4 7 0,-2 5 3,-7 8 0,0 7-54,0 3 0,0-2 11,0 2 0,-5 2-267,0 7 0,0-4 139,5 0 0,0-7-353,0-8 1,0-6 101,0-3 0,-4-3-260,-1-2 222,0-6 269,-1-1 0,-2-7 0,-6 0 0</inkml:trace>
  <inkml:trace contextRef="#ctx0" brushRef="#br0">12697 1976 8390,'9'-8'-572,"1"3"1,-7 2 507,2-1 627,3 2-524,0-4 0,1 6-18,0 0-136,-5 6 53,2 2 0,-6 6 178,0 0 1,-2 1-69,-2-1 0,0 0 156,-5 0 0,1 5-95,-1 0 1,-2 0 76,6-5 1,-5 0-4,6 1-128,-1-1-108,5-6 0,1-2-260,4-6 0,3-6-25,6-4 0,2-9 338,3-4 0,-3-4 0,4-2 0</inkml:trace>
  <inkml:trace contextRef="#ctx0" brushRef="#br0">12953 1862 8390,'16'0'5,"3"0"0,-2-1 207,7-4 0,-5-4 66,4-10 1,1 1 3,4-5 0,-1 4-349,-3-5 0,1 2-139,-6-2 0,-5 4-149,-4 5 1,-7 1 42,2 0 1,-4 4-674,-1 1 985,0 6 0,-6-4 0,-2 7 0</inkml:trace>
  <inkml:trace contextRef="#ctx0" brushRef="#br0">13152 1550 8372,'0'14'0,"5"2"-367,-1 3 1,1-2 156,-5 7 0,0 4 1127,0 5 0,0 2-316,0-2 0,0 3-150,0 7 1,0 0-444,0-1 1,-5 3 99,1 2 1,-1-1-142,5 6 1,0-6 77,0 1 1,0-7-652,0-2 1,0-12 311,0 3 0,0-15-1047,0 0 908,0-9 0,-2 0-2,-2-10 1,2-8 216,-3-6 1,-1-7 65,1-3 1,-1-1 151,1-8 0,2 0 0,-7-4 0,7-1 0,-9 0 0,4 1 0</inkml:trace>
  <inkml:trace contextRef="#ctx0" brushRef="#br0">13081 1962 8323,'0'-14'-74,"0"-1"110,0 8 1,-2 3 185,-3 14 0,2 6 36,-6 12 1,-1 2-164,-4 3 0,0-3 90,0 3 0,4-7-376,1-3 0,6-5 120,-2 1-796,3-10 97,2-2 208,7-20 0,0-3 562,8-12 0,-1-1 0,0 1 0</inkml:trace>
  <inkml:trace contextRef="#ctx0" brushRef="#br0">13152 1919 8323,'14'0'-880,"2"2"905,3 3 0,-3 1 605,3 3 1,-4 4-379,0-4 0,-3-1-173,-2 2-620,2-7 337,-4 10-594,6-12 400,-6 6 0,-1-14-57,-7-2 1,0-4 454,0-1 0,0-7 0,0-1 0</inkml:trace>
  <inkml:trace contextRef="#ctx0" brushRef="#br0">13308 1720 8323,'10'8'92,"-1"6"1,-4 2 205,4 8 1,-5-1-110,0 6 1,-2 4 16,-2 0 0,0 2-137,0-2 1,0 4 110,0 5 0,-2-1-419,-2-3 0,2 0 201,-3-10 1,4 3-1283,1-13 458,-7 1 476,6-11 0,-6-14 386,7-13 0,0-13 0,0-4 0</inkml:trace>
  <inkml:trace contextRef="#ctx0" brushRef="#br0">13351 1777 8323,'8'-14'-562,"4"0"1,-4 1 1150,7 4 1,-1 2 399,0 7-933,0 0 0,0 0 80,1 0 1,-3 7-103,-2 2 0,1 5 97,-6 5 1,-1-1-50,-4 5 0,0 7 48,0 8 1,0 3-10,0 2 0,-1 1 87,-4 3 0,3-7-77,-2 3 0,2-10 102,2 0 0,6-9-80,4-5 1,4-5-17,5-5 1,-3-2 25,3-7 0,1-2-110,-1-3 1,5-4 24,-5-10 0,5-3-187,-5-7 0,0-1-106,-5-3 1,-5 2 108,1-7 1,-7 9-312,2-4 1,-4 8 158,-1-4 1,0 1-188,0 4 1,-5 2 131,1-2 0,-6 2-926,6-1 1239,-8-4 0,11 5 0,-5-7 0</inkml:trace>
  <inkml:trace contextRef="#ctx0" brushRef="#br0">14076 1521 8320,'0'-14'-101,"0"4"705,0 1 1,8 0 348,6-6-857,0-5 0,15 2-114,-1-5 1,-4 1 16,4-2 0,-2-1-248,2 6 1,-6-2 43,-3 2 0,-3 8-274,-2-3 1,-4 4-766,-1 1 629,-6 3 615,4-1 0,-1-1 0,2-6 0</inkml:trace>
  <inkml:trace contextRef="#ctx0" brushRef="#br0">14332 1052 8344,'-8'0'-552,"-5"0"1,12 11 1103,-4 3 0,3 12-113,2 2 0,0 2-96,0 8 1,0 0-86,0 4 0,0 1-29,0 0 1,-4 6 0,-1 3 0,-4 3-14,4 2 0,-5-11 76,6-4 0,-3-10 529,3-3-591,2-1 0,-6-14 174,3 0-908,4-6 1,-12-8-788,4 0 0,-4 0-1156,-1 0 2447,0 0 0,-7-12 0,-1-4 0</inkml:trace>
  <inkml:trace contextRef="#ctx0" brushRef="#br0">14104 1564 8344,'8'0'-823,"-1"0"1114,-7 0-103,0 0-30,0 6 88,0-4-114,0 4 121,0-6-125,-7 0 90,6 0 10,-6 0-12,7 0 162,0 0-456,0 6 166,0-4 1,0 6-207,0-3 203,0-4-142,0 12 1,0-5 36,0 6 1,-6 0-4,-3 0 0,-4 1-108,-1-1 1,0 5 91,-1 0 1,-4 4-234,0-4 0,2 0-145,8-5-525,-4 1 291,5-1 651,0-6 0,2-8 0,6-8 0</inkml:trace>
  <inkml:trace contextRef="#ctx0" brushRef="#br0">14261 1521 8344,'20'0'0,"-4"2"91,3 2 0,-3-2 124,-2 3 1,0 1 8,1-1 0,-1 0 62,0-5 0,0 1-66,0 4-16,1-4 1,-3 7-686,-2-3 0,-4-2-17,-6 7 1,0-1 497,0 5 0,-13 7 0,-2 1 0</inkml:trace>
  <inkml:trace contextRef="#ctx0" brushRef="#br0">13948 2118 8278,'-8'7'-694,"2"-6"1047,6 5 0,8-12-95,6-3 1,2-10-256,7-5 1,1-3 60,5-1 0,4 1-193,0 3 1,5-3-44,-5 4 0,-1 2-536,-9 2 355,-2 3 1,-9 7-14,-2-1 366,-4 7 0,-6-9 0,0 4 0</inkml:trace>
  <inkml:trace contextRef="#ctx0" brushRef="#br0">14147 1820 8278,'8'14'-921,"0"2"690,-3 3 1,-4 4 1028,4 11 1,-3 2-202,-2 7 1,0-1-159,0 1 1,-2 4-260,-3 1 0,4-3-132,-4-7 0,3 2-14,2-7 1,0-1 127,0-9 1,5-2-906,0-7 512,0-6-316,-5-2 0,4-14 234,1-6 0,0-2-471,-5-7 1,0-1 289,0-5 1,-7 1 493,-2 0 0,-4-2 0,-1-4 0,1 4 0,4-3 0,-2 8 0,6 1 0,-4 12 0,4-3 207,0 11 169,-1-3 1,3 14 129,-7 2 1,6 9-155,-6 1 1,1 6-91,-6-2 1,6 0-265,-1 0 1,6-4 117,-6 5 0,7-7-485,-2 2 1,-1-8 88,1-1-1228,0-7 1508,5 3 0,0-12 0,0-2 0</inkml:trace>
  <inkml:trace contextRef="#ctx0" brushRef="#br0">14062 2147 8278,'14'0'-552,"0"4"368,0 1 1,5 1 706,0-1 1,2-3-179,-2 3 1,-2-5-148,7-5 0,0-3-66,4-6 0,-1-7 21,-3-3 0,2-2-218,-2-3 1,-3 5 60,-2 1 1,-5 1-330,-5-2 1,2-1 184,-6 6 0,5-5-93,-6 5 1,1 0-46,-5 5 1,0 0-4,0-1 1,0-3-1,0-1 7,0 0 428,0 4-219,0 1 311,0 0-107,0 6 92,6 2-100,-4 6 1,6 0 170,-3 0 0,-4 6 52,4 4 0,-3 2-103,-2 2 1,0 7 10,0 3 1,0 2-57,0 3 1,0 1-86,0 3 1,0-1 29,0 6 0,0-5-32,0 5 1,0-2-57,0 2 0,0-3-137,0-7 0,0-1-118,0-3 0,0-4-19,0-6-170,0 1 199,0-7 33,0-2 88,0-19 1,0 4-396,0-10 0,0-2 56,0 2 0,0-8-108,0-1 0,0 0 152,0-6 0,0 1 364,0 5 0,-5-2 0,0 11 0,0 0 0,5 5 0,0 6 0,-4 3 129,-1 10 1,-1 4 238,1 10 1,2 3-3,-7 7 0,1 1 280,-6 3 1,1-3-289,0 3 1,0-3-76,0-1 1,-1-3-455,1-2 0,5-3 137,-1-7-513,1 0-26,1 0-108,-5-6 1,12-8 137,-4-9 543,3-4 0,9-7 0,0-3 0</inkml:trace>
  <inkml:trace contextRef="#ctx0" brushRef="#br0">14431 2047 8243,'15'-14'-44,"-1"6"82,0 3 1,0 4 79,1 1 1,-1 0 147,0 0 1,0 0-467,0 0 0,1 0 189,-1 0 1,0 0-194,0 0 1,-4-5 63,-1 0 140,-6 1 0,10-3 0,-5-1 0</inkml:trace>
  <inkml:trace contextRef="#ctx0" brushRef="#br0">14616 1848 8243,'14'-14'0,"5"3"27,0-3 1,7 3 85,-3-8 1,1-2 116,5 2 0,-3-6 36,12 1 1,-6-3-247,1-1 0,2-1 135,-2 1 1,-5 0-179,-4-1 1,-7 2 9,2 4 1,-3 0-156,-2 5 1,-1 2-271,-3-3 1,1 8-5,-7 1-130,1 7 350,-5-3 0,-6 6-221,-4 0 1,2 0 442,-1 0 0,-1-7 0,-4-7 0,0-8 0</inkml:trace>
  <inkml:trace contextRef="#ctx0" brushRef="#br0">15043 1265 8112,'8'7'465,"-4"2"0,0 8-252,0 2 1,-2 7 40,3-3 1,-4 9 29,-1 1 1,0 11 5,0-1 1,0 4 22,0 1 1,0-2-73,0 6 0,0-2-11,0 2 0,-4 4-66,-1-4 1,0 2-162,5-2 1,0-5-278,0-9 223,0 3 0,0-16 94,0 4-172,0-10-602,0 1 517,0-12 0,0-3-342,0-10 0,-2-3 215,-2-6 0,1-7-257,-7-2 0,2-6 146,-1-4 1,1-8-56,3-6 1,3-2 184,-2 1 1,2 9 321,2-4 0,0 10 0,0 0 0,0 9 0,0 5 0,0 8 280,0 2-228,6 6 492,-4 3 0,4 12-134,-6 7 0,-1 5-7,-4-5 1,-3 6-66,-6-1 1,-2-2 17,-3 2 0,3-2-489,-3 1 1,4 3 148,0-7 0,3 0-554,2-5 1,-1 0-33,7 0-674,-8-6 820,11-2 1,-5-14 423,6-6 0,0-6 0,0-9 0</inkml:trace>
  <inkml:trace contextRef="#ctx0" brushRef="#br0">14915 1862 8185,'24'-9'-137,"-1"-1"1,-1 6 204,2-6 1,1 7 185,-6-2 1,5 4-70,-5 1 0,0 1-115,-5 4 0,-4-3-12,-1 2 0,-4 3-290,4-3 1,-6 3-922,2-3 669,3-2 484,-6 4 0,-2-6 0,-8 0 0</inkml:trace>
  <inkml:trace contextRef="#ctx0" brushRef="#br0">15157 1777 8185,'4'-14'0,"1"0"0,6-1 15,-1 1 0,7-2 197,2-3 0,5 2-151,-5-7 1,6 5 2,-1-4 1,2 1-191,3-2 1,-1-3 131,1 3 0,-7 2-100,-3-1 1,-3 5-74,-2-1 1,-5 8-2,1 2-21,-7-1 126,3-4 0,-6 5-152,0-1 1,-5 5 40,1-4 1,-7 4 47,1-4 0,2 4-15,-1-5 1,6 1-87,-2-5 281,-3-1 0,6 1-217,-2 0 273,2 6-242,2-4 350,0 10 1,-5-3-60,1 10 0,-1-2 200,5 7 0,-2-1-22,-2 5 0,2 5 22,-3 0 1,4 6-2,1-1 1,0 3-187,0 1 1,0 7 25,0 3 0,4 3 22,1 2 1,1-4-73,-1 4 0,-2-4-15,7 9 0,-5-4-94,4-1 1,-4-5 51,4 0 1,-6-2-143,2 2 0,-3 1 40,-2-6 0,0 1 100,0-6 0,0-1-191,0-3 0,-5 1 97,0-6 1,-6-5-112,2-5 0,-2-4 15,1 5 1,-2-7-207,2 2 0,-3-5 31,-1-5 1,5-8-222,-1-6 0,2-8-43,-1-1 1,3-11 5,6-9 534,0-12 0,0 2 0,0-13 0</inkml:trace>
  <inkml:trace contextRef="#ctx0" brushRef="#br0">15398 1564 8182,'0'14'-331,"0"0"0,0 2 1183,0 3 1,-1-2-243,-4 7 0,-3-2-497,-6 2 0,0 3-120,-1-4 1,-4 4-167,0 2 0,-4-1-130,4 1 1,-5-1 219,5 0 1,0-4-1261,5 0 1343,0-7 0,0-3 0,-1-7 0</inkml:trace>
  <inkml:trace contextRef="#ctx0" brushRef="#br0">15384 1805 8177,'21'0'176,"1"0"95,6 0 0,-4 0 601,0 0-523,-1 0 1,6 0-63,-1 0 0,1 0-40,-1 0 0,-4 0-310,-1 0 1,-1 0 42,2 0 20,9-6 0,-9-2 0,11-6 0</inkml:trace>
  <inkml:trace contextRef="#ctx0" brushRef="#br0">13692 9951 8341,'-6'-14'0,"7"6"383,4 4 1,9 4-68,15 4 0,6 3-62,2 2 0,6 2 6,4-6 1,12 0-104,12-5-1278,6-7 1132,-34 4 0,0-2 1,-1-2-1,-1-1-141,0-2 1,-1 1 0,25-7-11,-13-3 0,-9 0-735,-10 5-191,0-4 551,-17 17 256,-2-5 1,-9 9-751,-10 6 1009,-9 7 0,-8 19 0,-7 1 0</inkml:trace>
  <inkml:trace contextRef="#ctx0" brushRef="#br0">13991 10321 8341,'-22'27'144,"3"-3"1,4-4 656,6-6-540,3 1-14,6-1 0,3-2 184,6-2 0,13 1-232,16-6 0,13 0-174,10-5 1,9 0-215,11 0 1,-4-12-79,-6-2 0,-1-9-931,-4-1-404,-3 3 1436,-12 1 1,1 6-751,-10-1 916,-2 1 0,-12 1 0,1 4 0,-1 3 0</inkml:trace>
  <inkml:trace contextRef="#ctx0" brushRef="#br0">14972 9639 8568,'34'0'55,"-4"0"192,4 0 1,-4 1-27,-2 4 60,7-3 39,-5 10 0,6-9 503,-3 7-359,-3-7-167,11 10 1,-6-10 105,3 6 0,2 1-179,-7 4 0,-5 0-10,-4 0 1,-13 7-112,-2 3 1,-10 10-297,-13 9 0,-16 6-363,-22 8-615,18-26 1,0 1 902,-2 0 0,-1 1 0,-6 3 0,-1 2 268,-1 2 0,0 1 0,0-1 0,0 0 0,-4 5 0,-2 0 0,0-1 0</inkml:trace>
  <inkml:trace contextRef="#ctx0" brushRef="#br0">10052 8217 8510,'0'-14'-611,"0"6"0,0 8 924,0 9 0,0 17-158,0 7 0,0 13 17,0 6 1,-12 16-107,-7 8 1,6-36-1,-1 2-250,-2 0 1,-1 1-1,2-1 1,0 0 167,-2-2 1,1 0-1,-13 35-279,5-14 1,-1-6-487,6-12 446,0-13 143,5 3 0,0-19-307,0 1 499,-1-7 0,3-21 0,2-6 0,-2-6 0,4-4 0</inkml:trace>
  <inkml:trace contextRef="#ctx0" brushRef="#br0">9654 8885 8510,'0'-8'-1508,"0"2"1977,0 25 1,0 5-117,0 18 1,5 3 101,0 2 0,1 0-234,-1 10 0,-4-8 14,4 8 1,-3-13-125,-2-6 0,4-5 276,1-14-366,6 0 177,-3-11 0,13-5-68,2-12-78,17-7 1,6-25-392,15-6 1,-26 20 0,0 0-268,2-2 1,2 1 360,2 0 0,0-1 0,-5 1 0,0-1 0,3 1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10408 6397 8015,'-8'0'199,"2"0"259,6 0 107,0 0-299,0-6-75,0 4-22,0-4 0,1 6-35,4 0 0,-2 0 233,7 0-318,-1 0 0,5 0 93,0 0 1,1 0-110,-1 0 1,0 0 73,0 0 1,5 0-8,0 0 0,5-5 62,-5 1 1,0-1-12,-5 5 0,5-5 16,0 0 0,0 1-28,-5 4 0,0 0 25,1 0 1,-1 0-22,0 0 0,0 0-51,0 0 1,1 0 40,-1 0 1,0 0-7,0 0 0,1 0 49,-1 0 0,0 0-51,0 0 0,0 0-28,1 0 0,-1 0 35,0 0 1,0 0-48,1 0 1,0 0 46,4 0 0,-1 0-30,5 0 1,-1 0-4,2 0 0,3 0 1,-3 0 0,1 0-68,-1 0 0,3 0 69,-4 0 0,-1 0-161,2 0 1,-5 0 146,5 0 0,-7 0-122,2 0 0,2 0 86,-2 0 1,0 0-12,-5 0 0,0 4 40,0 1 0,5 0 6,0-5 0,2 0-21,-2 0 0,1-2-6,4-2 0,3 0 46,-4-5 0,4 6-33,2-2 0,-1-1-42,1 1 1,-1 0 42,0 5 0,-4 0-143,0 0 0,-5 0 85,4 0 0,-5 0-7,1 0 0,-3 0-79,-2 0 0,2 0 88,3 0 1,-4 0-31,4 0 0,-3 0 16,-2 0 0,1 0 87,-1 0 1,0 0-80,0 0 0,0 0 17,1 0 1,-1-4-16,0-1 0,0 0 3,0 5 0,1 0-14,-1 0 1,0 0-11,0 0 1,2 0-23,3 0 0,-2 0 37,7 0 0,-5 0-71,5 0 1,-5 0 57,4 0 0,0 0-3,0 0 0,3 0 5,-7 0 0,4 0-1,-4 0 1,5 0 11,-5 0 0,0 0-13,-5 0 0,2 0 16,3 0 0,-3 0-13,3 0 1,-2 0 9,2 0 0,-3 0-6,3 0 1,3 0-2,1 0 1,3 0-1,-3 0 0,3 0 0,-7 0 0,6 0-1,-1 0 1,-2-5 0,1 1 0,-5-1 0,1 5 0,1 0 0,-1 0 0,2 0 0,-2 0 0,-3-5 0,2 0 0,0 1 0,1 4 0,-3-7 0,6 6-48,-3-4 46,-4-3 1,6 7-18,-7-4 0,5-2 14,0 3 1,5-6-55,-5 6 52,6-8 0,-3 11 1,7-4 0,-6-1-1,1 1 0,-2-1-17,2 1 0,1 3 0,-6-2 0,5 2-13,-5 2 25,6 0 1,-9 0-13,3 0 72,3 0-59,-6 0 15,4 0 1,-6 0-2,1 0 1,4 2-19,0 2 0,0-2 3,-5 3 0,0 1-41,0-1 0,0 0-5,1-5 0,-1 4-14,0 1 41,-6 0 23,5 1 1,-6-4 41,8 2-52,-1-2 0,0-2 236,0 0-100,1 0 1,-1 5-82,0-1 0,2 1 35,3-5 1,-3 0-43,3 0 1,-2 0 14,2 0 0,-3 0-130,3 0 128,-4 0-63,0 0 1,4 0-19,0 0 1,-1 2 6,-3 3 1,-1-4-19,0 4 0,2-4-17,3-1 0,-3 0 12,3 0 0,-4 0 42,0 0 0,-1 0 12,0 0 0,0 0 136,1 0 0,0 0-131,4 0 1,-3 0 42,3 0 0,-2 0-25,2 0 0,-3 0 2,3 0 0,3 0-12,2 0 0,-2 0-8,2 0 1,-5 0-9,4 0 1,1 0-12,5 0 1,-3 0-46,-2 0 68,3 0-9,-11 0 1,9 0-47,-6 0 28,6 0 18,-9 0 1,6 0 1,-3 0 1,-3 0 13,3 0 0,-3 0 11,-2 0 1,0 0-25,0 0 0,1 0-1,-1 0 0,0 0 14,0 0-6,0 0-1,7 7 1,-4-6 1,7 4 1,-7-3-14,2-2 1,2 4-6,-2 1 0,1 0 3,-1-5 0,-1 0-4,5 0 1,-5 5-18,1-1 1,-2 1-4,2-5 1,-3 0 0,3 0 0,-3 0 8,-2 0 0,5 0 2,0 0 0,0 0 6,-5 0 1,0 0 5,0 0 0,1 0 3,-1 0 1,0 0 1,0 0 0,0 0 9,1 0-4,-1 0 1,0 0 210,0 0-209,1 0 1,-1-6 1,0 4 106,0-3-101,0 4-3,1-5 1,-4 4 2,3-3 0,-3 4-8,8 1 1,-3 0-5,-2 0 0,0 0-14,0 0 1,5 0-11,0 0 0,0 0 23,-5 0 1,5-2-14,0-3 1,5 4-123,-5-4 1,0 3 119,-5 2 0,2 0 6,3 0 1,-3 0 36,3 0 0,-3-4 1,-2-1 0,-5 0-5,1 5 0,-1 0 47,5 0-40,1 0-25,-1 0 19,0 0-50,0 0 45,0 0-52,1 0 1,-1 0-3,0 0 1,0 2 14,1 3 1,-1-4-10,0 4 0,0-4 116,0-1-100,1 0-2,-1 0 123,0 0-113,0 0 1,1 0 91,-1 0 0,0 0-61,0 0 14,0 0-91,1 0 0,-1 2-72,0 3 43,-6-4 23,5 6 1,-10-7-199,6 0 166,-6 0-77,10 0 1,-10 0-62,7 0 1,-6 0-229,6 0 0,-5 0-464,4 0 1,1 1 916,4 4 0,6 3 0,2 6 0</inkml:trace>
  <inkml:trace contextRef="#ctx0" brushRef="#br0">7237 9625 8335,'-6'-8'-506,"4"-5"941,-4 11-107,6-4-39,0 6-103,0 0 0,0 6-8,0 4 1,6-2 187,4 1-239,-4 1 1,7-1-6,-4 1 0,6-2 34,3 1 0,1-3-51,10-6 0,-2 0-103,11 0 0,0-1-108,4-4 41,-5 3 61,10-10 0,-14 4-138,10-6 47,-10 0 1,2 6 31,-7 3 77,-6 3 23,5 2-23,-11 0 0,6 0 14,-3 0 0,-3 0 34,3 0 0,-3 5 22,-2 0 1,2 4 75,2-4-122,-2 6 3,5-9 0,-2 9 266,0-7-240,0 7 39,1-9 0,-2 11 19,5-4 0,-4-1-66,5 2 0,-2-6 3,2 6 1,7-7-25,-2 2 1,4-4-94,0-1 1,2-1-276,3-4 164,-3-3 77,-1-6 0,3 0-57,5-1-19,1 1 150,0 0 0,-2 0-12,-3 0 0,3 4 72,-3 1 0,-4 1 219,0-2 0,-4 4-145,-2 6 0,-1 0 100,-3 0 0,1 0-250,-6 0 81,6 0 34,-3 6 0,7-4-228,-1 3-21,7-4 165,1-1 1,8 0-12,4 0 1,1 0-107,3 0 0,-3-5-149,-7 1 1,1-3 162,0 3 1,-7 2 59,-3-3 1,-3 2 135,-1-2 31,-1 4-158,7-6 0,1 7 158,7 0 17,0 0-120,6-6 1,-4 5 14,7-4 1,-6 2 4,2-2 0,-4 3-32,-1-2 0,-1-3-23,1 3 0,0-1-14,-1 5 0,1 0 81,-1 0-44,1 0-11,0 0 1,-2 1 159,-3 4-149,3-3-10,-5 4 0,2-4-2,0 2 1,-6-2-52,1 3 1,-2-4-112,3-1 1,-3-1 103,7-4 1,0 3-20,5-2 1,-1-3 85,1 3 0,-5-1-50,0 5 1,-7 0 102,3 0 0,-4 5-32,-2-1 0,-1 7 30,-3-1 0,2 2-107,-2 3 1,3-1 14,1 0 0,1-4-60,-1-1 1,7-1-190,3 1 1,3-1 147,2-3 1,-2-3 14,-3 2 0,3 3 96,-3-3 1,-4 3-96,0-3 1,-4 0 401,-2 5 1,-1 1 4,-3 4 1,2-5 21,-2 1 0,5-1-177,4 5 1,6-4-16,13-1 1,-3-5-139,13 0 0,0-2-79,9-2 0,-10-2-45,1-2 0,-7-4-27,7-7 0,4 1 97,5 0 1,5 1 116,-36 9 1,1-1 0,36-8 186,-6 4 0,-5-2-270,1 1 1,-1-1-67,5 6 0,-3 1-58,3 4 0,-9 0 165,4 0 0,-6 0 0,-3 0 0,0 0 0,0 0 0</inkml:trace>
  <inkml:trace contextRef="#ctx0" brushRef="#br0">19777 825 8168,'-19'-19'0,"0"0"0,0-3 0,5 7 0,6-2 0,4 7 0,-4 4 2,6 0 1,2 7 411,10 4 1,9 5 674,4 9 0,4 7-569,2 8 0,4 5-282,0-1 1,0 1-56,-5-1 0,-4 2-161,0-7 0,-7 0-326,2-4 1,-5-2-94,-4-4 1,3-2-1131,-4-7-45,-3 0 490,1-6 392,-7-2 1,-2-14 689,-3-6 0,-3-6 0,-6-9 0</inkml:trace>
  <inkml:trace contextRef="#ctx0" brushRef="#br0">19891 725 8177,'-9'6'0,"-1"4"0,7 2 330,-2 3 1,2 5-48,-2 4 1,2 3-156,-6 1 1,-1 5-71,-4 1 0,0 3-243,0-3 0,-1 4-69,1-5 1,0 0-316,0-5 1,4-1 568,1-3 0,6 3 0,-4-5 0</inkml:trace>
  <inkml:trace contextRef="#ctx0" brushRef="#br0">20161 1024 8317,'0'9'423,"0"1"0,5-1 177,0 5-325,-1 0 0,-5 1 293,-4-1 1,4 0-334,-4 0 1,-2 1-190,3-1-800,-7 0 315,9 0 182,-4 0 0,6-4-385,0-1 642,0-5 0,6 8 0,2-4 0</inkml:trace>
  <inkml:trace contextRef="#ctx0" brushRef="#br0">20574 654 8200,'0'-14'-235,"0"0"-212,0-1 435,6 7 708,-5 2-333,12 6-163,-5 6 0,1 1 25,1 2 0,-2-1 6,1-3 0,-1-4-48,-3 4 1,-2-3-9,7-2 1,-6 1 50,6 4-85,-7-3 0,5 6 51,-3-4 1,-4-1-12,4 7 1,-2-1-93,2 6 1,-4-6 92,4 1 1,-3-1-167,-2 5 1,0 0 125,0 1 1,1-6-209,4 1 0,-3-1-34,2 5 1,-1 1-26,2-1 0,-2 0 119,7 0 0,-7 7-13,2 2 0,1 4-154,-1 2 1,1-1 108,-1 1 1,-4-1-206,4 0 0,2-1 71,-3-3 1,6-3-1570,-6-7 858,8 0 909,-5-6 0,8-8 0,-1-8 0</inkml:trace>
  <inkml:trace contextRef="#ctx0" brushRef="#br0">20886 583 8203,'8'-6'0,"-1"2"0,-7-5 510,0 6-17,0-4-172,0 7 0,0 7-105,0 2 1,-7 9-1,-2 1 0,-10 7-252,-5 3 0,-8 1 89,-1 8 0,0 1-166,5 9 1,1-4 74,3 3 1,4-9-618,5-5 1,7-4 323,4-6 0,1 1-1173,-2-10 1504,3 4 0,2-10 0,8 6 0</inkml:trace>
  <inkml:trace contextRef="#ctx0" brushRef="#br0">21014 753 8203,'8'7'520,"-2"1"1,-7 11-155,-4 0 1,-3 1-105,-6-1 1,0 3-147,0 7 0,-1-3-35,1-2 0,5 1-146,-1-6-115,7 0 224,-3-4 1,7-8-418,4-2 1,3-3 144,6-2 1,0-7-223,1-2 0,-1-5 176,0-5 1,5 3-14,0-3 0,0 5 218,-5 4 0,0-2 165,1 2-94,-1 4-52,0-7 0,-1 13 306,-4 0 1,2 3-91,-6 12 1,0-3 172,-5 12 0,1 1-68,4 8 0,-3-3 151,2 4 0,-2 0-91,-2 0 0,-5 3-121,0-3 0,1-6-166,4-4 0,-5-7 102,0 2 1,0-8-280,5-1 132,-6-7 1,-2 3-330,-6-6 0,-5 0 155,0 0 0,-6-6-628,1-4 1,-4 2 50,-5-1 752,-4 6 0,-5-16 0,-1 3 0</inkml:trace>
  <inkml:trace contextRef="#ctx0" brushRef="#br0">21355 1123 7392,'0'10'799,"0"-1"1,0 1-389,0 4 0,0 0-11,0 0 1,0 2-460,0 3 96,0-3 1,-4 9-711,-1-6 1,0 5 395,5-5 0,0 0 277,0-5 0,-6 0 0,-2 0 0</inkml:trace>
  <inkml:trace contextRef="#ctx0" brushRef="#br0">19393 725 8587,'-19'14'-174,"1"0"0,0 9-798,9 5 1154,2 0 0,3 18 570,-1-3 0,0 9-490,5 0 1,0 5-235,0 5 1,2-9-222,2 4 1,6-5 119,9 0 0,3-3-71,6-6 1,7-8-272,3-7 0,16-7 415,7-12 0,14-2 0,4-7 0</inkml:trace>
  <inkml:trace contextRef="#ctx0" brushRef="#br0">21555 597 8360,'26'2'-191,"-2"2"1,-3 4 439,-7 7 0,5 0 1101,0 4-979,0-3 1,-5 11-50,0-3 1,-1 2-86,-4 3 0,2 6-144,-6 3 0,0 3 36,-5 1 1,-8 3-194,-6 2 1,-4-3-113,-10 4 1,1-4-370,-11-2 0,7-1-543,-3-3 122,4-3 966,8-6 0,2-7 0,5-2 0</inkml:trace>
  <inkml:trace contextRef="#ctx0" brushRef="#br0">22507 1066 8120,'-6'-12'1582,"-4"2"-384,4-3-930,0 12 0,7-5-360,4 6 1,4 0-37,10 0 0,-1 1-185,6 4 1,6-4-1799,7 4 1405,11-3 0,-2 3 306,6-1 1,-5 1 399,5-5 0,-7-5 0,-3 1 0,1-8 0,-12 6-20,7-3 0,-6-2 7,1 6 0,-1 0 55,1 5 1,-3 0 303,3 0 0,-3 0 219,-1 0-310,5 0 0,-8 0 22,2 0 0,-3 0 169,4 0-540,-7 0 0,5 0-249,-4 0 1,9 0 78,1 0 1,5-1-148,-5-4 0,8 3-16,2-2 307,0 2 0,12-3 120,-3 0-930,3 1 930,2 4 1,-6 0 0,2-5 29,-5 0 0,1-1-26,-2 1 0,5 2 186,10-6 0,3 4-277,6-5 0,-3 2 270,3-1 1,-10-2 178,6 6-1212,-7 0 919,-3-1 0,1 5 62,4-4-43,3 3-136,6 9 1,-7-4-146,-2 6 0,-5 1 193,-5 4 0,5 2 0,-7-1 0,-1 0 0,0-4 0</inkml:trace>
  <inkml:trace contextRef="#ctx0" brushRef="#br0">26701 1123 8025,'34'-1'475,"-1"-4"1,13 3-37,1-3 1,8 4-514,7 1 1,3 6-306,6 4 0,-7 2 379,-2 3 0,3-1 0,0 0 0</inkml:trace>
  <inkml:trace contextRef="#ctx0" brushRef="#br0">30412 697 8318,'0'-15'0,"0"1"0,-6 2-74,-4 2 0,-2 4-7,-2 6 0,-5 0 105,0 0 0,-7 6-235,3 4 1,-3 4 543,3 5 1,-3 3-29,7 6 0,-3 9 167,8 5 1,-2 2-100,12 9 1,-1-8-329,5 3 0,0-4-145,0-1 0,5-7-334,-1-3 0,9-4 27,1-6 0,0-4-1022,5-9 1429,-3-4 0,-2-6 0,1 0 0</inkml:trace>
  <inkml:trace contextRef="#ctx0" brushRef="#br0">30384 682 8197,'20'21'0,"-2"-4"-75,5 7 1,1 0-14,4 4 1,1 1 29,-1-1 0,1-1-316,-1-3 0,-1 1 374,-3-6 0,3 0 0,-5-5 0</inkml:trace>
  <inkml:trace contextRef="#ctx0" brushRef="#br0">30668 654 8025,'-6'14'-428,"-2"7"543,-6 2 0,-7 4 342,-3 2 0,-2 4-120,-3 0 0,1 7-149,-1-3 1,1-2-269,-1-2 0,3-3 99,2-1 1,3-2-303,7-4 0,5 3-499,-1-7-231,7 0 416,-3-5 597,6-6 0,6-8 0,2-8 0</inkml:trace>
  <inkml:trace contextRef="#ctx0" brushRef="#br0">30697 952 8197,'14'0'0,"0"0"390,0 0-144,0 0 1,-6 7 19,-3 2 1,-3 4 10,-2 1 0,0 2-226,0 3 0,-2-3 10,-3 3 1,-1-4-101,-3 0 0,-4-6 199,3 1-214,4-7-221,0 3 113,6-6 0,1-1-304,4-4 0,5-3 211,9-6 1,1-5-308,4 0 0,1 0 223,-6 5 1,2 1 109,-3 3 0,-5-1 182,6 7 1,-11-1 216,6 5 0,-7 6 200,2 4 1,-6 2-223,2 3 0,-4 4 65,-1-1 0,0 6-238,0-5 0,0 5-706,0-5 731,0 0 0,-6-5 0,-2 0 0</inkml:trace>
  <inkml:trace contextRef="#ctx0" brushRef="#br0">31279 1166 8128,'8'0'1632,"-1"0"-1221,-1 0-424,-4 6 1,4 2-39,-6 6 0,0-4-242,0-1 0,-5-4-200,0 4 0,-4-4 38,4 5-622,0-7 1077,-1 3 0,5-6 0,-6 0 0</inkml:trace>
  <inkml:trace contextRef="#ctx0" brushRef="#br0">31606 498 8197,'0'-8'819,"0"14"-861,0 10 0,-1 11 111,-4-4 1,-1 4-60,-4-3 1,-1 3 112,7 1 0,-6-1-9,5-3 0,-4 1-12,4-6 0,0 0 34,5-5-356,0-6 337,0 5-230,7-12 0,1-1 61,6-9 0,2-5-226,3-5 0,-2 1 40,7-5 1,-5 4 122,4-5 0,-1 2-183,2-2 0,3-1 161,-3 6 0,1-5 38,-1 5 1,-4 0 35,-6 5 1,-4 6 340,-1 3-155,-5 4 79,2 1 1,-8 8 19,-2 6 0,0 6-60,-5 9 0,-1 4 206,-4 0 0,0 8-68,0 2 1,0 1 36,-1 8 0,6-6-169,-1 1 1,7-4-210,-2-5 0,4-3 106,1-7 0,0-6-226,0-3 108,6-3 1,-4-6 152,3-1-289,-4-6 1,-2 4-205,-4-7 0,-2-2-231,-2-3 1,-8 2 75,2-6 548,-2-1 0,3-10 0,0-3 0</inkml:trace>
  <inkml:trace contextRef="#ctx0" brushRef="#br0">31891 967 8197,'8'6'-353,"-2"-3"276,-6 7 0,2-1 303,2 5 0,-2 1 130,3-1 1,-4 0-198,-1 0 1,0 0-135,0 1 1,0-1-66,0 0 1,0 0 123,0 1 1,0-1-113,0 0 1,0-5 150,0 1-341,0-7 83,0 3 103,0-6 0,0-1-44,0-4 0,7-3-176,2-6 0,4 0-81,1 0 0,5-5 98,0 0 1,0-5-37,-5 5 0,5 0 252,0 5 0,0 0 254,-5-1-192,0 7 1,1 2 148,-1 6 1,-6 2 47,-4 2 1,-2 6 246,-2 9 0,0-2-220,0 7 1,0-7-10,0 2 1,0-3-467,0-2-23,0 1 0,-2-3-524,-2-2 489,2-4 1,-4-8 265,6-2 0,0-4 0,0-6 0</inkml:trace>
  <inkml:trace contextRef="#ctx0" brushRef="#br0">32516 498 8357,'19'15'-5,"0"4"0,0-3 42,-4 3 0,3 3 228,1 2 1,-1 9 202,-9 5 0,4 3-32,-4 2 1,-2 1 180,-3 3 0,-2-1 28,-2 6 1,-13-1-191,-6 1 0,-12-2-295,-7-2 1,-16-2-414,24-20 1,-1 0 0,-3-2 0,0-1 7,-2 3 1,1 0 0,1 0 0,1 0 244,0 3 0,0-1 0,-2-1 0,0-2 0,0 1 0,-1 1 0,3-1 0,2 1 0,1 1 0,-1 0 0</inkml:trace>
  <inkml:trace contextRef="#ctx0" brushRef="#br1">18555 896 9275,'0'25'-265,"0"3"0,4 10 377,1 14 1,5 8 394,-6 2 0,1 8-2912,-5 1 2765,-6 6-195,2-34 0,0-1 0,-4 37-9,3-3 0,-3-5 163,-1-4 1,2-9-257,3-6 0,-3-8 400,3-1 1,-1-2-368,5-8 1,0-1 123,0-9-250,0 4 0,0-9 782,0 5 1,0-5-983,0 1 298,6-10-83,-4 4 0,10-7-254,-2 4-21,3 2 224,1-10 0,2 9 3,3-6 1,3 4-33,6-4 1,1 6 9,-1-2 1,2-1 12,3 2 0,10-2 23,9 1 1,10 4 26,4-4-1050,3 4 1061,9 1 0,-5-1 32,2-4-33,-2 4 10,-32-9 1,2 0 0,0 0 0,2 1-1,7 0 0,0 0 0,1-3 0,0 0 57,2 3 0,-1 0 1,4-3-1,0-1 100,1 1 0,0 1 1,3-2-1,1 1-104,3 0 1,1 1 0,-2-2 0,-1 1-376,-2 3 1,-1-1 0,4-1 0,0-1 338,6 3 0,0 0 1,-1-3-1,-1 0 20,-3 3 1,1 0 0,9-3-1,1 1-127,-4 1 0,1 1 1,4-3-1,0-1 48,-7 1 1,1 1 0,5 0 0,2 0-26,-3 0 1,0-1 0,0 1 0,-1-1-334,-1-2 1,-1 0-1,4 0 1,1 0 351,0 0 1,0 0 0,-1-1 0,-2 0 54,-4-1 1,0-1-1,-17 2 1,1-2-1,0 1 69,1-1 1,-1 0-1,0 0 1,26-4-1,-2 1-10,-3 1 0,0 1 0,2 0 0,2 0-64,-25 0 0,0 1 1,0 0-1,24 1 1,-3 1 15,-4-1 1,-2-1 0,2 2 0,0 1-8,2 0 0,-1 0 0,-6 0 1,-1 0-219,-7 0 0,0 0 1,2 0-1,0 0 203,-2 0 0,0 0 1,2 0-1,0 0-8,-1 0 0,-1 0 0,-6-2 0,-1-1 28,-6 1 1,-2-1-1,3 0 1,0 0-30,0 1 0,0-1 0,-1 0 0,-2-2 93,0-1 0,-2-2 1,35-6 300,-10 0 0,-6-2-252,-9-3 0,-8 1 637,-6-5 1,-11 4-500,2-5 0,-10-1 551,0-8 0,-5 3-527,-5-4 0,-2-7-145,-7-1 0,-2-6-8,-3 1 1,-3 0-275,-6-10 1,-5 1 84,0-10 0,-4-8-51,13 32 0,1-1 0,-3-3 0,0 0-14,2-4 0,1 0 1,-3 2-1,-1 0-110,1-1 1,0-1-1,-3-4 1,-2-1 17,1-7 0,-1 0 0,-2 5 1,-1 1-135,1 0 1,0 3-1,-4 3 1,-2 2 25,0-1 0,-2 3 0,-2 4 0,-2 2 318,1-1 0,-1 1 0,-3 3 0,-2 2 0,1 1 0,-1 1 0,-3 2 0,1-1 0</inkml:trace>
  <inkml:trace contextRef="#ctx0" brushRef="#br1">22337 2516 8354,'0'-22'-252,"0"3"0,4 8-882,1 2 1137,0 6 0,-4-4 1125,4 7-803,-3 0 0,9 7-55,-7 2 1,6 5 602,-5 5-388,-1 10-122,-4 7 0,5 8-46,0 4 1,0 2-114,-5 7 0,0 0-168,0 0 0,-2-5-62,-3 0 1,4 0-309,-4 5 0,2-2 132,-2-3 0,3 2-115,-2-7 1,-3-5-943,3-9 795,-7-3 1,7-3-180,-5-4-136,0-9 127,-6-7 652,1-7 0,-2-2 0,-3-3 0,2-9 0,-7-9 0,1-17 0,-6-4 0</inkml:trace>
  <inkml:trace contextRef="#ctx0" brushRef="#br1">22081 3085 8325,'0'-14'-1094,"0"6"912,0 8 385,0 14 1,1 8 573,4 7 0,-2 5-318,7 4 1,-3 3-173,3 2 1,3 4-12,-4 1 0,4-1 16,1-4 1,0-2 290,0-3-162,1-3-227,-8-7 1,6-4 515,-3-1-386,2-12-65,2 8 0,7-17-65,-5 4 1,6-9 4,-3-6 0,3-7-151,6-13 0,7-7-319,3-7 1,9-2-610,6-12 0,-24 28 0,2-1 880,-1-3 0,1 0 0,0 0 0,0 0 0,-2 0 0,-1-1 0,0-2 0,1 0 0</inkml:trace>
  <inkml:trace contextRef="#ctx0" brushRef="#br1">5986 10307 12169,'-9'5'-429,"-1"-1"-1208,7 1 1423,-3-5 0,4 0 781,-3 0-343,4 6 346,-6-4-77,7 4-339,0-6-29,0 0 476,0 7-541,7-6 0,1 10 131,6-6 1,0 1-37,0-1 1,1-3 19,-1 2 0,0 3-57,0-3 1,0 3 22,1-2 1,0-4 54,4 4-2,4-4 44,5-1 0,0 0 42,1 0-107,-1 0 0,5-6-59,1-3 79,5 2 0,-9-4-23,3 7 0,-3-6-40,-1 5 0,-6-4 57,1 4 1,-2 0-65,2 5 0,-2-1-116,-3-4 205,-3 3-127,4-4 0,-4 6-64,3 0 35,-3 0-29,11 0 1,-5 0 16,6 0 0,1 0 18,-1 0 1,1-1 23,-1-4 0,5 2-3,0-7 0,5 5 12,-5-4 0,1 4-102,-6-4-19,1 6 73,-7-4 0,0 3-165,-3-1 140,-3 0-138,4 5 20,-6 0 0,0 0 23,1 0 1,4 0-21,0 0 0,0 0-2,-5 0 0,2 0 16,3 0 1,-2 0 9,7 0 19,-1 0 7,-1 6 0,4-4-98,-7 3 89,6-4 84,-9-1 0,9 0 1,-6 0 1,6 5-3,-1 0 0,-2-1-19,2-4 0,-5 0-68,4 0 1,-5 0 13,1 0 0,-2 0-265,2 0 250,-3 0 15,4 0 1,-5 0-250,-1 0 11,6 0 233,-4 0 1,11 0-8,-3 0 1,3 0 39,1 0 1,5 0 4,0 0 1,1 0 12,-6 0 0,0 0 12,1 0 0,-1 0 9,1 0-17,-7 0-47,5 0 1,-10 0 10,7 0-23,-7 0 42,4 0 1,-7 0 6,0 0 1,0 0 18,1 0 1,4 0 8,-1 0 0,3 0-8,-2 0 1,3 0 26,7 0 1,5 0 97,4 0-103,-3 0-13,6 0 0,-5 0 147,7 0 0,4 0-148,1 0 1,-6 0-3,-4 0 0,0 0-49,5 0 0,0 0-5,-1 0 1,-2 0 30,2 0 1,-2 0-16,7 0 1,-3 0-52,-1 0 0,0 0 45,-1 0 1,-4 0-20,0 0 0,-6 0 86,1 0 1,-1-1 19,1-4 0,-3 4-33,3-4 1,2 2 10,-2-2 1,6 3-31,-1-2 1,2 2 6,-2 2 0,1 0-182,-6 0-24,1 0 190,0 0 1,-4 0-178,4 0 0,-9 0 52,-1 0 0,-6 0 37,6 0 0,-2 0 45,2 0 0,1 0-4,-6 0 1,5 0 47,-5 0 0,5 5 17,-5 0 0,4-1 25,-4-4 1,0 0-68,-5 0 1,5 5-170,0 0 0,0-1 88,-5-4 0,1 5-12,-1 0 1,2 0 38,3-5 1,-4 4-6,4 1 1,-3 0 9,-2-5 0,1 0 4,-1 0 0,0 0 246,0 0-249,0 0 21,1 0 0,-6 5 225,1-1-164,-1 1 0,5-5 5,1 0 0,-6 0-30,1 0 1,-6 0-7,6 0-28,-1 6 0,5-4-74,1 3 104,-1-4 0,0-1-8,0 0 1,1 0 37,-1 0 1,0 0-21,0 0 0,0 0 5,1 0 0,-1 0 27,0 0 0,0 0 13,0 0 0,1 0-25,-1 0 0,0 0-4,0 0 0,1 0-27,-1 0 20,6 0-23,-4 0 1,5 0-24,-7 0 45,6 0-11,-4 0 1,10 0-10,-8 0 0,3 0-12,-2 0 1,-3 0 6,3 0 1,-3 0-13,-2 0 25,0 0-3,0 0 1,0-4 19,1-1 0,4 0-19,0 5 1,-1 0 11,-3 0 0,5 0-17,4 0 0,3-1-4,1-4 0,-4 3-7,0-3 0,1 4-5,8 1 1,-3-2 24,3-2 0,-7 2-3,-3-3 0,-1 4 11,2 1 1,1 0-15,-6 0 1,5 0 5,-5 0 0,0 0 11,-5 0 1,2 0 4,3 0 1,-3 0-6,3 0 1,-2 0-5,2 0 0,1 0-4,4 0 0,3 0-2,-3 0 0,3 0 1,1 0 1,2 0 1,3 0 1,-3-5-2,3 0 1,-3 0 0,-1 5 1,-1 0-9,1 0 0,-1 0 18,1 0 0,-6 0 8,1 0 0,-2 0-16,2 0 1,3 0 3,-4 0 1,4 0-12,2 0 0,-1 0 13,0 0 0,3 0-5,2 0 0,-2 0 1,7 0 1,-1 0-6,0 0 0,3-4-22,-7-1 1,5 0 0,-5 5 1,2 0 1,-2 0 1,-1-4 19,6-1 0,-5 0 16,5 5 1,4 0-18,6 0 0,1 0 94,-2 0 1,-3 0-97,4 0 1,-4 0 5,-1 0 0,-1 0-1,1 0 0,0 0-5,-1 0 0,4-2 11,6-2 1,0 2-6,10-3 0,-4 2 29,-1-1 1,-1 2-36,-4-3 0,-3-1 94,-7 1 1,6-1-18,-1 1 0,7 3 13,-2-2 1,-2-3-23,3 3 1,-1-1 4,5 5 1,-2-2-49,-3-2 1,-3 2 3,-6-3 1,-1 4-126,1 1 1,1 0 81,4 0 1,-4 0-131,3 0 0,-3 0 73,-1 0 1,-2-5 32,-3 0 0,2 1 49,-7 4 0,-2 0 90,-7 0 1,1-5-79,-6 0 0,5 0 22,-5 5 0,0-1-18,-5-4 1,0 3-76,1-2 1,0 2-6,4 2 0,-6 0-189,6 0 0,-11 0-374,6 0 1,-3 0 619,3 0 0,1 13 0,-1 3 0</inkml:trace>
  <inkml:trace contextRef="#ctx0" brushRef="#br1">9299 15226 8461,'-14'0'-301,"4"0"-451,1 0 1098,6 0 1019,-4 0-1120,7 0 57,0-7-19,0 6 1,7-5 6,2 6 0,4-2-71,1-3 1,5 4 16,0-4 1,0 3-9,-5 2 1,2 0-7,3 0 1,-4 0-44,4 0 1,-1 0-25,1 0 0,-2 0-106,7 0 0,-5 0 115,5 0 1,-2 0-167,1 0 0,4 0 104,-3 0 1,3 0 0,1 0 0,2 0-2,3 0 0,4 0 7,5 0 1,7 0 61,3 0-757,-3-6 677,0 4 0,-6-4 31,0 6 0,-2 0 90,-3 0-70,3 0-51,-11 0 1,6 0-1,-3 0 1,4 5 9,5 0 1,-4 1-121,0-1-69,-6-4 507,9 6 0,-11-7-469,3 0 1,-3 0 59,-2 0 0,-1 0-18,-3 0 0,3 0 12,-3 0 1,-2 0-1,1 0 0,-4-2 15,5-3 1,-5 4 5,5-4 0,-5-1-55,4 1 0,1-5 60,4 6 0,1-6-137,-1 5 1,1-4-10,-1 4 0,1-4 24,-1 4 1,0-4 69,1 4 1,-5 0-10,-1 5 1,-1 0 10,2 0 0,-3 0-9,-7 0 1,5 0 138,0 0-136,0 0 10,1 0 1,-2 0 63,5 0 0,1 0 8,4 0 1,7 0 8,3 0 0,3 0-29,2 0 1,0 0 4,-1 0 0,1-5 53,-1 1 1,-4-6 19,0 5 0,-6 1 249,1 4-291,-3 0-32,-8 0 0,3-5 61,-6 0 0,5 0-81,-5 5 0,5 0-36,-5 0 105,6 0-80,-9 0 0,9 0 9,-6 0 0,0 5-98,-5 0 0,5 0-194,0-5 0,0 0-643,-5 0 0,1 0 393,-1 0 0,0 4 525,0 1 0,0 6 0,1-3 0</inkml:trace>
  <inkml:trace contextRef="#ctx0" brushRef="#br1">24768 5971 8249,'0'-8'-586,"0"3"1446,0 10-493,0 3 1,4 11 28,1 0 1,2 6-93,-3-1 0,-1 7 19,7 3 1,-5 5-1,4-1 0,-6 3-119,2 2 1,1-1-128,-1 1 0,0-5-465,-5 0 232,0 0 183,0-2 1,0-1-1123,0-7 573,0 1 192,0-1 1,0-6-591,0-3 443,0-3 0,-2-8-244,-2-3 0,2-7 721,-3-7 0,-3-7 0,0-13 0</inkml:trace>
  <inkml:trace contextRef="#ctx0" brushRef="#br1">24810 5914 8249,'21'-8'-225,"1"2"-56,6 6 0,1 0 733,-1 0-95,7 6-132,1 8 0,1 2 152,-4 3-211,-3 3-94,-8-6 1,-1 11 42,-7-3 1,-2-2 92,-2 1 1,-4 1 83,-6 4 1,-1 3-107,-4 2 0,-5-2-19,-8 7 1,-5 0-156,-5 5-85,0-1 207,-1 1 0,1-5-142,-1 0 0,2-7-28,4 3 1,2-4-236,7-2 1,0-6-156,-1-3 0,8-3-1015,2-2-147,-3-6 1588,6-2 0,-4-18 0,6-4 0</inkml:trace>
  <inkml:trace contextRef="#ctx0" brushRef="#br1">25294 6070 8457,'42'-14'-19,"1"0"0,-5-2-442,0-3 1,0 3 659,5-4 1,-7 7 565,-3 4 0,-9-2-564,-5 6-1033,-4-6 18,-7 9-461,-1-4 1275,-20 12 0,-3 2 0,-12 6 0</inkml:trace>
  <inkml:trace contextRef="#ctx0" brushRef="#br1">25479 6056 8388,'8'0'350,"-2"0"-80,-6 0 1,1 0 241,4 0 1,-3 7-139,2 2 1,-2 5 162,-2 5 1,5 3-135,0 7 1,-1 7 14,-4 7 0,-1 1 176,-4 8-1154,3 6 607,-4 1 0,1 7-221,1 1 0,-6-6-371,5 10 1,-4-4-438,4-1 0,-4-3 982,4-6 0,-12 6 0,1 2 0</inkml:trace>
  <inkml:trace contextRef="#ctx0" brushRef="#br1">26744 5459 8455,'0'-8'0,"6"2"-352,4 6 1,10-2 291,9-2 1,6 0 532,7-5 0,-2 4-364,2-4 0,-8 1-271,3-2 0,-7 2-102,-6 4-100,-3 2 0,-13-3 42,-4 10 0,-15 3 115,-8 6 0,-6 2-62,-3 3 0,-7 3 278,-3 7 0,-3-1-87,-2 0 1,12 6 172,2-1 1,5 0 81,1-5 0,7-1 139,6-3 107,7-4 1,-1-7-87,8-3 1,11-6-27,8-8 1,7-4-203,8-7 1,0-4-127,9 1 1,2-8-276,-1 3 1,-12 2 13,-7 2 0,-15 8 278,0 2 0,-9-1 0,1-4 0</inkml:trace>
  <inkml:trace contextRef="#ctx0" brushRef="#br1">26758 5488 8432,'-8'6'-172,"2"2"-41,6 6 0,0 8 1056,0 7 0,0 10-308,0 8 1,0 7-284,0-2 1,-5-1-159,1 1 1,-6-8-296,5-1 1,1-2-31,4-8 1,6-1-386,3-9 0,6-4 102,4-9 0,4-4 224,10-6 1,2-11-375,3-3 0,-3-10 664,-7 0 0,1-2 0,-1-3 0</inkml:trace>
  <inkml:trace contextRef="#ctx0" brushRef="#br1">27114 5871 8343,'14'0'-98,"0"0"0,-3 0 199,3 0 1,-3 0 386,8 0 0,-1 0-73,1 0 0,1-6-412,4-3 1,3-9 10,-3-1 1,-4-4-166,-1 4 1,-3-5 132,-2 5 1,-6-2-116,-3 2 1,-4 4-191,-1-4 0,-6 4 67,-4 6 1,-2 3 238,-2 6 1,-7 1 109,-3 4 0,2 9 254,-1 10 1,0 4-133,0 6 1,2-4 162,7 3 0,1-2-122,4 2 1,3-4-42,6-1 1,1-1-415,4-8 0,4 0 118,10-5 0,-1-6-600,5-3 1,1-3 316,5-2 0,1-7-324,3-2 0,-2-9 175,7-1 1,-6-6 512,1 1 0,-3 2 0,-2-1 0,-5 1 0,-5-2 0,-6-1 0,-3 6 0,-6 0 0,2 4 0,-3 1-120,-2 0 1,-2 5 304,-3-1 1301,4 7-701,-12-3-172,5 12-287,-6 2 1,0 11 78,-1 0 0,6 1-8,-1-1 1,6-3-435,-6 3 1,7-8 224,-2-2-476,4 1 0,7-2 162,4-3 0,2-4-153,2-1 0,1 0-32,-1 0 1,0-6-155,0-4 1,2 2 175,3-1 0,-8 6-361,3-2 639,-3 4-84,4 1 0,-7 6 388,-4 3 0,-2 4-2,-2 1-144,0 0 0,1-1-211,4-4 1,-2-2-191,7-7 0,-5 0 59,4 0 0,-4-7 195,4-2 0,1-10 0,4-3 0</inkml:trace>
  <inkml:trace contextRef="#ctx0" brushRef="#br1">27725 5644 8260,'0'14'-148,"2"-1"-22,2-4 1,9-2 542,6-7 1,1 0-114,-1 0 1,-1-2-281,6-3 0,-6 1 51,6-11 1,-5 7-216,5-11 1,-7 7 40,2-7 0,-3 3-221,-2 2 1,-6 4-346,-3 1 228,-4-1 233,-1-4 0,-6 5 253,-3-1 1,1 5-80,-2-4 0,5 6 152,-4-2 161,6 4-135,-3 1 567,6 0-284,0 0 0,0 6-121,0 3 1,-2 6 46,-3 4 0,4 3-108,-4 6 1,-3 2 205,-1 3 0,-3-3-4,3 3 0,-4-3-177,4-1 1,3-1-111,1 1 0,3-7-188,2-3 0,0-3-258,0-2 291,0-6 1,7-2-414,2-6 0,-1-6 201,1-4 0,2-4-312,8-5 1,-3 2 112,3-7 0,-3 5-22,-2-5 1,2 1 145,3-6 0,-3 2 169,3 4 1,-8 2 159,-2 7 1,-1 0-8,2-1 565,-4 8-163,-6 0 0,0 9 216,0 3 1,-2 7-205,-2 7 0,0 2 193,-5-2 1,6 1-226,-2 4 0,2 1-142,-2-6 1,4 0-169,-4-5 0,3 1 344,2-1-883,7-6 0,0 3 46,8-7 1,-1 0-155,0-9 0,2-5 188,3-9 0,-3 2-177,3-7 0,-4 1 130,0-6 0,-1 1 112,0-1 1,-4 2 299,-1 4 1,-6-2 21,2 6 223,-3 0 261,-2 4 444,0 8-632,0 19 0,-2 6 24,-3 15 0,4-5-118,-4-4 1,3 1-59,2-6 1,2 0-604,3-5 0,-2-4 14,6-1-169,1-6 1,4 2 613,0-10 0,0-3 0,1-6 0</inkml:trace>
  <inkml:trace contextRef="#ctx0" brushRef="#br1">28450 5431 8223,'0'14'0,"0"5"-39,0 0 1,0 8-53,0 1 0,-1 1 717,-4 4 0,3-2-138,-2 2 0,-3-3-409,2 4 1,1-9-60,4-1 0,-5-7-160,0 2 1,0-3 148,5-2-184,0-6 103,7-2 1,1-9-253,6-6 0,-1-1-153,-4-9 0,4 2 158,-4-2 1,4 3 243,1-3 0,0 3 7,0 2 1,1-5-4,-1 0 1,0 5 29,0 4 206,1 1 0,-1-4 33,0 4 20,0-4 1,0 10 27,1-6 1,-6 5-118,1 0 1,-1 2 87,5 2 1,-4-2-50,-1-2 0,1 2-29,4-3 1,0 4-71,0 1 1,5 0-108,0 0 1,-4-2 71,-6-2 1,0 0-188,6-5 0,-3-1 2,-2-4 1,1 0 43,-6 0 0,-1-2-39,-4-3 1,0 3 68,0-3 0,-1 3 37,-4 2 0,2 0 69,-7 0 0,-1 4 164,-8 1 0,4 6-72,-4-2 0,3 3 118,2 2 0,-2 7 111,-3 2 0,3 4-84,-3 1 0,3 7-31,2 2 1,1 6 56,4 4 1,1-2 69,3 7 0,4-6-71,-4 1 0,10-3-15,4-1 1,5-3-25,5-2 0,10-3 5,9-7 0,-2-6 12,2-3 0,-2-4 11,2-1 1,2 0-9,-7 0 0,5-5 88,-5 1-360,0-7 0,-4-4 0,-1-7 0</inkml:trace>
  <inkml:trace contextRef="#ctx0" brushRef="#br1">26971 6753 8092,'-14'0'-300,"0"0"1,5 0 119,-1 0 0,5 3 719,-4 6-294,6 7 0,-10 14 192,4 3 0,1 4-43,-2 5 0,7 1-116,-2 0 0,4-2-114,1-3 1,0-5-117,0-9 1,8-1 91,6-9 0,0 2 12,5-11 0,3-2-118,2-8 0,1-7 74,-1-7 1,6-11-333,-6 1 1,4-4 114,-9 0 1,0 1-358,-5-5 1,-4 0 180,-1-1 0,-6 0 39,2 10 1,-5-2 41,-5 11 1,2 2-18,-6 7 1,-1 4 177,-4 6 0,-2 6-63,-3 4 0,-1 9-49,-4 4 1,3 7-54,7-1 0,6 2-166,4-7 0,2-3 374,2-3 0,13-2 0,2-2 0</inkml:trace>
  <inkml:trace contextRef="#ctx0" brushRef="#br1">27299 6724 8092,'-2'24'432,"-3"0"1,4-1-46,-4 6 0,-1 4 119,1 0 0,-5 0-165,6-4 1,-1-5-108,5-1-71,0-5-362,0 2 0,1-12 50,4-3 1,3-5-157,6-5 0,1-3-864,-1-6 612,0-7 309,0 6 1,0-12-344,1 3 0,-6 2 189,1-2 0,-3 7-45,3-2 499,-4 3 1,-4 8-35,3 3 1,-4 10 99,4 5 0,-4 7 360,-1 2 0,0 6-10,0-1 1,0-2-162,0 2 1,0-7-436,0 2 0,0-3-225,0-2-168,7 0 425,1-6 96,6-1 0,-6-14 0,-2-1 0</inkml:trace>
  <inkml:trace contextRef="#ctx0" brushRef="#br1">27455 6852 8092,'9'0'-379,"1"0"0,1-4 324,8-1 1,3-5 54,6 6 0,1-7-114,-1 1 1,1-3-199,-1-1 1,-1 0 311,-3 0 0,-4-7 0,-6-1 0</inkml:trace>
  <inkml:trace contextRef="#ctx0" brushRef="#br1">27697 6639 8092,'-5'16'-280,"0"3"0,-4 3 444,4 6 0,-6 2 306,1 4 0,2-3-181,-1 7 1,1-6-37,-1 1 1,-2-8-315,6-1 168,0-7 0,7 2-438,2-9 0,4-4-20,7-6 0,-1-6-180,0-4 1,0-3 179,0-1 351,7-6 0,-5-2 0,4-7 0</inkml:trace>
  <inkml:trace contextRef="#ctx0" brushRef="#br1">27896 6440 8092,'0'14'-409,"0"2"286,0 3 0,-5 0 673,0 9 1,-6-1-116,2 11 0,-4-2 22,-1 2 1,0 3-331,-1-3 0,6 3-216,-1 2 1,7-5 96,-2 0 0,-1-13-170,1-1 0,2-4-546,8-5 0,3-3 402,6-7 0,0-5 306,1 0 0,-1-6 0,0-9 0</inkml:trace>
  <inkml:trace contextRef="#ctx0" brushRef="#br1">27924 6739 8092,'0'14'-189,"0"0"0,-1 5 369,-4 0 1,3 6 501,-3-1 0,4-4-254,1-1 1,-5 2-139,0-2 0,1-5-86,4-4 1,1-6-152,4 6 1,-2-7-107,7 2 1,-1-5 118,5-5 0,-4-3-341,-1-6 0,1-5 14,4 0 1,-1-6-196,-4 1 0,2 2 204,-6-2 0,0 7 30,-5-2 0,0 3-277,0 2 372,0 6 0,-2 2-216,-3 6 0,-3 11 82,-6 3 0,0 8 261,0-3 0,6 6 0,2-3 0</inkml:trace>
  <inkml:trace contextRef="#ctx0" brushRef="#br1">28123 6781 8092,'-14'22'67,"0"-3"0,1-1-67,4 1 0,-2-4 526,6 4 0,0-8-240,5-1 1,0-5-242,0 4 0,6-6-35,4 2 0,4-5-220,5-5 0,-2-3 50,7-6 0,-7 2-217,2 2 1,-3-3-23,-2 4 1,-4 3 142,-1 1 1,-5 2-10,0-2 1,-4 3 109,-4-2 1,-4 2 125,-7 2 1,-4 0-20,1 0 0,-1 2 197,4 2 1,1-2-81,0 3 0,4-5 77,1-5 0,6 2-111,-2-7 0,3-4-24,2-5 0,2-8-238,3-1 227,3-1 0,6-18 0,0 3 0</inkml:trace>
  <inkml:trace contextRef="#ctx0" brushRef="#br1">28336 6397 8092,'10'0'0,"-1"0"0,-4 7 38,5 2 1,-7 5 294,1 5 0,-2 3 254,-2 7 0,0-1-335,0 1 0,-2 6-52,-2 2 0,-4 0-52,-6 1 1,-1 0-173,1 4 1,0-4-339,0 0 1,4-8 275,1-2 1,6-1-177,-2-8 0,2 0-482,-2-5-521,3-6 838,-4-1 1,11-15 50,0-6 1,6-4 375,-2-10 0,4-4 0,1-10 0</inkml:trace>
  <inkml:trace contextRef="#ctx0" brushRef="#br1">28479 6596 8054,'7'2'32,"-2"3"0,-3-2 275,-2 6 1,0 1-15,0 4 1,-7 0-28,-2 1 0,-4-1-20,-1 0 1,-2 0-175,-3 0 0,4-4 17,-4-1 1,3-1-109,2 2 1,4-2 43,1-4-183,6-2 0,-4 6 33,7-3 0,7-2-44,2 6 0,4-4 120,1 4 1,2 1 7,3 4 1,-4 0-424,4 1 1,-1-6-49,1 0 0,-4-1 512,4 2 0,-3 2 0,-2-4 0</inkml:trace>
  <inkml:trace contextRef="#ctx0" brushRef="#br1">28663 6895 8054,'-1'14'0,"-4"0"0,2 2 621,-7 3 1,6-3-201,-6 3 0,1 1-903,-5-1 0,4 5 482,1-5 0,5 0 0,-2-5 0</inkml:trace>
  <inkml:trace contextRef="#ctx0" brushRef="#br1">29175 6383 8048,'21'0'-227,"2"0"-171,11 0 0,4 0 493,9 0 1,2 0-61,3 0 0,-5 0-576,-9 0 1,-4 0 540,-11 0 0,4 0 0,-5 0 0</inkml:trace>
  <inkml:trace contextRef="#ctx0" brushRef="#br1">29445 6468 8048,'-9'7'-50,"-1"2"1,7 4 14,-1 1 0,-3 7 298,2 2 0,-6 6 397,2 4 0,-4 2-523,-1 3 0,-2 7 52,-3-2 1,4 3 11,-4-3 0,3-2-399,2-3 1,6-4-571,3-5 1,3-7 300,2-3 1,3-5 466,7-5 0,-1-2 0,12-7 0</inkml:trace>
  <inkml:trace contextRef="#ctx0" brushRef="#br1">29531 6739 8048,'8'7'-49,"-1"1"462,-2-3 0,3-3-74,6 2 1,2 3-253,3-3 1,-2 1-53,7-5 0,-6-6-230,1-4 0,1-2 117,-1-2 0,-5 4-156,-4 1 0,-6-1 93,6-4 0,-7 0-146,2 0 0,-5-1 15,-5 1 0,2 5 67,-7-1 0,-1 5 127,-8-4 0,4 6-58,-4-2 0,-2 5 407,2 5 0,-5 3 82,6 6 1,-6 5 289,5 0 1,0 6-19,5-1 1,1 7-184,4 2 0,2-1-162,7-8 0,0 3 2,0-4 1,11-2-394,4-2 0,8-10-117,1-4 0,3-3-136,1-2 1,1-4 8,-1-5 1,-4-1-248,-1-8 0,0-3 0,0 2 0,-1 0 35,-3 5 0,-8 1-77,4 4 644,-11-4 0,3 5 0,-7-6 0</inkml:trace>
  <inkml:trace contextRef="#ctx0" brushRef="#br1">29915 6667 8122,'-5'10'-300,"0"-1"0,-6 3 776,2 6 0,-2 0-140,1 6 1,-3-2 114,4 1 0,-2 3-457,1-7 1,-1 0 80,7-5 0,-6 0-178,5 0 1,1-4 94,4-1-228,0-6-32,0 4 90,0-20 0,1 2-116,4-13 0,3 5-193,6-4 0,0 0 67,0 0 0,2 2 96,3 7 0,-3 0 370,3 0 1,-3 6-187,-2 3 1,0 3 218,0 2 1,-4 2 150,-1 3 1,-5 3 265,0 6 0,-2 5-136,-2 0 1,-2 1 177,-2-1 0,-3-3 324,-2 3-153,-4-3-176,5-2-335,-6 0 1,5-6-380,-1-3-110,7-4 0,-3-7-470,6-3 0,6-6 301,3-4 1,9-1-195,1-4 1,4-1 217,-4 6 1,0 0 117,-4 5 1,-1 1 312,0 4 0,0 2 5,0 7 0,-1 2 259,-3 3 0,-3 3 22,-2 6 1,-3 0 284,2 0 0,-2 0-247,-2 1 0,0-1 46,0 0 0,-2 0-459,-2 1 105,2-8-399,-4 0 33,6-7 0,0-2-880,0-3 1235,0-2 0,6-14 0,2-1 0</inkml:trace>
  <inkml:trace contextRef="#ctx0" brushRef="#br1">30242 6653 8112,'0'19'-95,"0"0"0,1 6-143,4-1 0,-4 5 426,4 4 1,-3-2 426,-2 7 1,0-1-308,0 1 0,0-2-118,0-3 0,0-3-226,0 3 1,0 0 73,0-4 1,-2 7-409,-3-7 0,4-3-38,-4-2 1,2-8-250,-2-2 0,2-1 657,-6-9 0,-1 1 0,-4-5 0</inkml:trace>
  <inkml:trace contextRef="#ctx0" brushRef="#br1">30227 6639 8064,'15'-8'0,"4"2"203,-1 6 0,1 0 30,-4 0 0,-1 1-122,0 4 1,0-2 90,1 7 1,3-2-71,1 1 0,0 2 128,-4-6 0,-1 6 0,0-1 0,-4 1-81,-1-2 0,-6 4-95,2-4 0,-10 9-376,-4 0 1,-10 8 150,-5-3 1,-8 4-528,-1 2 1,-1-6 140,0 1 527,4-6 0,-11 8 0,5-4 0</inkml:trace>
  <inkml:trace contextRef="#ctx0" brushRef="#br1">30711 7009 7963,'-7'14'645,"-2"0"0,-4 2-420,-1 3 0,-8 0 109,-6 9-334,-1-2 0,-18 15 0,2-5 0</inkml:trace>
  <inkml:trace contextRef="#ctx0" brushRef="#br1">31123 6326 6959,'0'21'386,"0"-2"-176,0 9 1,5-1 117,0 11 0,-1 0-137,-4 5 0,-1-1 0,-4 1 0,-3-2-123,-6-3 1,-5 3-131,0-3 0,0-3-446,5-2 354,0-3 1,1-3-33,3-4-201,-2 4-710,4-11 1097,0 4 0,-5-18 0,5-4 0</inkml:trace>
  <inkml:trace contextRef="#ctx0" brushRef="#br1">31024 6838 8104,'14'-14'0,"8"-5"0,6 0 0,2-5-425,8 5 1,0-4 289,5 4 1,-7-2-80,-3 2 1,-9 5-45,-5 0 258,-3-7 0,-2 5 0,0-12 0</inkml:trace>
  <inkml:trace contextRef="#ctx0" brushRef="#br1">31308 6397 8104,'8'0'0,"3"2"2,-6 3 1,-1 4 119,-4 10 0,0 5 308,0 9 0,-1 2-98,-4 3 1,-3 3-336,-6-3 0,0 1-47,-1-1 1,3-2-72,2-2 0,-2-3 104,2 7 0,2-6-95,-1 1 1,4-8-35,-4-1 1,4-7-310,-5 2 1,7-3-554,-1-2 368,2-6 396,2-2 1,6-14 243,4-6 0,4-2 0,5-7 0,-3-1 0,11-11 0,-5-1 0</inkml:trace>
  <inkml:trace contextRef="#ctx0" brushRef="#br1">31393 6739 8104,'14'-23'-240,"1"5"0,-1 3 298,0 6 0,-4 2 159,-1 7 1,-6 2 59,2 3 1,-3 4 29,-2 10 0,0 3-110,0 7 0,0 4-80,0 0 0,-5 0 55,0-4 0,-4-2-184,4-4 0,-5-2-312,6-7 268,-1 0-118,5-6 0,1-3 54,4-10 0,3-7-27,6-7 1,1-7-23,-1 3 0,0-9-93,0-1 1,4 0 67,-4 4 1,6 2-40,-10 4 0,6 2 375,-7 7 1,-1 6-97,1 3 0,-5 5 122,0 5 0,-2 5 171,-2 8 1,0 9 212,0 6 0,0 7-299,0-2 0,1-3-61,4-2 0,3-9-294,6-6 1,7-3-576,3-6 1,10-3 676,9-6 0,0-12 0,6-4 0</inkml:trace>
  <inkml:trace contextRef="#ctx0" brushRef="#br1">32275 6881 8265,'0'8'-56,"0"4"3,0-2 43,0 2 0,0 3-7,0-1 1,0 2 2,0 3 0,0-4 14,0 4 0,-7 3 0,-1 1 0</inkml:trace>
  <inkml:trace contextRef="#ctx0" brushRef="#br1">32545 6525 8124,'-8'-23'-682,"3"-1"1,4 7 1605,1-2-484,0 3 1,1 8-266,4 3 1,-2 7 51,7 7 1,-3 7 5,3 12 0,1 7-58,-6 3 0,0-2-200,-5 2 0,0-1-47,0 1 1,0-4 107,0-5 1,-5-2-125,0-4 0,0-7-29,5-6-127,0-7 1,2 2 28,3-10 1,-2-5 158,6-9 0,-1 2-29,2-7 0,2 2-89,-2-2 0,-2 4 166,1 6 1,-4 1-47,4 4 1,-4 2 30,5 7 1,-7 3 16,1 7 1,3 1 306,-2 13 0,1-4-160,-1 9 0,-4-9-167,4 9 1,1-10-33,-1 0 1,4-8-345,-4-2 333,6-6 1,-4 2 23,2-10 0,2-7-56,-6-7 1,1-7 23,-1 3 1,-4-3-26,4 3 1,-3-4-89,-2 3 0,0-1-162,0 1 1,-2-3 212,-3 4 0,4-4 47,-4-2 1,4 2 6,1 4 0,0-2 85,0 6 0,0 4 94,0 6 0,1 6-51,4-2 0,-2 3 397,7 2 1,-6 0 162,6 0-292,-1 7 1,4 1-161,-4 6 1,2-5-15,-6 1 0,0-1-164,-5 5 1,0-4 94,0-1 1,-2-1-277,-2 2 164,2 2-220,-11-4 64,12 0 136,-6 5 1,9-12 81,3 4 0,-2-2-4,6 2 1,1-3 194,4 2 1,5 4-124,0 2 1,-2 2 87,-7 3 0,1-1-62,-6 0 1,-1 5 5,-4 0 0,0 5-32,0-5 1,-4 4 9,-1-4 1,-6 2-93,1-2 0,2-3-156,-1 3 1,4-8-390,-4-2 1,4-1-9,-4 1 11,5-2 1,-4-7 165,4 0 1,2-7 371,-3-2 0,4-10 0,1-3 0,0-7 0</inkml:trace>
  <inkml:trace contextRef="#ctx0" brushRef="#br1">33014 6582 8124,'16'0'0,"3"0"-9,-3 0 1,4 0 176,-6 0 1,-6 7 127,-3 2 1,-3 5-79,-2 5 1,0-3-16,0 3 0,0 1-294,0-1 1,-7 5 116,-2-5 1,1 0-160,-2-5 0,1 0 123,-5 1 1,1-6-35,4 1 0,1-7-149,3 2 149,3-10 1,2-9-48,10-10 1,7-3-105,2-1 1,6-1-42,-1 1 1,-2 6 123,2 3 1,-5 3 330,5 2 0,-7 4-113,2 1 1,-3 6-21,-2-2 1,0 10-165,0 4 1,-6 4-98,-3 1 1,-3 5-343,-2 0 0,0 0 517,0-5 0,6 6 0,2 3 0</inkml:trace>
  <inkml:trace contextRef="#ctx0" brushRef="#br1">33384 6781 8124,'8'0'-301,"-1"-5"370,-2 1 0,-2-1 154,7 5 1,-5-2-943,4-2 476,1 2 1,4-4-40,0 6 1,0-2 116,0-3 0,1 4 291,-1-4 0,-5 2 415,1-2 370,-1 4-198,6-6 316,-1 7-732,0 0 0,0 5-297,0 0 0,1 0 0,-1-5 0</inkml:trace>
  <inkml:trace contextRef="#ctx0" brushRef="#br1">26559 7648 8228,'62'-19'104,"-1"1"1,3-1-256,-3 4 0,6 3-881,8 2 0,-2-2 1012,3 2 1,-5 2 394,-5-1 1,4-1-220,-4-4-156,4 0 0,6-5-133,-1 0 0,-5 0-416,-9 5 549,-2 0 0,-2-2 0,0 0 0,0 2 0,-1 3 0</inkml:trace>
  <inkml:trace contextRef="#ctx0" brushRef="#br1">29218 7350 8525,'-8'-8'519,"2"2"0,14 6-439,6 0 0,13 0-28,11 0 1,12-5-1194,12 0 867,3-6 0,-25 9 0,2 1-435,33-9 0,1 6 709,-5-6 0,-29 6 0,0-1 0,2-2 0,-1 0 0</inkml:trace>
  <inkml:trace contextRef="#ctx0" brushRef="#br1">31166 7364 8248,'28'-8'0,"1"3"0,-1-1 74,0 1 0,6 1 92,-1 4 1,5 0 173,-5 0-353,0 0 1,-4 0-307,-1 0 1,0 0-980,1 0 1298,-1 0 0,7 0 0,1 0 0</inkml:trace>
  <inkml:trace contextRef="#ctx0" brushRef="#br1">32701 7307 8231,'22'0'0,"0"-6"484,-3-4 1,-1-1 1577,6 2-1609,12-4 1,11 12-134,20-4 0,10 3-682,-33 2 1,2 0 0,3 0 0,0 0-210,-4 0 0,0 0 381,2 0 0,-1 0 0,33 0 0,-36 0 0,0 0 0</inkml:trace>
  <inkml:trace contextRef="#ctx0" brushRef="#br1">16635 6483 9401,'-14'12'125,"0"-1"-51,0 13 1,-1 1 475,1 9 1,-6 3-116,-4 11 1,3-2-574,2 6 0,4-5 127,0 5 1,6-11-94,-1 2 0,7-10-103,-1 0 0,2-9-320,2-5 1,5-3-1100,-1-2 1609,7-6 1,-3-8-1,7-8 1</inkml:trace>
  <inkml:trace contextRef="#ctx0" brushRef="#br1">16692 6753 9401,'43'-7'-531,"-2"1"582,-3-3 0,1-2-176,-6 6 1,1-1 114,-6 1 1,-6 3-97,-3-2 190,-3 2-1,-8 8-445,-4 4 1,-8 2 95,-6 3 1,-4-1 62,-5 0 1,-3 0 100,-6 0 0,-1-1 56,1-3 1,-1-4 99,1-6 1,-1-2-82,1-2 1,6-4 123,3-7 0,3 1-89,2 0 1,1 5 654,4-1-38,2 1-224,7 1 1,2 1 91,3 7 0,3 11-179,6 4 1,5 8 214,0 1 1,0 11-95,-5 7 1,2 4 46,3 11 1,-4-3-225,4 7 0,-6 4 113,1 2 0,-3 4-516,8 4 1,-3-3 29,-2-1 0,1-11-353,-1-8 1,0-11 394,0 1 0,0-8-455,1-1 0,-1-3 76,0-2 452,-6 7 0,11-5 0,-3 5 0</inkml:trace>
  <inkml:trace contextRef="#ctx0" brushRef="#br1">32801 6014 8467,'-29'-29'-22,"1"1"0,-2 1-3,-3 3 0,-4 4 125,-5 5 1,-7 1-161,-3 0 1,-10 1-196,-4 4-252,-4-4 0,-3 5 456,-2-6 0,34 9 1,0 1-52,-6-1 1,-1 0-1,-2 1 1,-1-1-86,-6-2 1,0-1 0,2 3 0,1 1 180,0-1 1,-1 0-1,-3 3 1,-1 0 51,-5-3 1,0 0-1,1 3 1,0 1-68,-1-1 1,0-1-1,-7 2 1,-2 1-194,-3 0 0,0 0 1,4 0-1,-1 0 296,-5-1 1,0 2 0,-1 1 0,0 2-290,22-1 1,0 0-1,0 1 1,3-1-1,1 0 1,-1 0 216,-1 2 1,-1-1 0,1 1 0,-2-1 0,1 0 0,-2 1-13,-3 2 1,-1 1-1,0 1 1,3-2-1,0 1 1,-1 0-3,-3 1 0,0 1 0,-1 0 0,3 0 0,0 2 0,-1-1-5,-4 0 1,-1 0-1,1 0 1,1 2-1,1 0 1,0 1-3,-1-2 0,-1 0 0,2 1 0,6 2 0,0 1 0,-1 1-155,-4 0 0,-1 0 0,2 1 0,3 0 0,1 1 0,1 1 225,-2 0 1,0 0 0,1 1-1,8 0 1,0 1 0,2 0 11,-21 13 1,1 1 0,1 2 0,1 0-103,-1 0 0,1 0 1,1 0-1,1 1 51,3-1 0,3 0 1,5 2-1,3 2 18,4 5 0,2 1 1,4-4-1,0-1-40,-1 2 1,1 0 0,4-2 0,3-1 260,5-4 0,4 0 0,2 0 1,4 0-533,-6 33 1,10 5 67,14 0 0,19-2-49,10-8 1,18-1 161,-18-33 1,4-2-1,0-4 1,3 0 287,4 0 1,1 0 0,2 0 0,1-2-217,0 1 1,2-2 0,6 1-1,3-1 70,8-1 1,2-1-1,2-2 1,2-2-112,3 1 1,3-3-1,-20-6 1,1-1 0,2-1 72,3 0 0,1 0 0,0-2 0,0-1 1,0-1-1,2-1 32,5 1 0,1-2 0,-1 0 0,-5 0 0,0-1 0,1 1-36,8-1 0,1 0 0,2 0 0,0-2 0,2-1 0,-2 0-147,-2-1 0,0-1 1,1 0-1,-15 0 1,0 0-1,1-1 0,0 0 137,18-4 1,0-2-1,0 0 1,-5 0-1,-1 0 1,2-2-192,-12 3 0,0-1 0,1 0 0,-2 0 0,12-3 0,-2 1 0,1-1 203,6-1 0,0 1 0,0-2 0,-1 1 0,1-1 0,-2 0-3,-2 0 0,-2-1 0,2 1 0,1-1 1,0-1-1,-1 1 9,-3-1 0,0 0 0,-3 0 1,-4-2-1,-1 0 0,-1-1-50,-3 1 0,0-1 0,0-1 0,-2 0 0,1 0 0,-3 0 191,-4-1 1,-1 0 0,-2 1 0,20-10-1,-4-1 126,-11 1 1,-3 0 0,-4 3 0,-3 0-94,-5-1 1,-2 0-1,-3 3 1,-2-1 680,16-23 1,-15-1-893,-19 5 0,-15 2 4,-18 8 1,-22 5 16,-21 10 0,-8-1 0,-5 10 0,-4 3 0</inkml:trace>
  <inkml:trace contextRef="#ctx0" brushRef="#br1">12853 14629 8416,'-1'-15'-749,"-4"1"1152,3 6 0,-4 10 36,6 12 1,5 13-132,0 11 1,4 5-426,-4 4 1,4-3 93,-4 4 0,1-1-152,-1-4 1,-2 1 87,7-11 1,-6 0-58,6-4 1,-5-6 130,4 1-763,1-7 428,4 4 0,-6-15-49,-4-6 1,3-8 268,-3-11 0,3-7-27,-2-8 0,2 1 236,8 5 0,-1-5-120,0-1 1,0 6 146,1 4 1,3 1-91,1-6 0,5 1 179,-5-1 0,5 6 7,-5-1 1,4 2-149,-4-2 0,0 4-134,-4 5-366,-1 1 444,-6 6 0,4 8 0,-4 8 0</inkml:trace>
  <inkml:trace contextRef="#ctx0" brushRef="#br1">13052 14828 8416,'15'14'-1033,"-1"0"0,6 0 1721,4 1 0,1 5-201,-1 4 0,3-2-94,-3 2 0,2 4-52,3 5 1,-5 5-123,-1-5 0,1 5-53,4-5 1,2 5 1,4-5 1,2 1-282,7-6 0,-6-6 121,1-3 0,-4-3-640,3-2 1,-5 0 102,1 1 529,-3-1 0,-1 6 0,-1 2 0</inkml:trace>
  <inkml:trace contextRef="#ctx0" brushRef="#br1">13010 14643 8442,'-22'6'0,"1"-3"-219,7 7 0,1 4-83,4 5 0,2 6 1,7 1 880,0 5 0,0 6-277,0 5 0,0-1-133,0-3 0,5 3-280,0-3 0,6-3 133,-2-2 1,-1-3-150,2-2 1,-6-1-42,6-3 1,-5 1-577,4-6 207,-6 0 185,4-11 0,-7-3 94,0-10 0,0-11 258,0-12 0,0-7 0,0-8 0</inkml:trace>
  <inkml:trace contextRef="#ctx0" brushRef="#br1">13024 14842 8442,'14'-28'0,"2"1"19,3 3 1,-2 3 104,7 7 1,0 2 124,4 2 0,1-1 38,-1 6 1,5-4-191,0 4 0,0-4 132,-4 4 1,-2-1-586,-4 1 1,4 3 242,-3-3 0,-3 5-1335,-3 5 1448,-2 3 0,-8 13 0,-1 1 0</inkml:trace>
  <inkml:trace contextRef="#ctx0" brushRef="#br1">13138 14757 8442,'-7'4'0,"7"1"0,7 11 69,7-2 0,2 5 133,3 0 1,3-2 32,6 7 0,5-5-347,1 5 0,5-5-894,-1 4 1006,9-5 0,4 2 0,6-5 0</inkml:trace>
  <inkml:trace contextRef="#ctx0" brushRef="#br1">14261 14814 8427,'-43'0'0,"13"0"-814,6 0 487,13 0 1,7 0 855,8 0 1,6 0-202,9 0 0,5-2 33,9-3 1,1 2-254,4-6 1,-3 1-76,-6-2 1,-3 4-159,-2 6 1,-3 0 95,-7 0 0,-5 1-244,1 4 0,-7 3 72,2 6 0,-5 2-73,-5 3 1,-1-3 74,-4 3 1,-2-3 6,2-2 194,4 0-141,-1 0 1,7-4 245,0-1 1,7-6-30,2 2 1,5-3 202,5-2 1,-3 0-21,3 0 1,2 6-10,-2 3 0,-2 4-131,-7 1 1,1 1 8,-7-1 0,1 2-65,-5 3 0,0-4 55,0 4 1,-5 2-274,1-2 0,-7 4 131,1-4 1,-3-1-466,-1-9 0,0 2 29,0-6 1,0 0-569,-1-5 1026,1-7 0,-6 0 0,-3-8 0</inkml:trace>
  <inkml:trace contextRef="#ctx0" brushRef="#br1">14417 15041 8427,'7'14'-434,"0"7"361,8 2 1,-1 6 72,0 4 0,0 3 706,1 7 1,-6 0-213,0-1 1,-5 1-508,0 0 1,-2-2 43,-2-3 1,0-4-164,0-5 0,2-2 42,2-4-593,-2 4 0,6-13 136,-3 1 547,-4-8 0,12-19 0,-5-4 0</inkml:trace>
  <inkml:trace contextRef="#ctx0" brushRef="#br1">14659 14856 8442,'11'-14'0,"3"0"0,-1 4 94,11 1 1,4 4 193,5-4 0,5 1-471,-5-2 0,-1-1 125,-8 6 1,1-4-232,-6 4 1,0-4-463,-5 4 751,-6-6 0,4 3 0,-4-6 0</inkml:trace>
  <inkml:trace contextRef="#ctx0" brushRef="#br1">14915 14614 8442,'5'15'-69,"-1"-1"0,1 0-139,-5 0 0,5 7 920,0 3 0,-1 2-173,-4 3 1,-6 1-417,-4 3 1,-4-1 39,-5 6 0,0-1-76,-9 6 0,3 4-31,-9 1 1,4-1-232,2-4 0,6-7-31,3-3 0,3-7-1035,2-3-463,0-12 1208,6 2 0,1-21 203,7-6 0,0-5 293,0-5 0,7-9 0,1 3 0</inkml:trace>
  <inkml:trace contextRef="#ctx0" brushRef="#br1">14758 15084 8442,'23'0'0,"-3"-5"-53,-6 0 1,1 0 203,-1 5 0,0 2 257,0 3 1,0 3-93,1 6 1,-6 6-126,1 4 0,-7 4 2,1 6 0,-2-3-157,-2 7 0,0-5-17,0 5 1,0-5 57,0 5 0,0-6 99,0 1 1,0-3-46,0-1 1,0-7-54,0-3-86,0-4 32,0-7 0,0-5-25,0-12 0,0-2 26,0-13 0,5-4-7,0-5 0,-1-2-341,-4 2 1,5 1-55,0-6 0,1 2-250,-1-2 1,-4-2-775,4 7 1,-3-5 1400,-2 5 0,0 5-297,0 4 1,1 7 353,4-2 1,-3 3 570,2 2-312,-2 0 263,-2 6-350,0 1 4,6 7-107,-4 0 1,9 2-57,-6 3 0,1-2 1,-1 6 0,-2 1-34,6 4 0,-4-5-13,5 1 1,-6 1 52,6 8 1,-5 3-8,4 6 1,-6 2-54,2 4 0,1-3 46,-1 7 1,0-6-249,-5 1 0,1 2 142,4-2 1,-3 0-394,2-5 0,-2-4 33,-2 0 1,0-7-464,0 2 866,-6-9 0,-2-4 0,-7-6 0</inkml:trace>
  <inkml:trace contextRef="#ctx0" brushRef="#br1">14915 15240 8442,'9'-14'0,"1"0"0,-1 4-1,6 1 0,-1 4 155,0-5 1,-5 7-244,1-2 0,-5 4 106,4 1 0,-6 1-161,2 4 0,-3-2 43,-2 7 0,0 4 162,0 5 0,-2 5-27,-3-5 1,2 4-20,-6-4 1,1 2 42,-2-2 1,2-5 40,4 0-104,2 0 129,-4-12-403,6 4 0,4-7 16,1-4 0,5-8 25,-6-6 1,1-4 17,-5 4 220,0-6 0,0 2 0,0-5 0</inkml:trace>
  <inkml:trace contextRef="#ctx0" brushRef="#br1">14588 14771 8018,'8'6'-142,"4"2"-478,-2 6 1,1 1 400,-2-1 0,4 2 527,-3 2 1,-4 0-309,-1 6 0,2-1 0,1 6 0</inkml:trace>
  <inkml:trace contextRef="#ctx0" brushRef="#br1">14659 15169 8442,'6'8'-537,"4"-3"0,-2-2 234,1 1 0,-4-2 382,4 3 0,-4 1-34,5-1 1,-6 4-215,6-4 1,-7 6 142,2-1 1,-4 2-11,-1 2 1,0 1 119,0-1 0,0 0-109,0 0 0,0-4 156,0-1 0,0-4-142,0 4 146,7-5-103,-6 2 0,12-4 144,-4 2 1,5-1-54,5 7 1,-1-5 12,5 4 0,-4 1-82,5 4 0,-8 5 16,-2 0 0,-1 4-86,-8-4 0,4 5 80,-4-5 1,0 5-59,-5-5 1,-7 4 46,-2-4 0,-6 0-91,-3-5 0,-3-4 57,-3-1 0,-3-5-13,4 0 0,-3 3 144,3-3 1,-3 1-85,8-5 485,-1 0-279,4 0-227,7 0 0,10-5 4,12 1 1,7-1-7,7 5 0,7-5-33,3 0 1,8-6-15,1 2 1,2-4-101,-2-1 0,-2-2-31,2-3 0,2 2-74,-2-7 0,6 5 100,-6-4 0,0 4-420,-4-5 1,-7 7 11,-2-2 517,-4 3 0,-8-5 0,-2-1 0</inkml:trace>
  <inkml:trace contextRef="#ctx0" brushRef="#br1">15256 14913 8442,'22'-14'0,"0"0"-270,-3-1 1,3 1 80,7 0 0,-1-5 438,1 0 1,4-5-230,0 5 1,-1-4-89,-9 4 1,-1 0-62,-3 5 0,-8 1-587,4 3 155,-11-2 561,3 10 0,-7 2 0,0 8 0</inkml:trace>
  <inkml:trace contextRef="#ctx0" brushRef="#br1">15427 14714 8415,'14'0'-1054,"0"6"791,0 4 0,1 4 982,-1 5 1,0 5-183,0 9 0,0 3 26,1 7 0,-6 4-105,1 1 0,-7 5-148,2-1 1,-2 4-264,1 1 0,-2-7 105,3-2 0,-4-11-440,-1-3 0,0-6 242,0-4 1,-1-8-1083,-4-7 561,-3-6 0,-11 2-240,0-10 0,-1-7 341,1-7 0,3-7 82,-3 3 0,-2-9 384,2-1 0,-6-7 0,-3-2 0,-9-9 0</inkml:trace>
  <inkml:trace contextRef="#ctx0" brushRef="#br1">15299 15069 8415,'0'-14'-120,"1"6"70,4 4 0,-2 4 211,7 4 1,-7 4 14,2 6 1,1 7-548,-1 3 0,-1 2 238,-4 3 0,0-5-790,0-1 923,-6 1 0,4-2 0,-4-1 0</inkml:trace>
  <inkml:trace contextRef="#ctx0" brushRef="#br1">15498 15069 8415,'28'0'-439,"-1"0"365,-3 0 1,1 0 73,-6 0 0,0 2 282,-5 3 0,0 3 451,1 6 0,-3 0-1185,-2 0 179,-4 0-677,-6 1 695,0-7 1,0-4-818,0-8 1072,0-4 0,-6-13 0,-2-1 0</inkml:trace>
  <inkml:trace contextRef="#ctx0" brushRef="#br1">15683 14799 8415,'12'7'-86,"-2"2"1,2 5-129,-2 5 1,-2 3 412,1 7 1,-6 6 428,2 2 0,-3 0-650,-2 1 1,0-2 86,0 2 0,0 1-266,0-5 1,0-1 106,0-5 1,0-6-359,0-3 193,0-3-666,0-8 925,0-8 0,0-14 0,0-8 0</inkml:trace>
  <inkml:trace contextRef="#ctx0" brushRef="#br1">15825 14885 8415,'14'-8'-221,"0"1"-56,0 7 1,1 0 553,-1 0 0,0 2 587,0 3 1,-4 4-297,-1 10 0,-4 3-211,4 7 0,-5-1 35,0 1 1,0 4-108,0 0 0,-1 5 266,7-5 0,-1 0-111,6-4 1,4-7-144,0-3 0,6-10-89,-1-4 0,2-5-172,3-5 1,-1-11-285,1-12 0,-2-2 214,-4-8 1,-2 0-295,-7-5 0,0 1 198,0-1 1,-6 2-873,-3 3 1,-3-1-40,-2 5 1,-2 1-1361,-3 5 2401,-9-1 0,-8-5 0,-6-3 0</inkml:trace>
  <inkml:trace contextRef="#ctx0" brushRef="#br1">17289 7435 7350,'14'14'390,"-4"-4"-201,-1-1 1,1-5-137,4 0 1,2 3-4,3-3 1,-3-1-167,3-7 0,1-4 94,-1-6 0,0 1-267,-5 4 463,0-4-170,1 11 0,-7-2 166,-4 8 0,-2 4-92,-2 6 0,0 5 128,0 0 0,-5 2-84,0-2 1,-1-3-32,1 3 1,4-4 14,-4 0 1,3-6-200,2 1 62,0-7-163,0 9 109,7-10 1,-1 6 132,4-3 34,2-4 1,-5 12-73,2-4 0,-1-1 149,-3 2-133,-4-1 1,6 5 3,-7 1 1,-2 0-22,-3 4 0,2-1-110,-6 5 0,-1-4-200,-4 5 1,0-2 93,-1 2 0,1-4-97,0-5 1,5-3 55,-1-2 0,5-4-58,-4-6 1,4-6-23,-4-4 328,5-9 0,-8-3 0,4-6 0</inkml:trace>
  <inkml:trace contextRef="#ctx0" brushRef="#br1">17318 7592 8256,'9'1'0,"1"4"0,-6 9 382,6 10 1,-1 3 63,6 1 0,0 5 50,4 0 1,-3 7-290,3-2 0,-3 3 23,-2 2 0,-4 4-177,-1 0 0,-6 5 129,2-4 0,-4-6-490,-1-4 1,0-11 213,0 2 1,0-10-1492,0 0 335,0-4 504,0-7 0,0-9-149,0-14 895,0-5 0,0-15 0,0-1 0</inkml:trace>
  <inkml:trace contextRef="#ctx0" brushRef="#br1">17630 7350 8191,'15'0'-710,"-1"0"1,-1 6 419,-4 4 1,2 2 479,-6 3 1,0-1-325,-5 0 0,-2 5 134,-3 0 0,2 5 0,-6-5 0,-1 6 0,-4-3 0</inkml:trace>
  <inkml:trace contextRef="#ctx0" brushRef="#br1">17588 7648 8191,'0'8'0,"5"0"0,-1-3 0,3-3-34,-3 2 201,4-2 1,6-2-424,1 0 232,-1 6 1,-1-3-72,-4 7 142,4-7 1,-7 10-64,3-4 0,-2-1 162,-7 1-134,0 1 0,-2 4 65,-3 0 1,4-4 22,-4-1-90,4 1 51,1 4 0,0 0-40,0 0 1,1-1 30,4-3 0,1 2 8,4-2 0,2 2-23,-2 3 1,-2-1-6,1 0 1,-6-5 185,2 1-168,-3-1 1,-2 6 31,0-1 0,-5-5-21,0 1 0,-6-1-91,2 5 1,-4-4 84,-1-1 0,0 1-70,-1 4 1,1 0-18,0 1-272,0-1-4,-1 0 228,1 0 1,6-4-118,4-1 143,2-6 1,8 4 242,4-7 1,9-2-146,4-3 0,6 4 116,4-4 0,3 3-10,7 2 1,1 0 100,4 0 0,-4 0-138,3 0 1,-7 0-8,-2 0 1,-7-4-208,2-1 0,-7 0 129,-3 5 1,-5-5-623,1 1 1,-5-7 143,-5 1 1,3-2-386,-8-3 835,1 1 0,-11-13 0,-2-3 0</inkml:trace>
  <inkml:trace contextRef="#ctx0" brushRef="#br1">17844 7648 8191,'-8'-14'886,"1"5"-869,7-1 0,12 2 73,2-1 0,9-5-313,1-1 0,-2 1 201,2-5 0,0-1-134,4 1 0,-6 0 120,-3 5 1,-3-1-520,-2 1 0,-4 2 92,-1 2 463,-6 4 0,4-1 0,-7 0 0</inkml:trace>
  <inkml:trace contextRef="#ctx0" brushRef="#br1">18043 7393 8191,'-14'0'0,"6"6"0,-3-3 69,6 6 1,0 1 175,5 4 0,0 5 48,0 0 1,0 6-67,0-1 0,-6 4 18,-4 6 1,-2 0-132,-3 4 1,-5 2 118,-4-7 0,-1 2-375,1-2 1,-1-5 89,6 1 0,0-6-427,5-4 0,1-8-416,4 4-377,-4-11 811,12 3 1,-6-14-146,7-2 606,0-4 0,7-7 0,0-2 0</inkml:trace>
  <inkml:trace contextRef="#ctx0" brushRef="#br1">17901 7762 8191,'14'-6'-94,"0"4"69,0-2 0,-4 4 230,-1 4 0,-4 4 41,4 6 0,-5 2 60,0 3 0,3 3-45,-3 7 0,1-1-191,-5 1 0,0-1 132,0 0 1,0 1-299,0-1 1,0 1-121,0-1 1,2-1-475,2-3-23,-2-4 523,11-12 1,-10-5-252,6-12 1,-6-7 148,2-12 0,1-2 7,-1-4-1,0 3 286,-5-7 0,5 2 0,-1-2 0,1 3 0,-5 6 0,5 3 0,0 2 0,1-1-219,-1 6 1,-2 4 218,6 6 0,-4 6 971,5-2-705,-1 4 0,5 8 247,0 8 0,-6 0-160,-3 9 1,1 0-175,-1 4 1,0 1-28,-5-1 0,0 1-91,0-1 1,0-1-350,0-3 1,0 2 169,0-2 1,0-3-387,0-2 0,-2-4 221,-2 0 1,0-8-57,-5-2 1,-1-3 66,-4-2 1,0-2 159,0-3 0,0-4 108,-1-10 0,1 2 4,0-7 0,1 0 0,4-4 1,-2-1-32,6 1 1,0 4 191,5 1 0,0 5-37,0-1 0,2 8 516,3 2-398,-4 6 1,10-2 30,-6 10 1,0 4-162,-5 10 0,0-3 19,0 3 1,0 1-168,0-1 0,0 0 159,0-5 0,0 1-236,0-1 0,0-5-5,0 1-611,0-7 285,-7 10 167,6-12 0,-5 4-175,6-10 452,0-3 0,6-6 0,2 0 0</inkml:trace>
  <inkml:trace contextRef="#ctx0" brushRef="#br1">18213 7776 8167,'19'-19'0,"0"0"0,5-4-11,-5 4 0,5 0 213,-5 5 0,0-1-184,-5 1 1,0 0 135,0 0 1,-4 1-437,-1 4 1,-6-4 74,2 4-584,-3 2 462,-2-5 75,0 4 1,0-2 253,0 1 0,-7-1 0,-1-4 0</inkml:trace>
  <inkml:trace contextRef="#ctx0" brushRef="#br1">18398 7407 8167,'0'17'0,"0"7"0,0 1 3,0 13 1,0 1 374,0 9 0,0-2 325,0 6 0,5-2-264,0 2 0,-1 4-147,-4-4 1,2 3-309,3 2 0,-2-11 85,6-3 1,-4-12-157,5-2 1,-6-7 154,6-8 1,-5-6-685,4-3 1,-4-12 72,4-7 0,-6-7-291,2-7 1,-3-4 61,-2-5 0,0 3 772,0-8 0,-13-4 0,-3-5 0</inkml:trace>
  <inkml:trace contextRef="#ctx0" brushRef="#br1">18356 7734 8161,'-8'6'42,"-3"2"111,6 6 1,-1 5 63,1 0 1,2 6 24,-7-1 1,5 3-155,-4 1 0,4-2 93,-4 2 0,6-7-443,-2 7 1,-2-9-57,3 0 1,-1-3-265,5-2 0,2-6 582,2-3 0,4-10 0,6-3 0</inkml:trace>
  <inkml:trace contextRef="#ctx0" brushRef="#br1">18469 7762 8161,'15'0'275,"-1"2"117,0 2 1,0 4 196,0 7 1,1-1-139,-1 0 1,0 0-594,0 0 0,0-1 126,1-3 0,-1-3-1553,0-2 1208,0-3 0,-1-2 361,-4-10 0,4-9 0,-5-3 0</inkml:trace>
  <inkml:trace contextRef="#ctx0" brushRef="#br1">18697 7449 8161,'0'-7'25,"5"7"49,-1 9 1,1 10 526,-5 5 0,5 2-144,-1 3 0,1-1-377,-5 1 0,0-1 82,0 1 1,0-1-194,0 1 1,0-1-69,0 0 0,0 1-115,0-1 0,0-1 7,0-3-76,0-4 1,2-12-430,3-3 0,1-16 276,3-8 1,4-11-110,-4-3 0,2-11 545,-1 1 0,3-1 0,-4 6 0,-1-2-47,1 7 1,-4 0-15,5 4 1,-2 7 160,1 3 0,4 5 129,-4 5 1,4 2 695,1 7 0,-4 4-355,-1 5 1,0 2 236,6 13 1,-3 4-299,-2 5 1,1 2-49,-6-2 0,6-1-140,-2 6 1,2-5-46,-1 5 0,2-7 41,-2 3 1,2-1-31,3-5 0,0 2-71,4-11 1,-1-1 56,5-9 0,1-4-278,5-10 1,4-4 93,0-10 0,0-5-673,-4-9 1,-6 1 211,1-6 0,-7 0 22,2-4 1,-3-1-25,-2 0 0,-4 6-204,-1-1 0,-6 1-615,2-1 1,-3-3 1192,-2 3 0,-7-3 0,0-1 0</inkml:trace>
  <inkml:trace contextRef="#ctx0" brushRef="#br1">19123 14302 8160,'-14'6'43,"0"-3"-29,0 7 1,-1-1 0,3 7 338,2 3 0,-1 3 6,7 6 1,-1 7-144,5 3 1,0 2-76,0-2 0,0 1 16,0-6 0,6-1-133,4-9 0,4 1 120,5-10 1,1-3-192,4-11 1,8-7 103,-4-8 0,8-18-239,-2-14 0,-1-12-235,-5-2 0,-1-1 45,-3 5 0,-5-3 153,-10 3 1,-3 4 69,-6 10 1,0 11 301,0 4 1,-6 11-99,-3 2 0,-4 9 71,-1 11 1,-7 6-86,-2 13 0,-9 7 47,-1 17 0,0-3-175,4 7 0,12-12-170,3-2 1,9-7-93,0-2 1,10-7 228,4-3 0,6-10-425,3-4 0,5-5-45,5-5 590,7-9 0,-5-14 0,5-9 0</inkml:trace>
  <inkml:trace contextRef="#ctx0" brushRef="#br1">19479 14174 8160,'0'16'-336,"0"3"0,0 3 1011,0 6 1,-5 7-203,0 3 1,-1-2-429,1 2 0,4-6 25,-4 1 0,3-5-102,2-4-360,0-4 308,0-5 1,2-9-258,3-6 1,3-13 145,6-10 0,0 0-308,0 0 0,-4 1 195,-1-2 1,-1 3 219,2 7 0,-3 6 3,-2 4 1,-2 2 135,7 2 0,-7 8 375,2 6 1,1 7-210,-1 7 1,1 7 192,-1 3 0,-4-3-129,4-2 0,1-5-331,-1-4 1,5-4-182,-6-5-49,7-8 0,-9-2 153,3-10 1,1-4-143,-1-10 0,0-8-92,-5-6 1,0-5-23,0 5 1,-2-5 382,-3 5 0,2 0 0,-6 4 0,4 2 198,-5 4 1,7-3-28,-1 7 148,2 1 1,8 5 35,4 3 1,2 4 185,3 6 0,0-5-379,4 1 1,3-1 77,7 5 0,-5-5-675,-1 0 1,-1-4 261,2 4 0,1-6-354,-6 2 0,-1 1 197,-9-2 0,-1 6-276,-3-6 606,-4 7 0,6-10 0,-7 5 0</inkml:trace>
  <inkml:trace contextRef="#ctx0" brushRef="#br1">19891 14088 8160,'-6'-14'-1276,"-2"6"1886,-6 2 1,1 14-133,4 6 0,-3 7-39,8 7 1,-3 5-222,3 0 0,0 12-16,-5-3 1,4 4-252,-4-3 1,4-1 84,-4 1 1,5-2-502,0-3 0,2-3 300,2-7 1,2-6-242,2-3 0,4-4-15,7-6 421,-1-3 0,6-25 0,2-4 0</inkml:trace>
  <inkml:trace contextRef="#ctx0" brushRef="#br1">20076 13875 8160,'0'14'0,"0"7"249,0 3 0,-6 4-88,-4 5 1,-3 4 462,-1 5 1,0 2-145,0 4 0,4-9-430,1 4 0,4-3 46,-4 2 0,5-6-371,0-2 1,2-4-199,2-2 0,6-6-419,4-3 0,3-9-518,1-6 1410,0-2 0,7-21 0,1-5 0</inkml:trace>
  <inkml:trace contextRef="#ctx0" brushRef="#br1">20119 14273 8160,'0'15'254,"-2"5"55,-3 4 0,4-2-93,-4 2 0,-1-1 57,1 6 0,0-2 61,5-4 0,0-2-92,0-7 1,2-1-169,2-4 0,0-3 49,5-6 1,2-1 118,8-4 1,-2-9-382,7-10 0,-6-4 85,0-5 1,3 1-1021,-2-6 0,-2 6 523,-7-1 1,-4 5 10,-6 4 0,0 4-201,0 5 552,0 8 1,-6 0 61,-4 7 0,-2 11 167,-2 3 1,-1 10-39,1 0 0,1-2-47,4 2 0,3-5 124,6 4 0,0-5-75,0 1 0,1-10-116,4-4 1,3-4 111,6-1 0,0 0 0,1 0 0</inkml:trace>
  <inkml:trace contextRef="#ctx0" brushRef="#br1">20318 14359 8160,'14'-8'0,"-2"-5"0,-2 4-58,-4 2 240,1 1 1,-6 8 193,4 2 0,-5 4-74,-5 6 1,4 2 42,-4 3 0,3-2-129,2 7 0,-4-6 15,-1 1 0,0-4-201,5 0 0,2-3 76,2-2 0,0-2-273,5-4 1,-1-4 111,1 0 1,4-6-220,-4-8 0,4-5 102,1 0 0,-4-5-233,-1 5 0,-6-6 86,2 1 1,2 4-35,-3 1 1,1-2-883,-5 2 428,0 0 807,-6 5 0,-2 0 0,-6 0 0</inkml:trace>
  <inkml:trace contextRef="#ctx0" brushRef="#br1">20488 14088 8160,'13'2'-460,"-4"3"1,4 3 1092,-4 6 1,-2 6-140,-2 4 1,1 3-70,-1 1 1,-1 1-228,-4-1 0,0 5-74,0 1 0,0-3-112,0-7 1,-1 6 127,-4-6 1,3 6 101,-2-7 0,2-2 188,2-2-1429,0-3 0,2-10 420,2-6 0,0-10 197,5-13 0,-6-3 4,2-11 0,1 3-218,-1-4 0,4 2 351,-4-2 1,0 4 244,-5 5 0,0 2 44,0 4 1,0 2-192,0 7 763,0 6-273,0 2-87,0 18 0,-6 2 84,-4 10 0,2 3 150,-1-3 1,6-2-66,-2 1 1,3 0-73,2 0 0,2 3-523,3-8 1,3 1 134,6-4 0,2-7-233,2-4 0,5-2 268,5-2 0,0 0 0,1 0 0</inkml:trace>
  <inkml:trace contextRef="#ctx0" brushRef="#br1">21242 14359 8160,'8'0'1125,"-2"6"-693,-6 3 1,-2 6 10,-2 4 1,-1 3-158,-9 6 1,6 12-303,-11 2 1,8 9 130,-3-4-239,-1 1 0,14-12 0,-6-1 1</inkml:trace>
  <inkml:trace contextRef="#ctx0" brushRef="#br1">21796 13875 8199,'-28'0'562,"-1"0"1,12 0-282,3 0 0,9 7-1037,0 2 0,4 5 195,1 5 1,1-3 660,4 3 0,3-5 14,6-4 0,7-6-186,2-8 0,6-6 14,4-9 0,-3-3 170,3-6 0,4-6-153,0 1 0,-2 5-14,-2 4 0,-7 7-201,-3-2 0,-7 8-170,-2 1-77,-6 7 449,-8-3 0,-3 12 167,-6 4 1,-1 4 39,-9 5 0,-1 5 293,1 9 0,-2 3 34,2 7 0,3 4-199,-3 0 1,4 7 328,0-2 0,6-1-160,-1 1 1,3-2-480,-3 3 0,-1-4-287,6-7 1,-1-4-397,1 0 1,4-8 462,-4-2 249,10-5 0,3-3 0,6 2 0</inkml:trace>
  <inkml:trace contextRef="#ctx0" brushRef="#br1">22081 14316 8199,'14'0'134,"0"0"0,0-5-90,0 0 1,7-1 568,3 1 1,-2-2-171,2-8-1,-1-4-572,6 0 0,-3-6-54,-2 1 1,-3-1 22,-7 1 1,-1-1 103,-4 6 0,-3-4-116,-6 4 1,0 0-139,0 4 0,-6 3 98,-3 2 1,-6 4 135,-4 6 1,-3 8-40,-6 6 0,-1 7 575,1 7 1,4 4-110,1 6 0,5-5 27,-1 9 0,5-4-68,5 0 1,2 2 130,7-7 1,0-2-666,0-7 1,11-3 189,4-7 1,8-6-547,1-3 0,8-5 298,1-5 1,5-9-471,-5-10 1,-5-3 256,-4-1 0,-2-6-333,2 1 829,-10 0 0,-1-2 0,-6-1 0</inkml:trace>
  <inkml:trace contextRef="#ctx0" brushRef="#br1">22464 14060 8143,'-7'6'928,"-4"4"-456,6 9 0,-2 8-34,3 6 0,2 0-201,-3-5 1,4-1-71,1-3 1,0 1 73,0-6 0,0 0 301,0-5-301,0 1 0,0-6 241,0 1-211,6-7 0,0-3-30,4-10 0,1-7-463,-6-2 1,6-6-734,-2 1 1,-1-3 283,2-1 1,-2 4-866,1 0 1,4 8 690,-4 2 1,-1 6 1283,2 8 0,-6 0-229,6 0 1,-7 7 198,2 2 1,-4 9 21,-1 0 1,0 6 120,0-5 1,0 0-257,0-5 1,0 1-108,0-1 0,0-5-758,0 1 396,0-7-373,0 3 387,7-18 0,-4 2-485,6-9 0,-4-1 164,4 1 0,-1-5 17,2 5 1,2-3 74,-2 8 562,3-4 0,1 12 287,0-4 0,0 6-269,0 8 0,-4 4 69,-1 7 0,-5-1-61,0 0 1,-2 5 41,-2 0 0,0 0-58,0-5 1,0 0-634,0 1-243,0-8 155,6 6 0,-4-13-383,2 0 920,4-6 0,-6-8 0,4-1 0</inkml:trace>
  <inkml:trace contextRef="#ctx0" brushRef="#br1">22905 14017 8107,'14'26'-164,"1"2"0,-6 10 108,1 0 0,-7 1 603,2-1 0,1 3-233,-1-3 0,-1 3-159,-4 2 0,-1 0-29,-4-1 1,3 6-141,-2-1 1,-3 0-70,3-4 1,-6 0 131,5-1 1,1-7-707,4-6 0,-2-3 657,-3-7 0,4 0 0,-6-4 0</inkml:trace>
  <inkml:trace contextRef="#ctx0" brushRef="#br1">22948 14046 8062,'6'-8'150,"2"2"3,6 6 1,1 0-82,-1 0 0,0 6 126,0 3 1,7 4 580,2 1 1,0 0-300,0 1 1,-1-3-245,2-2 0,1 2 10,-6-2-323,0 3 1,-6 1 18,-4 0 0,-12 5-186,-16 0 0,-9 8 7,-15 1 1,-7 7-528,-7 8 468,23-22 1,-2 0 0,-8 4 0,-3-1-1,-4 1 1,0 1 0</inkml:trace>
  <inkml:trace contextRef="#ctx0" brushRef="#br1">18754 12340 8268,'-5'-14'0,"0"-1"-184,0 1 0,4 2 29,-4 2 1217,4 4-688,-6 6 0,7 1-292,0 4 0,0 3 54,0 6 1,0 7 52,0 2 0,0 4-45,0 2 1,5 1 0,0 3 0,1 3 68,-1 7 1,-2 4-77,6 1 0,-4 10-205,5-1 0,-7 3 147,1-3 0,3-2-326,-2-3 1,-1-3 102,-4-6 0,5-7-97,0-3 0,0-4-475,-5-5 127,0-4 1,1-12-4,4-3 0,-4-5 172,4-5 0,-3-9 420,-2-10 0,0-9 0,6-3 0,2-7 0</inkml:trace>
  <inkml:trace contextRef="#ctx0" brushRef="#br1">19109 12212 8268,'24'-24'-185,"-1"1"0,0 4-232,0-5 0,4 6 409,-3 0 1,3 2 375,1 2 1,1 1-349,-1 3 0,5-2 75,0 2 1,13-2-9,2-3 0,7 6-3,6-1 0,3 1-37,2-5 0,-3 4 30,-6 1 0,-2-1 3,-3-4 1,9 0-16,-5 0 0,11-2-2,-1-3 1,4 2-220,1-7 1,-7 7 246,-2-2 1,-8 3-4,-2 2 1,-2-1-73,3 1 1,-3 6 64,-2 3 0,-9 4-45,4 1 1,-12 0-85,-2 0 0,-2 6 136,-8 4 0,-2 2-36,-8 3 1,2-6 336,-6 1 1,5-1-343,-6 5 1,7-1 51,-1-4 1,-2 4-66,1-4 0,-4 4 25,5 1 0,-3 5-12,3 0 0,-2 6 4,-3-1 1,-4 8 13,4 1 0,-4 13-12,-1 1 0,-4 8-6,-1 7 1,-6 1-218,1 4 0,3 0 164,-3-5 0,7-2-13,-2-8 0,4 2-154,1-7 0,0 1 46,0-6 1,4-4-219,1 0 0,1-11 0,-1 1 0,-3-9 69,2 0 0,-2-3-293,-2-2 0,0 1 676,0-1 0,-13 0 1,-2 0-1</inkml:trace>
  <inkml:trace contextRef="#ctx0" brushRef="#br1">18953 13392 8298,'-15'-13'-131,"1"4"1,5-2 171,-1 6-3,7 0 68,-3 5 0,14 0-68,6 0 0,8-5 480,11 1 1,4-1-144,5 5 1,12-5-4,3 1 1,4-3-17,1 2 1,0 2-523,9-6 1,6-1 332,-30 3 1,1 0 0,-1 0 0,1 0-36,4 0 0,0 0 0,-6-1 1,0 0-71,-1-2 0,0 1 0,-1 1 0,0 0 13,3-1 0,1-1 0,-2 2 0,0-1-81,-3-1 1,-1 1-1,35-5-72,-6-1 1,-8 1 176,-10 5 0,-9-4-244,-6-1 0,-7 4 79,3 1 1,-11 6-891,-4-2 394,-3-3 157,-8 7 0,-5-6-86,-12 7 1,-7 2 490,-13 3 0,-5 2 0,-3 8 0</inkml:trace>
  <inkml:trace contextRef="#ctx0" brushRef="#br1">19223 12482 8253,'0'14'-822,"0"0"1,6-4 674,4-1 1,-2-1 46,1 2 1,0 1 1,6-6 0,-1-1 98,0-4 0,7-6 0,1-2 0</inkml:trace>
  <inkml:trace contextRef="#ctx0" brushRef="#br1">19521 12368 8253,'-1'15'0,"-4"-1"0,-1 0-513,-4 0 0,-4 2 398,0 3 1,0-3 411,-5 3 1,-2-4-392,2 0 0,-5-1 102,6 0 0,-12 0-117,1 1 0,-1-6 94,6 0 0,-2-5-18,2 0 0,3 0 56,2 0 1,8-2-53,2 3 79,6-4 1,4 4 106,13 0 0,7-1-94,7-4 1,6 0 22,-1 0 1,6 0-72,-1 0 1,2-8 52,-2-6 1,3 0-302,-3-5 0,1-1 83,-1 1 1,0 0-228,-10 4 0,-2 1 377,-12 0 0,-6 0 0,-2 0 0</inkml:trace>
  <inkml:trace contextRef="#ctx0" brushRef="#br1">19393 12326 8253,'10'1'-636,"-1"4"0,-4 4 318,5 10 0,-7 4 789,2 5 0,1 0-105,-1 1 1,-1 4 16,-4 0 1,5 7-295,0-2 1,0 3-162,-5 1 0,0 1 89,0 0 0,0-6-159,0 1 1,0-11-885,0 2 553,0-10 19,0-5 0,0-9 454,0-10 0,0-3 0,-7-19 0,-1-3 0</inkml:trace>
  <inkml:trace contextRef="#ctx0" brushRef="#br1">19408 12738 8253,'-7'-14'-468,"-1"-1"540,-6 8 0,2 8 157,2 13 1,-1 4 22,6 10 0,-4-3-208,4 9 0,-1-9-77,1-1 0,3-7-198,-2 2 248,2-3 1,4-8-255,2-4 312,4-2 1,7-8-78,-1-4 0,-5-4-80,1-5 0,-2 3-72,1-3 0,-1-1-70,-3 1 1,-4 5-357,4 4-196,-3 7 776,-2-3 0,0 17 304,0 3 0,-5 10-443,0-1 1,-4-1 525,4 2 1,0-2-15,5 2 0,0-4-70,0-5 1,0-1-317,0 0 1,7-4 132,2-1 0,0-6-103,6 2 0,-4-5-124,8-5 1,1-3-244,-1-6 1,7 0 221,-3 0 1,-1-1-15,2 1 0,-7 0-422,2 0 0,-3 6 6,-2 3 403,-6 4 155,-1 1 0,-7 6 0,0 3 0,-7 6 44,-2 3 1,-4-2 92,-1 3 0,-2-3 88,-3-2 0,3 0-31,-3 1 1,4-3-76,0-2 0,-4 1-39,0-6 0,1-1-30,3-4 0,1 0 19,0 0 0,4 0-12,1 0 0,4-1-92,-4-4 1,6 3 0,-4-10-200,7 2 0,2 1 74,3-5 0,4 1-184,10-11 0,3-4 344,7-5 0,-1-13 0,0 2 0</inkml:trace>
  <inkml:trace contextRef="#ctx0" brushRef="#br1">19792 12383 8253,'7'-7'0,"-2"6"-615,-10-4 1,2 10 454,-6 4 0,-1 10 542,-4 5 0,0 3-313,0 1 0,-5 0-74,0 1 0,0-2-32,5-4 0,1-2 56,3-7 1,-1 0-58,7 1 54,-1-7 0,7-2-222,2-6 1,3-2 13,2-2 0,8-3-57,-2-2 0,2-4 164,-3 4 0,0 1 10,1-2 201,5 7 0,-4-2-64,3 10 1,-5 0 55,-4 9 1,-4-3 57,-6 8 1,0 2 123,0-2 1,0 6-123,0-2 1,-6 0 134,-4 0 1,1-1-439,-6 2 0,4 1 100,-8-6 1,-1 5-144,1-5 0,-5-2 57,5-7 0,-4 1-768,4-6 879,0 6 0,-2-10 0,-1 6 0</inkml:trace>
  <inkml:trace contextRef="#ctx0" brushRef="#br1">19664 12852 8253,'20'0'0,"2"4"-669,7 1 1,-6 5 350,1-6 1,-7 1 317,2-5 0,-3 0 0,-2 0 0</inkml:trace>
  <inkml:trace contextRef="#ctx0" brushRef="#br1">19919 12567 8253,'10'-1'-657,"-1"-4"0,1-3 329,4-6 0,0-2 418,1-3 1,-1 3-107,0-3 1,0 4-11,0 0 1,-4-4-45,-1 0 1,-5 1 79,0 3 0,3 6-84,-3-1 1,1 6 67,-5-6 98,0 7-109,-6-3 240,-2 6 0,0 6 52,3 3 0,4 6 89,1 4 0,0 4-172,0 10 0,1-1 78,4 6 1,-2-2-222,7 2 1,-2 2 81,1-7 0,2 5-203,-6-5 0,4-5 54,-4-4 0,0-7-330,-5 2 165,0 4 0,-5-8 12,0 4 1,-6-9 65,2-6 0,-4 3-159,-1-2 1,4-1 54,1-4 0,1-6 117,-1-4 1,-2-2-24,6-2 0,0-5 13,5 0 1,0-7 101,0 3 0,0-9 0,0-1 0,6-6 0,2 2 0</inkml:trace>
  <inkml:trace contextRef="#ctx0" brushRef="#br1">20190 12283 8253,'6'-14'-429,"-4"4"-53,2 1 1,4 1 700,2-2 0,2-1-30,3 7 0,-1-6-275,0 5 1,5-4 105,0 4 0,0 0-104,-5 5 0,-4 0 203,-1 0-197,0 0 1,-1 8 64,-3 7 1,-5-1-121,-5 5 1,-4 1 24,-10-1 1,3 5 72,-3-5 0,3 0 28,2-5 0,0 0-22,0 0 0,1-4 103,4-1 1,2-4-93,7 5 1,2-7 36,3 2 1,3-4-6,6-1 0,0 0-1,0 0 0,5-1-52,0-4 0,5-1-114,-5-4 0,0-3-108,-5 4 0,0-4 27,0-1 234,-6 6 0,5-4 0,-5 4 0</inkml:trace>
  <inkml:trace contextRef="#ctx0" brushRef="#br1">20346 12311 8253,'-9'21'0,"-1"3"0,1 9-281,-6 5 0,4 3 349,-3 1 1,3 1 513,-8 0 0,3 4-412,2 1 1,0 5-273,0-1 0,-1-7-430,1-3 0,6-9 313,4 1 1,-3-11-387,3-4 296,-1-9 309,5-4 0,0-6 0</inkml:trace>
  <inkml:trace contextRef="#ctx0" brushRef="#br1">20374 12525 8253,'15'-16'-607,"-1"-3"0,3 3 302,-3-3 1,4 3 242,-9 2 0,2 0-283,-1 0 170,-4 0 175,-6-1 0,0 7 0,-6-4 0,-2 4 0</inkml:trace>
  <inkml:trace contextRef="#ctx0" brushRef="#br1">20374 12468 8253,'0'28'0,"-1"5"-446,-4 1 1,4 3 385,-4-3 0,-1 8 426,1-4 1,0 2-351,5-7 0,0-5 84,0 1 1,0-7-331,0-8 236,0 0-525,0-6 360,0-1 1,0-9-262,0-3 1,0-3 212,0-6 1,-2 0 206,-2 0 0,-4-7 0,-6-1 0</inkml:trace>
  <inkml:trace contextRef="#ctx0" brushRef="#br1">20303 12752 6923,'15'0'-665,"-1"-5"598,0 1 1,0-3 141,0 3 1,5 0 164,0-5 0,0 1-336,-4-1 0,-1-4 135,0 3 0,0 3 122,0-3 1,1 2-74,-1-1 1,-5-2 317,1 6-244,-7 0-109,3-1 0,-6 6-7,0 0 1,-1 1-7,-4 9 0,-8 4-63,-6 5 0,-4 6-350,4-1 373,-13 3 0,8 8 0,-10 1 0</inkml:trace>
  <inkml:trace contextRef="#ctx0" brushRef="#br1">18725 13847 8301,'2'25'-166,"3"3"0,-2 10 1,5 15-184,-2 2 1,3 10 1186,-4 6 0,5 6-1016,-8-35 0,0 1 0,1 3 0,-1 0 330,-2 1 1,0 1-1,1-3 1,0 0 24,1-2 1,0-1 0,0 37 150,3-8 1,-2-12-374,2-7 1,1-8 324,3-6 0,4-5-289,-3-9 1,1-4 37,-2-6 0,2-4-882,-6-1 868,0-5-638,-5 2 1,0-14-170,0-6 0,-2-7 792,-3-7 0,-3-13 0,-6-3 0</inkml:trace>
  <inkml:trace contextRef="#ctx0" brushRef="#br1">18967 14088 8301,'43'-28'0,"6"4"0,3 1 0,3 1-382,2-2 1,3-1-239,-3 6 0,14-2 852,-5 2 0,-23 9 0,1 0-223,3-2 1,1 0 0,1-2-1,0-1 376,3 1 1,0 0 0,2 0 0,-1 0-125,1-3 0,1 0 1,9 1-1,0 1-110,3-2 1,-1 1-1,2-2 1,0-1-345,-4-2 1,0 0 0,7-1 0,2 1 311,0 0 0,1-1 1,1-1-1,0-1-557,-4 0 0,0 1 1,4-1-1,0 2 433,-2 2 1,1 2-1,-1 0 1,-1 1-141,-10 3 1,-1 0-1,10-1 1,1 1-84,-4 0 1,1 0 0,-1 2 0,0 0 254,-2 0 1,1 0-1,0 1 1,0 0 5,-3-1 0,0 1 0,2 0 0,1 1-21,-5 3 0,-1 0 1,-2 0-1,-1 0 23,-8 0 1,-1-1 0,1 2 0,0 0 0,0 1 1,-1 0 0,-3 2 0,0 0-66,-3 3 0,-1 0 0,31 0 516,-12 0 1,-10 2-449,-8 2 1,-7 4 764,-8 6 1,-5 5-726,-5 0 1,-2 0 779,-1-4 0,-3-1-802,-2 0 0,1 5 397,-7 0 0,1 1-370,-5-1 0,0 2 62,0 3 1,-1 9-81,-4 0 0,2 8-72,-7 6 0,1 1 53,-5 9 0,1 1-157,3 8 0,-1 4 102,7-4 0,0-26 1,1 1-146,1 1 1,0 1 0,1 1 0,0 1-63,-1-2 0,-1-1 0,2 37-12,1-3 1,6-5-322,3-5 0,-1-1-67,2-4 0,-2-8-154,1-1 1,2-3 224,-6-7 1,0 4-540,-5-8 1083,0-3 0,-5-5 0,0-6 0,1-1 0</inkml:trace>
  <inkml:trace contextRef="#ctx0" brushRef="#br1">19052 15524 8014,'-14'0'-998,"0"0"1,7-1 997,7-4 0,21 2 0,17-7 0,11 6 0,12-6 0,11 5-320,-33 1 1,2-1 0,9-2 0,1 0 319,8-3 0,1 1-312,3-1 1,2 1 0,9-1 0,2 1 462,-3 0 1,1-1-55,-21 2 1,2-1 0,-1 1 0,26-3 0,0 1-11,-25 2 0,0 0 0,1 0 1,2 0-1,1-1 0,1 1-212,0 2 0,0 0 0,0-1 1,-2-1-1,-1-1 0,0 1 255,0 0 1,0 1-1,0-2 1,1-1-1,0-1 1,1 1-46,4-1 0,1 0 0,-1-1 0,-4 1 0,1-1 0,-1 1-12,1 0 0,1 0 0,-2 0 0,-2-1 0,0 1 1,0-1 14,4-1 1,1 1 0,0-1 0,-1-1 0,0 0 0,0 1-49,-1 0 1,1 0-1,-2 1 1,-5 0-1,0 0 1,-1 0-12,2-1 0,1 0 0,-1 1 0,0 1 1,-1 1-1,0-1-273,22-6 1,-1 1 0,-1 1 0,-2 0 174,-12 0 1,-2 1 0,-1 3 0,-2 0-100,-4 2 0,-2-1 0,-5 2 0,-1 1-411,-2-1 1,-2 1 0,28-1-6,-10 4 1,-10 4 583,-14 4 0,-4 1 0,-11 9 0,5 4 0</inkml:trace>
  <inkml:trace contextRef="#ctx0" brushRef="#br1">26232 14700 8136,'-9'0'134,"-1"0"288,7 6-203,-10 2 1,7 1 251,-3 1 1,-4-7-87,4 2-214,-4-4 1,-1-1-107,-1 0 1,-4 0-51,1 0 1,-8-4-132,3-1 1,-4-6 120,-2 1 1,1-2-126,-1-2 1,3-5 89,2 0 0,3-13-117,7-1 0,6-3-189,3-7 1,16-3 81,8-11 1,10-4-434,9-1 0,0-4 404,9 4 1,-3-4 111,-1 4 1,-2 8 134,-3 12 0,3 2 252,-3 12 0,-3 3-97,-2 10 0,-9 3-162,-5 2 326,-4 4 10,-7 6 305,-1 0-203,-7 0-111,0 0 1,7-2-430,8-2 0,5-4-6,9-7 1,1 1 127,3 0 0,-3 1-149,3 4 1,2-2 6,-2 6 1,0 0 67,-4 5 1,-1 5 63,0 0 1,2 6 6,4-2 1,-4-1 11,3 2 1,-3-2 33,-2 1 1,1 4 225,-1-4 1,-6-1-72,-3 2 1,0-1-83,-5 5 0,4 5-37,-9 0 1,-1 7-55,2-3 1,-7 9 4,2 1 0,-4 6-104,-1-1 1,-11 3 98,-3 2 0,-5-5-35,0 0 0,-8-5 9,-6 5 0,-7-6-16,2 1 1,2-2-157,-2 3 1,2-9 112,-2 3 0,3-4-419,7 0 0,-1-2 502,1-3 0,-7-3 0,-1 4 0</inkml:trace>
  <inkml:trace contextRef="#ctx0" brushRef="#br1">26517 14444 8115,'7'0'144,"0"0"1,-7 1-82,0 4 1,0 5 68,0 9 0,0 4 128,0 10 0,0 2 41,0 3 1,-2 10 83,-3-1 0,4 7-26,-4 3 0,4 4-132,1 1 1,0 4-511,0-4 0,1 4 320,4-4 0,-4-2-21,4-8 0,-2-3-124,2-7 1,-3-5-101,2-4 0,-2-8 90,-2-1 1,0-12-346,0 3-492,0-4 682,0-3 0,0-4-130,0-8 0,-2-11 11,-2-8 0,0-6 392,-5-4 0,0-10 0,-6-7 0</inkml:trace>
  <inkml:trace contextRef="#ctx0" brushRef="#br1">26630 14359 8013,'0'-8'-1045,"0"-5"1386,0 11-262,0-4 1,2 6 181,3 0-204,-4 0 0,10 2 5,-6 2 1,1 0-13,-1 5 0,-2 1-7,7 4 1,-2 6 172,1 4 0,2 6-92,-6 8 1,0 6-9,-5 13 1,0 6-16,0 4 1,0-3-295,0 3 0,0-7 194,0 1 1,0 2-141,0-1 1,0 0-12,0-5 1,0-7-213,0-2 1,-5-6 119,0-4 1,-6-3-46,2-7 0,1-1 35,-2-3 1,1 1 69,-6-6 0,-3-2 182,-1-7 0,0 1 186,4-6 0,1-1-186,0-4 0,4 0-20,1 0 1,6-1 50,-2-4 0,4 2 184,1-7 1,6 6-40,3-6 1,6 2 353,4-1 0,1-4-163,4 4 1,3-2-153,-4 1 1,4-2 81,2 2-297,5-3 0,-4-7 0,5-2 0</inkml:trace>
  <inkml:trace contextRef="#ctx0" brushRef="#br0">28493 14458 8121,'-10'0'-67,"1"0"0,4 0-335,-4 0 403,-1 0 0,1 6 168,-1 4 0,-4 3-32,-5 1 0,-2 0 181,3 0 1,-5 0-203,-5 1 0,0-1-49,-1 0 0,1-6 288,-1-3-297,1-4 1,-1-7 39,1-4 0,4-7 21,1-2 0,5-8-66,-1-1 0,3-5-23,2-5 0,5-5-188,-1 0 0,5-1 82,-4-8 0,6-2-111,-2-7 0,4 4 14,1 0 0,0 2 102,0 7 1,4 3 31,1 7 1,6-2-12,-1 7 0,7-5 52,2 5 1,6-5 31,-1 5 1,9-7 8,5 2 0,3-1 19,2 1 1,10-1-158,4 5 0,-1 1 108,-4 5 0,0 6 24,5 3 1,4 9-28,1 5 0,-2 4 5,-8 1 1,0 6-14,-9 4 0,-4 13 16,-10 6 0,-7 10 173,-3 4 0,-3 0-106,-2 4 0,-6 2 42,-4-2 0,3 2-70,-2-1 1,-1-4-6,-4 3 1,-6 2-11,-4-1 1,-4 4 3,-5-5 0,2 1-41,-7-6 0,-4 1-175,-5 0 1,-7-7-233,2-3 1,-8-5 152,-1-4 1,0 1-354,4-6 0,7-1 170,2-9 1,4-2-6,2-7 0,6 0 437,3 0 0,3 0 0,2 0 0</inkml:trace>
  <inkml:trace contextRef="#ctx0" brushRef="#br0">28436 14103 8121,'6'-8'235,"-4"3"-164,3 10 1,1 9 116,-1 10 1,-1 4 65,-4 5 1,5 4 22,0 5 1,0 7-31,-5 3 1,0 12 59,0 7 0,0 1-234,0 9 0,0-2 96,0 1 1,-5-2-118,0-7 0,0-6-262,5-4 1,0-4 183,0-5 0,5-9-182,0-10 1,4-9-294,-4-5 13,0-3 1,-4-9 94,4-2 0,-3-16-179,2-8 0,0-14-197,0-10 1,-2-7 768,3-12 0,-4 4 0,-1-5 0</inkml:trace>
  <inkml:trace contextRef="#ctx0" brushRef="#br0">28507 14188 7815,'14'-14'0,"-1"4"-136,-4 1 0,4 4 95,-4-4 1,4 5 347,1 0-189,1-4 1,-1 6 289,0-3-312,0 10 0,0 9 107,1 10 1,-3 9-67,-2 5 0,-2 11 150,-4 8 0,-2 8-434,3 11 0,-4 3 244,-1-37 0,0 1 1,0 36-158,0-3 1,0-5-50,0-5 1,7-4-159,2-10 0,-1 2 33,1-7 1,-5-4-152,0-5 1,-2-7 108,-2 2 0,-8-4 10,-6-6 1,-2-2-97,-8-7 0,1 0 111,-6 1 0,1-8 514,-1-2 1,1-3-264,-1-2 0,7 1 0,3 4 0,4-3 0,0 4 0,7 0 0,10-2 0,12 5 0,2-6 83,8 2 0,6-5 141,8-5 1,15-7-225,9-7 0,6-7 0,3 4 0</inkml:trace>
  <inkml:trace contextRef="#ctx0" brushRef="#br0">29474 14501 8215,'14'0'-647,"5"-5"633,0 0-11,13-6 1,-4 5-116,10-4 1,3-2 139,-3 2 0,3-9 0,2-3 0</inkml:trace>
  <inkml:trace contextRef="#ctx0" brushRef="#br0">30242 14501 8215,'1'8'0,"4"-4"179,-4-2 0,12-2 69,-3 0 0,2 0-168,2 0 1,1 0-278,-1 0 1,6-2-499,4-2 0,-2 2 406,2-3 0,-4-1-129,9 1 1,-4 1 357,8 4 0,-3 0-4,-1 0 1,-1 0 68,1 0 0,-1 0-5,1 0 0,-3 0 12,-2 0 1,1 0 28,-6 0 0,5 0 136,-5 0 0,5 0-177,-5 0 0,12 0 0,-1 0 0</inkml:trace>
  <inkml:trace contextRef="#ctx0" brushRef="#br0">30370 11800 8167,'-10'-22'-60,"1"3"1,1-2 2,-2 2 0,4 0 10,6 5 1,-5 4 204,0 1-105,1 6 0,4-2 102,0 10 1,6 11 37,3 12 0,-1 10 31,2 14 0,-7 2 145,2 12 0,-5 7-591,-2-33 0,-1 0 0,-1 4 0,-1 1 267,-4 0 0,-1 0 1,1-3-1,0 0 153,-15 33 1,6-4-322,-6-4 1,5-10-296,-5-10 0,12-4 182,-3-5 0,9-10-421,-3-9 468,5-10 0,-2-16-38,6-17 0,6-16-8,4-12 0,9-11 128,5-8 1,-11 30 0,0-2 90,2-4 0,-1-1 0,0 0 0,0-1-35,0-1 1,1 0 0,-1 2 0,0 0 61,0 2 1,1 2 0,-2 2 0,0 3 80,11-23 1,3 9 450,-3 15 1,-2 11-274,1 13 0,-4 6 86,5 8 1,-7 14-97,2 10 0,-3 14-63,-2 9 1,-4 7-290,-1-2 0,-5 5 94,0 4 1,-1 4-443,2 6 1,3-8 439,6-6 0,2 0 0,3-5 0,5 4 0,3 0 0</inkml:trace>
  <inkml:trace contextRef="#ctx0" brushRef="#br2">32033 14487 8211,'-21'6'685,"-2"-6"0,1-2-527,-2-7 1,0-1-159,-4-4 0,4 5-765,0-1 403,7 1 1,-10-1 600,4 1 0,-3-1-35,3-4 1,-4-5-325,3 0 0,-3-6 108,-1 1 0,4-4-62,0-5 1,7-7 5,-2-12 0,3-2 42,2-12 0,6 6-30,3-2 1,7 4-57,7 1 0,9 2-227,15 3 1,6-4 275,14 4 1,7 0 152,-24 28 0,3 1 0,3-3 0,0 1-251,3 5 1,0 2 0,-2-1 0,-1 2 211,-1 4 1,-1 2 0,0 3 0,1 2 60,1 2 0,1 3 0,36 7 210,-3 9 0,-11 13-43,-9 15 0,-18 6-20,-14 8 1,-13 6-294,-6 3 0,-10 4 128,-4 1 0,-10 0-702,-5 0 1,-9 0 4,-5 0 0,-5-6 422,-4-4 181,3-8 0,-12-6 0,4-6 0,-3 2 0,-2 2 0</inkml:trace>
  <inkml:trace contextRef="#ctx0" brushRef="#br2">32076 13975 8207,'9'6'143,"1"4"1,-6 7-653,6 2 0,-5 6 70,4-1 0,-6 3 559,2 1 1,-3 8-73,-2 7 0,0 0 143,0 4 0,-7 4 25,-2 1 1,-4 9 26,-1 6 0,-5-2-177,0 1 1,0-11 258,5 2 0,1-5-268,4 0 0,-2 0 54,6-9 1,-1 1-133,1-11 1,3 1 78,-2-6 0,2-1-178,2-3 0,0-4 94,0-6 1,0 1 28,0-1 0,0-5 56,0 1 1,6-7 213,4 2 1,4-4-247,5-1 1,3-1 37,6-4 1,6-3 42,-1-6 0,2 0 46,-2-1 0,-2 1-50,7 0 1,-11-2-174,2-3 1,-11 3-267,1-3 0,-9 4-167,-5 0 1,-4 0-375,-1-4 1,-6 1 51,-4-5 824,-2-7 0,-15-7 0,-3-5 0</inkml:trace>
  <inkml:trace contextRef="#ctx0" brushRef="#br2">32076 14032 8086,'12'-23'0,"-2"5"0,2 2-116,-2 2 1,3 1 84,1 3 1,0-1-76,0 7 0,0-1 111,1 5 1,-1 8-16,0 6 1,0 3-5,0 12 0,-1 2 43,-3 12 0,-4 6 221,-6 3 0,0 8-136,0 2 1,-2 12-190,-2 2 0,0-35 1,-2 2 158,-3 2 1,-1 0 0,2-3 0,0 1-14,-1 0 1,-1-1 0,0-2-1,0-1-2,-9 32 0,0-8-71,5-6 1,6-6-191,3-9 1,4-5-85,1-4 0,1-9-915,4-5 1191,-4-10 0,12-3 0,-5-6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10564 3583,'-8'-30,"2"3,6 12,6 8,2 0,13 14,-1 13,4 13,-3 4,-7 5,0 1,0 14,-1 1,-4 9,-2-4,-3-6,1-1,6 1,-3 7,0-6,5-1,-6-21,1-9,-8-19,-8 5,-6-6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10507 4208,'37'13,"-3"9,-5 27,6 9,-5 13,4-12,-5-10,-1-27,-1-19,-3-22,-4-9,-5-15,-1-4,0-1,-5-1,1 2,-7 9,3-16,-6 10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8972 1066 8202,'-27'-6'151,"3"-4"1,8 3 91,7-3 304,6 7-309,-3-3 1,7 13-19,4 8 1,3 8 61,6 15 0,0 0 221,0 10 1,1 2-293,-1 2 0,2 4-244,3 0 1,-8 0-1396,3-4 1259,-3-10 0,3-7-473,0-6 1,-4-7 52,-1-3 176,-6-10 0,4-4 100,-7-10 1,0-4-201,0-10 1,0-10 143,0-9 0,-2-4 369,-3-6 0,4-2 0,-4-7 0,-1 0 0,1 0 0,0 4 24,5 5 1,2 2 289,3 13 0,4 0-142,10 5 1,10-1-16,8 1 1,12-1 282,8 1 0,2-1-274,7 1 0,-6 1 157,2 3 0,-10 4-114,-5 6 0,-4 1 15,-5 4 1,1 4-33,-5 10 1,-6 4-42,-4 10 0,-7 9 157,2 10 1,-10 10-148,-4 4 1,-10 8-227,-4 1 0,-8 6 30,-2-6 0,-5 3-303,5-3 1,-5-4-34,5 0 0,0-3-216,5-12 1,0-4 182,0-14 1,-5-4 52,0-5 1,-2-7 350,2-4 0,-3-8 0,-6-4 0</inkml:trace>
  <inkml:trace contextRef="#ctx0" brushRef="#br0">9270 1152 8202,'7'7'0,"-4"6"278,6-3 0,-5 4-1,0 5 1,-2 3-247,-2 6 1,-2 1-36,-2-1 1,-3 1-55,-2-1 0,-2-6-191,6-3 1,-5-8 67,6-1 24,-1-7 0,5-5 74,0-12 0,13-2-192,6-8 0,3 1 54,6-6 0,-3 7 205,9 3 0,0 3-54,-1 2 1,-1 6-13,-8 4 0,1 2 317,-6 2 1,-2 6-91,-7 4 1,-4 4 45,-6 5 0,0-2-80,0 7 0,-8 5 12,-6 4 1,-2 6-44,-7-1 0,-1-2-78,-5 2 0,3-6 115,2 1 1,0-4 95,10-6-168,-3-2 1,15-7 362,-3 0-342,4-6 0,9-2-201,6-6 1,8-3 75,11-6 0,3-2-707,7-13 1,-2-4 765,-3-6 0,3-11 0,-4 0 0</inkml:trace>
  <inkml:trace contextRef="#ctx0" brushRef="#br0">10180 1166 7867,'0'9'-335,"0"1"1,0-1 1024,0 5 1,0 1-494,0-1 0,0 0-540,0 0 238,-6 0-291,4 1-250,-10-7 417,10-2 0,-4-17-238,6-3 0,1-10 467,4 0 0,3-15 0,6-5 0</inkml:trace>
  <inkml:trace contextRef="#ctx0" brushRef="#br0">10266 725 8107,'9'0'374,"1"0"1,-7 8-58,2 6 1,1 13 123,-1 11 1,-1 11-91,-4 8 0,0 1-214,0 9 0,-1-6 249,-4 5-1283,3 1 854,-4-2 1,6-4-156,0-9 0,0 0-278,0-9 1,0-3-376,0-12 0,2-7-22,2-7 58,-2 0 871,4-19 0,-6-3 1,0-14-1</inkml:trace>
  <inkml:trace contextRef="#ctx0" brushRef="#br0">10450 981 8107,'37'-21'0,"4"4"0,-3-7 0,3 2 293,2-1 0,-7-3-7,-3 7 1,-3 0-30,-2 5 0,-5 0-81,-4 0 1,-4 6 357,0 3-417,-8 3 0,5 14 120,-8 2 0,1 16-170,-5 3 0,-2 13 41,-2 6 1,2 3-219,-3 2 1,2 0-103,-2 0 1,4 0-207,-4-1 0,4-3 133,1-1 0,0-6-59,0 1 0,0-8-338,0-1 0,0-11 240,0 2 0,-2-10-302,-3 0 744,-3-10 0,-6 4 0,0-5 0</inkml:trace>
  <inkml:trace contextRef="#ctx0" brushRef="#br0">10564 1336 8107,'22'-8'-279,"0"-4"-69,-3 2 0,-1-1 509,5 2 10,-5-4 0,7 7-238,-6-4 213,0 4-367,-5 6 1,-6 6 81,-3 4 0,-5 9 88,-5 4 1,0 1 39,-9 5 0,3-3 169,-8 12 0,-3 0-5,-2 5 0,4-7 102,1-3 1,0-3 549,5-1 1,-2-7 195,11-3-452,0-3 1,12-8-135,2-4 1,9-2-343,1-2 1,11-13 34,-2-6 0,8-6-1025,-2-3 0,-1-5 248,-5-1 669,-6 1 0,5-2 0,-5-1 0</inkml:trace>
  <inkml:trace contextRef="#ctx0" brushRef="#br0">11289 1024 7983,'-8'0'1367,"15"-7"-1275,9-1 0,12-7-60,0-4 1,6-5 15,-1-9 1,5-4-231,-5-5 1,6 4 50,-1 0 0,-3 8-200,-2 2 0,-4 1-192,-6 8 351,-2 0 1,-9 5-744,-2-1 915,-4 7 0,-6-4 0,0 4 0</inkml:trace>
  <inkml:trace contextRef="#ctx0" brushRef="#br0">11545 498 8135,'8'0'0,"-2"0"-128,-6 0 0,2 0-174,3 0 1,1 3 427,4 6 0,1 7 330,-7 12 1,6 7-183,-5 3 1,-1 6 16,-4 8 1,0 10 185,0 19-486,0-7 0,0-30 0,0 0 159,0 32 0,0 5-153,0-5 1,0-1-101,0-4 1,-4-12 96,-1-7 0,0-14-135,5-10 1,0-6-47,0-7 14,0-7-157,0-2-21,-6-25 1,4 2-407,-3-17 1,-1-7 309,1-1 0,-1-10 447,1-1 0,5 3 0,-9-2 0,-4 0 0</inkml:trace>
  <inkml:trace contextRef="#ctx0" brushRef="#br0">11545 1009 8136,'0'15'39,"0"0"148,0 4 0,0 3 78,0 7 0,-1-1-10,-4 1 1,-1-1-149,-4 1 1,-3-1 103,4 0 0,-4-4-469,-1 0-313,0-7-312,0 4 161,6-13 0,2-10 722,6-12 0,0-7 0,0-7 0</inkml:trace>
  <inkml:trace contextRef="#ctx0" brushRef="#br0">11531 1038 8136,'14'14'-439,"5"5"509,0 0 1,2 1 44,-2-1 0,-4-4 90,4-1 1,-3 0 280,-2-4 0,1-4-659,-1-1 56,0-4 0,-4-1-56,-1 0 0,-4-1-231,4-4 0,-6-3-248,2-6 1,-3 0 93,-2-1 558,0-5 0,-7-2 0,0-7 0</inkml:trace>
  <inkml:trace contextRef="#ctx0" brushRef="#br0">11759 867 8136,'14'-22'0,"0"2"0,0 5 0,5 6 0,0-1 0,2 2 0,-2-1 0,-4 1 0,4 3 0,-1 4 0,1-4 0,-8 3 0,3 2 583,-3 0 0,2 7-206,-4 2 0,-3 5-255,-6 5 0,-1 4 55,-4 5 0,-8 7-175,-5 3 1,-8 7 98,3 3 0,-4-1-381,-2-4 1,2 0 149,4-1 0,2-7-502,7-7 1,1-6-383,4-7-5,-4-1 1019,12-6 0,-6-8 0,7-8 0</inkml:trace>
  <inkml:trace contextRef="#ctx0" brushRef="#br0">11886 1052 8136,'8'21'-857,"0"-6"466,-3 4 0,-3 2 509,2-2 0,3 0-62,-3-5 1,1 0-194,-5 0 0,0 1-7,0-1 144,0-6 0,6-2 0,2-6 0</inkml:trace>
  <inkml:trace contextRef="#ctx0" brushRef="#br0">12014 910 8136,'15'-22'-20,"-1"1"0,2 5 89,3-3 1,-2-1 185,7-4 0,-5-1-160,4 6 0,1-5 112,4 5 0,-5-4-177,-4 4 0,-4 0 49,0 5 0,-1-1-177,0 1 0,-6 5-135,-3-1-69,-4 1 104,-1 1 174,0-5-242,0 12 195,-6-6 0,4 14 184,-2 2 1,8 5-138,6 5 0,-2 5 291,1 9 0,-1 3-30,2 7 0,2 11-36,-2 3 1,-2 7-123,1-2 1,-6 4 46,2-4 1,-3-2-169,-2-8 0,0 2 127,0-7 1,-2 4-41,-3-9 1,2-2 32,-6-12 0,1-6 13,-2-3 0,-2-9-39,2-5 1,-3-4-6,-1-1 1,-2-3-254,-3-6 0,4-3 220,-4-11 1,3-1-329,2-4 0,1-2 90,4-4 0,2 3-33,7-7 0,0 6 69,0-1 0,2 3 224,3 2 1,2 6-127,8 3 1,-1 3 146,0 2 1,5 4-122,0 1 0,5 4 43,-5-5 0,4 7 21,-4-1 0,7-4 0,-4 0 0</inkml:trace>
  <inkml:trace contextRef="#ctx0" brushRef="#br0">12697 1663 8162,'-22'-8'0,"0"2"0,3 6 0,1 0 245,-5 0-93,5 6 1,-2 2 298,5 7 0,-2-1-82,3 0 1,-2 5 4,11 0 1,1 6-117,4-1 0,3 3 75,6 1 0,2 1-75,13-1 0,0-4-151,4-1 1,2-7-25,3-2 1,-3-1-116,4-8 0,-4-2-90,-2-8 0,5-4 113,0-10 1,-1-3-10,-8-7 1,-4 2 35,-6 4 1,-6-3-317,-3 7 1,-7 0 108,-7 5 1,-7 6-835,-12 4 1,-5 2 188,-1 2 0,-4 11-122,5 3 0,0 8 956,5-3 0,-1 7 0,7-4 0,2 6 0</inkml:trace>
  <inkml:trace contextRef="#ctx0" brushRef="#br0">12569 2047 7454,'-11'16'593,"-3"3"1,1 5-9,-11 9 0,-1 0-399,-8 10 1,-3-2-124,-7 11 1,2-6-234,3 1 1,3-8-166,7-1 1,1-6 235,3 1 0,4-8-616,5-1 1,1-11 352,0 1 0,4-9-383,1-1 745,0-2 0,-12-15 0,-1-2 0</inkml:trace>
  <inkml:trace contextRef="#ctx0" brushRef="#br0">11915 2573 8162,'-14'16'-400,"-1"3"0,6-2 200,0 7 0,4 0 914,-5 4 1,7 1-177,-2-1 0,4 5-260,1 0 1,1 5-109,4-5 1,-2-1-122,7-8 1,4-4 23,5-6 0,6-4 83,-1-1 0,3-5-179,1 0 1,1-13 88,-1-5 0,-1-10-168,-3 0 1,2-3-38,-2-1 1,1-2-74,-1-3 0,-3 3 123,-7-3 0,-1 3-103,-4 1 1,-3 2-332,-6 4 0,0-3 206,0 7 1,0-1 316,0 1 0,7-3 0,1-7 0</inkml:trace>
  <inkml:trace contextRef="#ctx0" brushRef="#br0">12995 2033 8187,'8'-6'361,"5"6"-101,-4 0 1,3 8 70,-3 10 0,5 5-86,0 5 1,-2 7 27,6 3 1,-5 1-14,6-1 1,-2 3-145,2-3 0,2 3-119,3 2 0,1-7-343,-6-3 0,0 2-645,-5-2 0,2 0 472,3-4 1,-8-7-649,3-3 1167,-9-3 0,7-8 0,-4-2 0</inkml:trace>
  <inkml:trace contextRef="#ctx0" brushRef="#br0">13308 2602 8187,'-8'6'-407,"2"3"285,6 10 0,-2 3 839,-2 7 0,2-1-234,-3 1 0,5-1-223,5 1 1,3-6-86,6 1 0,0-7-177,1 2 1,4-9-63,0-5 1,6-4 93,-1-1 0,1-1-154,-1-4 1,1-3 85,-6-6 0,-2 0-136,-7-1 0,-4-1-74,-6-2 0,-3 2-456,-7-3 1,-5 8 102,-14 1 601,-6 7 0,-1-3 0,-7 6 0</inkml:trace>
  <inkml:trace contextRef="#ctx0" brushRef="#br0">11915 3085 8199,'-8'0'-297,"2"0"443,-1 0 0,4 8 103,-6 6 0,-1 2 296,-4 8 0,-7 6-357,-2 7-52,-4 5 0,-6 0 1,0 1 1,-7 0-162,2-1 1,3 1-81,2-1 1,-1 1 100,0 0 0,6-2-115,4-3 1,2-4 19,-2-5 0,-1-1-417,6 1 0,0-9-516,5-5-174,0-1 1205,6-13 0,-5-7 0,5-10 0</inkml:trace>
  <inkml:trace contextRef="#ctx0" brushRef="#br0">11332 3625 8199,'-6'8'0,"-1"6"7,-2 1 0,-4 0 125,4 9 1,-4 1 282,-1 8 0,4 4-109,1 5 1,6-4 52,-2 0 0,3-6-122,2 1 0,12-9-264,2-5 0,9-5-56,1-5 1,3-2-52,1-7 0,6-13 111,-1-6 1,2-6-178,-2-4 1,-3-5-62,3-4 0,-5 3 53,-4 2 0,1 3-205,-6 1 1,-1 6 82,-9-1 0,-1 7-80,-3-2 0,-4 8-138,4 1 548,-3 1 0,-2-12 0,0-1 0</inkml:trace>
  <inkml:trace contextRef="#ctx0" brushRef="#br0">12057 3057 8199,'6'14'0,"-2"2"-83,5 2 1,-4 6 141,4 9 0,1 10 439,4 9 0,0-1-310,0 1 1,5-2-491,0 2 0,11 2 87,-1-6 0,7-7-143,-3-8 1,0-3 357,-4-2 0,-1 1 0,1-1 0</inkml:trace>
  <inkml:trace contextRef="#ctx0" brushRef="#br0">12256 3810 8199,'0'14'0,"0"5"98,0 0 0,2 6 171,2-1 0,0 3 371,5 1 1,1 1-607,4-1 1,6-6 77,4-3 1,0-4-163,4-6 1,-4-3 130,4-6 1,4-1-186,-8-4 0,4-4 131,-9-10 1,5 1-379,-5-5 0,-2-3 87,-8-7 1,3 3-75,-8-3 0,1 3 72,-5 1 0,0 3-90,0 2 1,0-1 66,0 6 0,-2 1 100,-2 9 1,2-4 188,-3 4 0,10-4 0,3-1 0</inkml:trace>
  <inkml:trace contextRef="#ctx0" brushRef="#br0">13379 3142 8139,'-6'20'0,"0"-2"57,-4 5 0,-2 1 77,2 5 0,-1 5 117,2 4 1,-4-1-59,3 0 1,-2-5-270,-2 1 1,4-3-119,1-1 1,1-6-148,-2 1 0,-2-7 63,2 2 1,-1-8-132,2-1 1,-4-2 408,3 1 0,-8 4 0,-5-5 0</inkml:trace>
  <inkml:trace contextRef="#ctx0" brushRef="#br0">13010 3725 8139,'0'20'0,"0"4"0,4 3 401,1 1 0,1 1-110,-1-1 1,2 1-210,2-1 1,4-4 150,-4-1 0,4-10-394,1 1 1,0-9 145,0 0 1,2-5 196,3-5 1,-1-6-273,5-13 1,-4-1 134,5-13 1,-7 5-411,2-5 1,0 6 161,-5-1 1,4 3-108,-9 2 1,2 1 108,-1 3 1,-4 4 200,-6 5 0,6-5 0,2-2 0</inkml:trace>
  <inkml:trace contextRef="#ctx0" brushRef="#br0">13479 3057 8129,'9'1'0,"1"4"0,-1-2 407,6 6 0,-1 3-82,0 6 1,0 5 81,0 5 1,5 7 63,0 3-342,0 3 50,2 1 1,-1 6-460,4-1 1,3-1 270,-3-8 1,2-3-455,3-7 1,-2-6 209,-4-3-209,4-3 1,-11-8-452,3-3 1,-8 1 912,-1-1 0,-1-7 0,5-6 0</inkml:trace>
  <inkml:trace contextRef="#ctx0" brushRef="#br0">13877 3583 8112,'-5'15'70,"0"4"0,1-3 69,4 3 1,0 3 879,0 2-444,0 3-270,0 1 0,6 1-97,4-1 30,-4 0-107,6 1 1,1-5-130,6-1 1,5-10 115,-5 1 0,6-9-141,-1 0 1,7-5 118,2-5 1,-4-5 1,-5-9 0,-7 2-163,2-7 3,-3 1 0,-8-6-82,-4 1 62,-2-1 1,-8 6-88,-4-1 0,-15 0-345,-8-4 0,-2 6 205,-3 3 309,0 3 0,-5 2 0,1 0 0</inkml:trace>
  <inkml:trace contextRef="#ctx0" brushRef="#br0">13180 3639 8067,'0'-14'-1510,"0"0"2523,0 6-219,7 2-389,1 6 1,6 6-13,0 4 1,0 2-258,0 2 0,1 5-119,-1 0 1,-6 7-1221,-4-3 1203,4 4 0,-6 2 0,4-1 0</inkml:trace>
  <inkml:trace contextRef="#ctx0" brushRef="#br0">10650 4251 7805,'0'11'-427,"0"3"0,4-1 507,1 10 1,1 6 206,-1 4-192,-3 6 0,9-1-11,-7 10 0,1-9 48,-5 4 1,2-8-221,2 3 182,-2-7 0,4 4-85,-6-7 1,2-6-395,3-3-230,-4-3 363,6-8-5,-7-2 257,0-6 0,0-6 0,0-2 0</inkml:trace>
  <inkml:trace contextRef="#ctx0" brushRef="#br0">10891 4279 8172,'29'0'0,"-1"0"0,1 0 0,4 0-387,0 0 0,5 0 99,-5 0 451,6 0 0,-7 5-70,6 0 0,-6 6 169,1-2-174,-3 4-19,-2 1 0,-4 5 23,0 0 0,-7 8-53,2 1 1,-5 2-98,-4 8 0,1-5 7,-7 5 0,1-5-273,-5 5 0,-1-5 91,-4 5 1,-3-6-159,-6 1 1,-5-3 390,0-1 0,-6-7 0,4-2 0,-3-6 0,-3 1 0,-1-7 0,-8-2 0</inkml:trace>
  <inkml:trace contextRef="#ctx0" brushRef="#br0">10977 4848 8142,'-7'-14'-1053,"6"6"1169,-6 1 0,14 3 452,2-1 1,10 0-423,5 5 0,9 0-293,5 0 1,9 0 146,5 0 0,4 0 0,1 0 0</inkml:trace>
  <inkml:trace contextRef="#ctx0" brushRef="#br0">12128 4208 8231,'-6'14'-359,"3"0"-45,-7 1 1,5 5 975,-4 4-247,6 9 0,-3 5-121,6 9 0,-2-2-159,-3 2 1,4-4 63,-4-5 0,3 1-138,2-6 1,0 0 32,0-4 0,0-7-258,0-3 0,5-8-380,0-2 249,0-5-138,-5 2 330,0-6 1,0-6-6,0-4 1,0-7 197,0-2 0,0-6 0,0 2 0</inkml:trace>
  <inkml:trace contextRef="#ctx0" brushRef="#br0">12100 4350 8187,'8'-8'-283,"4"2"-71,-2 6 0,4 0 475,5 0 1,3 0 434,6 0 0,7 6-326,3 4-107,3 2 0,2 7-246,0 0 0,-6 2 17,1-2 0,-6-3 1,-2 9-238,-6-6 1,-7 6 167,2-1 1,-10-2-50,-4 2 1,-3-1-6,-2 6 0,-8-1-360,-6 1 589,-7-1 0,-7 0 0,-1 1 0</inkml:trace>
  <inkml:trace contextRef="#ctx0" brushRef="#br0">12370 4862 8122,'-29'8'-177,"7"-2"0,2-6 663,6 0 136,6 0-390,1 0 1,20 0 14,6 0 1,13-5-168,5 1 0,5-7-246,0 1 1,1-1-1122,-1 2 684,-5-4 603,-2 5 0,-1-6 0,3 0 0</inkml:trace>
  <inkml:trace contextRef="#ctx0" brushRef="#br0">12967 4293 8235,'0'15'-421,"0"-1"394,0 0 0,0 2-15,0 3 1,0 4 192,0 11 0,2-4 319,2 3 0,-2-3-438,3-2 0,-4-1-326,-1-3 1,2 1-694,3-6 523,-4 0 204,5-5 1,-6-4-277,0-1 536,0-6 0,7 4 0,1-7 0</inkml:trace>
  <inkml:trace contextRef="#ctx0" brushRef="#br0">13123 4364 8108,'19'-7'-130,"0"2"1,0 3-195,-4 2 1,-1 0 453,0 0 0,0 2 377,0 3 0,1-2-316,-1 6 0,-2 1-240,-2 4 0,1 2-329,-6 3 230,-1-4 90,-4 12 1,0-5-38,0 7-44,-6-7 72,-2 5 1,-6-5-174,0 6 1,-5-4 102,0 0 1,-2-7-98,2 2 1,4-8 195,-4-1 0,3-7 189,2 1 89,-1-2-52,8-2-113,0 0 430,7 0-199,13 0-119,-4 0 1,18 0-84,-3 0 1,3-5-216,1 1 1,1-3-319,-1 3 0,2 0 429,3-5 0,4-1 0,5-4 0</inkml:trace>
  <inkml:trace contextRef="#ctx0" brushRef="#br0">13863 4279 7372,'0'19'613,"0"0"0,1 11-366,4-2 1,-3 10-110,2 0 0,-2-1-188,-2 1-75,0-7 226,6 10 1,-4-16-870,3 4 369,2-10 55,-5 1 1,4-5-879,-6-1 1222,0-6 0,7-2 0,1-6 0</inkml:trace>
  <inkml:trace contextRef="#ctx0" brushRef="#br0">13920 4279 8037,'14'0'0,"0"0"0,0 0 0,5 2 0,0 2 0,6-2 0,-1 3 0,8 1 0,1-1 0,0 1 0,-4-1 0,-1-2 0,0 7 0,-1-6-96,-3 6 0,-4 1 335,-5 8 1,-3-2-490,-2 7 93,-4-7 82,-6 10 1,-1-3-422,-4 9 231,-9-3 99,-9 5 0,-5-7-425,0 1 591,-7-1-174,-1 0 0,-7 1 0,0-1 0</inkml:trace>
  <inkml:trace contextRef="#ctx0" brushRef="#br0">13920 4791 8029,'1'-8'-183,"4"3"1,0-1 301,9 1 0,-1-1 179,10 1 1,1 4-124,4-4 0,7 3 12,3 2 1,-2 0-219,2 0 1,-6 0-670,1 0 700,-3 0 0,-2 0 0,1 0 0</inkml:trace>
  <inkml:trace contextRef="#ctx0" brushRef="#br0">10991 4649 7782,'0'14'-940,"0"7"783,0 2 0,0 4 157,0 1 0,0 3 310,0 2-284,0 3 0,-7 5 25,-2-3-244,3 3-227,-7-5 361,11 1 1,-9-4-103,7-9 1,-6 1 84,5-6 0,-4-5-90,4-4 166,-6-7 0,3 3 0,-6-6 0</inkml:trace>
  <inkml:trace contextRef="#ctx0" brushRef="#br0">10834 5104 8200,'8'6'-726,"-3"3"1,-2 4 777,2 1 0,-4 5 525,4 0 0,2 7 75,-3-3-235,1-2-263,1 6 1,-4-7 53,3 4 1,-4 1 55,-1-6 1,0 0-25,0-5 0,2-4 139,3-1 52,-4-6-322,5 4 1,-4-14-220,3-2 0,3-5-1048,6-5 630,0-3-47,7-7 0,2 1 575,11-1 0,2-5 0,6-3 0</inkml:trace>
  <inkml:trace contextRef="#ctx0" brushRef="#br0">10280 5786 7729,'0'21'-224,"0"2"592,0 10 0,0 9-161,0 5 1,0 7-198,0-2 0,0-2-111,0 2 1,0-3-249,0-1 1,5-2 134,-1-13 0,6-6-196,-5-8 410,6-4 0,-10-7 0,6-1 0</inkml:trace>
  <inkml:trace contextRef="#ctx0" brushRef="#br0">10749 5701 8155,'10'-5'-150,"-1"0"0,-4 1 100,4 4 0,-4 1-132,4 4 1,-5 3 139,0 6 1,-2 2 301,-2 3 0,-2 1-145,-2 4 1,-9 8-155,-6-4 0,-2 2-3,3-6 0,3 1 83,1-6-49,0 6 0,12-9 32,-2 3 1,4-8-158,4-1 0,4-7 105,6 1 1,5-2-2,0-2 0,5 5 71,-5-1 1,5 1 6,-5-5 0,0 0 20,-5 0 0,0 2 12,0 3 1,-6-2 9,-3 6 1,-4-4-55,-1 4 0,0 2 58,0 8 0,-4-3-34,-1 3 0,-6-1-371,1 0 0,-2-2-113,-2 3 1,4-8 422,1-1 0,-1-7 0,-4 3 0</inkml:trace>
  <inkml:trace contextRef="#ctx0" brushRef="#br0">11232 5743 8115,'0'19'-255,"0"0"0,0 7 209,0-3 1,5 4 357,0 2 1,4-1-167,-4 0 0,6-4-38,-1 0 0,1-7-85,-2 2 1,4-3 93,-4-2 1,-1-4-120,2-1 0,-7 1 96,2 4 0,-4-5-200,-1 1 0,-1 1 55,-4 8 1,-8-2-282,-6 7 1,-6-5-16,1 5 0,2-7 112,-2 2 0,1-10-339,-6-4 574,1-3 0,-1-2 0,1 0 0</inkml:trace>
  <inkml:trace contextRef="#ctx0" brushRef="#br0">11289 5800 8115,'29'-22'36,"-6"2"-36,1 5 0,-2 1 174,2 0 0,3 0-5,-3 0-169,2-7 0,9-1 0,1-7 0</inkml:trace>
  <inkml:trace contextRef="#ctx0" brushRef="#br1">10621 6838 7973,'0'-9'-1110,"0"-1"1283,0 7 117,0-3 30,0 6-20,0 0 0,5 1-100,0 4 1,6 9 120,-2 10 1,-3 9-243,-1 5 42,-3 3 0,-2 6-71,0 1 1,0-6 68,0-4 1,0-1-361,0 1 0,0-5 145,0-10 0,0-2-552,0-7 0,1-6 648,4-3 0,3-10 0,6-3 0</inkml:trace>
  <inkml:trace contextRef="#ctx0" brushRef="#br1">11076 6739 8176,'10'1'0,"-1"4"0,-4-2-248,4 7 126,1-1 1,-1 5 455,1 0-142,-7 1 0,3 0-174,-6 4 1,0-1-24,0 5 0,0-5-124,0 1 0,-1 1 104,-4-1 0,-6 5-78,-3-5 0,-4 0 134,9-5 1,-2 0-11,1 1 1,-1-6 4,6 1 7,1-7 94,4 9 1,6-10-112,3 3 0,9-4 105,1-1 0,1 5-79,-1 0 0,-3-1-6,3-4 0,-2 0 10,2 0 1,-8 0-22,4 0 1,-9 0 84,3 0 13,-5 0 54,2 0 1,-8 5-128,-2 0 1,-4 4-155,-7-4 1,0 6 108,-4-1 1,-2 2-363,-3 3 1,4-3 164,6-2 0,-1 1-801,1-7 505,6 1 488,2-5 0,6-6 0,0-2 0</inkml:trace>
  <inkml:trace contextRef="#ctx0" brushRef="#br1">11403 6739 8113,'0'14'120,"0"0"1,2 2 207,2 3 1,-2-2-129,3 7 1,1 0-76,-1 4 0,1-4 94,-1-1-139,3-5 0,1 7 10,1-6 0,-6 0-235,6-5 1,-7 0-26,2 1 1,1-1 141,-1 0 1,0 0-230,-5 0 0,-2 1 103,-3-1 1,4-5-365,-4 1 0,-3-2 205,-1 1 1,1-2 312,-2-7 0,-6 0 0,-6 0 0</inkml:trace>
  <inkml:trace contextRef="#ctx0" brushRef="#br1">11432 6881 8062,'14'-13'-113,"0"4"0,5 1-195,0 3 0,1 3 655,-1-2-1,-1 4-45,5 4 1,-5 0-416,1 5 1,-2 1 59,2 4 0,-5 0-157,1 0 0,-3 0-19,-7 1 0,0-1 230,-5 0 0,-7 7 0,-1 1 0</inkml:trace>
  <inkml:trace contextRef="#ctx0" brushRef="#br1">10792 7464 8062,'-8'14'905,"3"0"0,11-6-812,9-3 1,5-4 83,9-1 0,7-4 153,7-1 0,7-8-169,12-1 0,-2 0-441,6-5 0,-6 3 244,2 2 1,-10 1-234,-5 4 0,-9 2-650,-5 7 0,-4 0 170,-6 0 749,-8 7 0,-3 1 0,-4 6 0</inkml:trace>
  <inkml:trace contextRef="#ctx0" brushRef="#br1">11147 7577 8055,'14'0'-63,"5"2"63,0 3 0,2-2 450,-2 6 0,-3 1-321,3 4 1,-4-1 133,0-4-82,-1 10 0,-6-9-47,-4 9 0,-2-2 126,-2 2 1,-3-3-126,-7 3 0,1 1-229,-10-1 1,-2 0 13,2-5 1,-4 0-36,4 1 0,0-6 221,5 1 10,6-7-148,1 3 1,14-6 43,2 0 1,10-1-205,5-4 1,3 2 77,1-7 0,-1 1-547,-3-6 1,1 1 43,-6 0 617,0 0 0,-5-7 0,0-1 0</inkml:trace>
  <inkml:trace contextRef="#ctx0" brushRef="#br1">10820 7108 8000,'-8'0'847,"2"0"-671,25 0 1,-8-5-1,13 1 0,-1-6-574,1 6 0,-2-8 265,2 3 0,-2-2-978,2 1 1111,3-2 0,-12 4 0,6-6 0</inkml:trace>
  <inkml:trace contextRef="#ctx0" brushRef="#br1">10891 7037 8000,'8'0'0,"0"0"111,-3 0 0,-2 2 184,6 2 0,-4 4-55,5 7 1,-7 0-322,2 4 0,1-1-440,-1 5 0,-1-1 177,-4 2 0,2 1-508,3-6 852,-4-6 0,6 6 0,-7-3 0</inkml:trace>
  <inkml:trace contextRef="#ctx0" brushRef="#br1">11346 6994 8000,'10'0'0,"-1"0"0,1 7 0,4 1 0</inkml:trace>
  <inkml:trace contextRef="#ctx0" brushRef="#br1">11289 6881 8000,'0'22'-55,"0"5"58,0-4-117,0 11 1,0-3-539,0 7 531,0 0-107,0 5 0,7-1 0,1 1 0</inkml:trace>
  <inkml:trace contextRef="#ctx0" brushRef="#br1">11901 7165 8063,'22'0'-350,"0"0"52,-3 0 107,3 0 1,2 0-87,-1 0 0,-4 0-21,5 0 298,-7 0 0,4 0 0,-7 0 0</inkml:trace>
  <inkml:trace contextRef="#ctx0" brushRef="#br1">12029 7421 8194,'14'0'18,"0"-2"-5,0-2 1,7 2-149,3-3 0,4 2 135,5-2 0,3 4 0,7-5 0</inkml:trace>
  <inkml:trace contextRef="#ctx0" brushRef="#br1">12427 6852 7895,'0'16'-122,"0"3"0,0 3 395,0 7 0,0-1-156,0 0 0,0 1-29,0-1 0,1-6-222,4-3 186,3-3 0,6-3-71,0-4 0,1-2 88,-1-7 0,6-7-297,4-2 0,-2-5 72,2-5 1,-2-2-334,2-3 1,-4-1 197,-6 6 0,-1 0-135,-3 5 426,-4 0 0,-6 0 0,0-1 0</inkml:trace>
  <inkml:trace contextRef="#ctx0" brushRef="#br1">12626 6895 8044,'-8'2'70,"3"2"0,-1 6 159,1 9 0,0 3 25,5 6 0,0 7-340,0 3 1,0 1 110,0-1 1,0 3-1164,0-3 1138,-6-3 0,4 6 0,-4-5 0</inkml:trace>
  <inkml:trace contextRef="#ctx0" brushRef="#br1">12668 7279 8044,'7'8'-1199,"-4"-2"753,6-6 0,-4 0 491,5 0 0,-7-6-45,2-4 0,2-15 0,1-5 0</inkml:trace>
  <inkml:trace contextRef="#ctx0" brushRef="#br1">12754 6824 8044,'1'16'-167,"4"3"0,-3 3 826,2 6 0,4 1 76,2-1-327,-4 7-177,7-5-29,-5 5 1,6-2-72,0 0-114,0 0 29,0-4 0,5-6-130,0 1 1,0-7 23,-4 2 0,-3 2-192,-2-2 1,1-5-209,-7-5-508,1 1 619,-5 4 1,-6-6 0,-4-3 1,-7-4-550,-2-1 647,0 0 0,0-1 250,0-4 0,-6-9 0,3-8 0,-7-7 0</inkml:trace>
  <inkml:trace contextRef="#ctx0" brushRef="#br1">12768 7051 8044,'14'-23'0,"0"-1"0,5 5-502,0-5 267,13 7 201,-8-4 1,10 7 171,-5 0 0,-1 0-138,1 0 1,-6 4-301,1 1 219,-7-1 1,2-4 80,-9 0 0,-4-1 0,-6 1 0</inkml:trace>
  <inkml:trace contextRef="#ctx0" brushRef="#br1">12668 6554 8044,'-33'-14'0,"0"-1"12,0 7 121,4 2 1,6 9 135,-1 7 0,0 6 203,-4 12 1,4 7-305,1 3 1,0 12 61,0 12 1,-3 7-377,16-29 1,2 1 0,-2 0-1,2 0 536,-1 35-309,4-35 1,3 0 0,5 1 0,2 0 25,1 3 0,2 0 1,3-1-1,2 0-79,5-3 0,2-1 0,20 28-250,12-16 0,3-6-515,2-18 416,3-9 180,-10-13 1,9-20-37,3-10 0,1-9 147,3-9 1,-32 17 0,-2-1-43,25-31 0,0 0 22,-14-4 0,-1 1 51,-13-2 0,-4 4 39,-11-4 0,-6 2 21,-3-2 1,-5 4-295,-5-4 115,-15 4 1,-12 6-179,-15 0 1,-10 6-63,24 21 1,0 2 0,-37-14 84,-1 3 98,6 11 0,7 4 48,6 9 0,6 4-2,-2 6 1,12 6-465,8 4 929,5 2-336,9 3 0,6-1 0,2 0 0</inkml:trace>
  <inkml:trace contextRef="#ctx0" brushRef="#br1">12597 5800 7998,'-9'10'-96,"-1"-1"0,1 1-143,-5 4 0,3 0 345,-4 0 0,4 1 1,-9 4-302,6 0 0,-5-1 126,0-3 1,1 4-270,9 0 1,-2-5-141,6-5 478,0-6 0,12 4 0,2-7 0,10-7 0,5-2 0,3-4 0,1-1 0</inkml:trace>
  <inkml:trace contextRef="#ctx0" brushRef="#br1">12668 5871 7998,'21'-22'0,"-4"2"-696,7 6 1,-8 4 0,-2 1 625,0 5 1,-12 0 68,3 8 1,-5 4 0,-5 7 0,-3-1 0,-6 0 0</inkml:trace>
  <inkml:trace contextRef="#ctx0" brushRef="#br1">12612 5999 7998,'-8'8'-155,"1"-1"1,7-1 396,0 3 1,0 4 34,0 1 0,7 8 172,2 7 0,2 7-61,-1 11 1,2 4-76,-2 6 1,-4 0-88,-1 0 1,1-2-409,-1-3 171,0-3 0,-1-6-264,1-1-73,0-5 375,-5-3 1,1-13-1051,4-7 661,-3 0 1,4-14-310,-6 0 1,0-12-46,0-12 716,0-9 0,6-10 0,2-7 0</inkml:trace>
  <inkml:trace contextRef="#ctx0" brushRef="#br1">12441 5402 8125,'0'-9'0,"0"-1"0,-6 7 0,-2-3 0</inkml:trace>
  <inkml:trace contextRef="#ctx0" brushRef="#br0">22365 2331 8069,'-19'0'163,"0"0"1,0 2 84,5 3 0,0 3-116,-1 6-66,1 6 0,-6 3 382,-4 5-214,-3 7-99,-1 1 0,-1 13 59,1 3 0,6 2-8,3-2 0,9-8-148,6-6 0,2-6-91,2 1 0,13-9-298,6-5 0,7-5-446,8-5 581,2-2 1,5-7 215,-3 0 0,3-7 0,-5-1 0</inkml:trace>
  <inkml:trace contextRef="#ctx0" brushRef="#br0">22507 2388 8212,'11'0'295,"3"0"1,-1 8 920,11 6-754,-1 7 0,7 6 249,4-3-767,-4 2 273,11-3 0,-10 5-483,7 0 0,-6-4 202,1 0 0,-8-2-293,-1 2 0,-7-2 149,2-3-1089,-9-4 459,2 6 299,-10-7-313,4 0 429,-6-6 1,-1 3 422,-4-6 0,-3 0 0,-6-18 0,0-3 0</inkml:trace>
  <inkml:trace contextRef="#ctx0" brushRef="#br0">22891 2289 8136,'6'-8'0,"-4"3"502,3 10 0,-4 8 244,-1 6-513,0 6 1,-1-3 135,-4 6 1,-8 1-178,-6-1 0,-1 1 15,1-1 0,-2 2-408,-2 3 135,-4 4-272,5-1 0,-5 5-299,3-3 0,4-3 316,5-2 1,7-5 320,4-4 0,-4-3 0,0-7 0</inkml:trace>
  <inkml:trace contextRef="#ctx0" brushRef="#br0">23133 2587 8136,'14'10'457,"0"-1"-229,0-5-114,1 8 1,-8 1 1269,-2 6-847,-3 6 1,-2-3-1016,0 7 326,0 5 0,-7-4 33,-2 3 119,3 4 0,-7-7 0,5 5 0</inkml:trace>
  <inkml:trace contextRef="#ctx0" brushRef="#br0">23701 2204 9494,'0'20'423,"0"4"-225,0 9 0,0 3-140,0 7 23,0 0 0,-4 2 6,-1-2 1,-5 6-179,6-11 1,-1 5-1050,5-10 648,0 6 371,0-15 1,5 8-608,-1-14 177,8 1 551,-5-4 0,14-7 0,1-2 0</inkml:trace>
  <inkml:trace contextRef="#ctx0" brushRef="#br0">24185 2331 8088,'8'-36'-284,"-4"3"0,-2 3 552,-2 2 1,0 1 438,0 3 1,-6 3-101,-4 7-164,-2 6-305,-3 2 0,-4 8-16,0 2 55,-6 11 0,11 7-201,0 6 28,0 1 0,12 5 30,-3 4 0,10 3-137,4 2 0,9-2 86,1-3 0,0 3-163,-5-3 1,0 1 63,0-1 0,-1 0-38,-3-9 0,-4 5-44,-6-10-23,0 6 250,0-14 1,-3 4-17,-7-5 0,-1-1-57,-13 0 1,5-6-6,-4-3 1,1-4 136,-2-1 0,-3-1 203,3-4 1,4-9 143,1-10-209,9-3-77,4-8 1,8 4-135,2-7 94,11 0-177,7 2 0,13 1-216,2 7 1,3 1-11,-2 3 1,1-1-324,-5 6 0,-1 5 97,-5 4 520,1 1 0,-1 1 0,0 1 0</inkml:trace>
  <inkml:trace contextRef="#ctx0" brushRef="#br0">24597 2061 8088,'24'15'0,"0"-1"0,-1 2 17,6 3 1,-1-2 176,1 7 1,-6-2 147,1 1 1,-5 4 86,5-3 0,-12 8-154,2 1-40,-9 0-98,1 2 0,-6 1-110,0 7 1,-6-2 133,-3-3 0,-6 3-128,-3-3 1,0-2-145,-6 2 1,5-7-506,-4 3 0,-1-11 616,-4-4 0,-1 3 0,1 1 0</inkml:trace>
  <inkml:trace contextRef="#ctx0" brushRef="#br0">25308 2658 8069,'0'15'0,"5"-4"1162,0 3-464,-1-3-349,-4 10 1,0-1-699,0 4 233,0 3 146,-6 1-30,-2 1 0,-6 5 0,0 3 0</inkml:trace>
  <inkml:trace contextRef="#ctx0" brushRef="#br0">26190 2161 8161,'-2'-13'-180,"-3"4"-92,4 2 0,-12 11 554,4 5-163,2 7 1,-7 15-37,0 7 0,-2 7 152,-8 11 0,5-3-121,-4-1 1,7-6 114,2 1 0,1-3-112,8-1 1,2-8-71,8-7 0,1-1-499,4-8 1,7-7 135,-3-7 0,4-3 316,-4-2 0,6-13 0,2-3 0</inkml:trace>
  <inkml:trace contextRef="#ctx0" brushRef="#br0">26261 2204 8161,'22'0'126,"6"0"0,2 1 313,8 4 0,-5 4-216,5 10 1,-5 5 18,5 9 1,-8-3-223,-1 3 1,-2-3 114,-8-1 0,-1 4-84,-3 0 0,-3-1-92,-2-9 1,1 3-384,-6-7 1,-1 0-242,-4-5-641,0 0 1306,0-6 0,-6-8 0,-2-8 0</inkml:trace>
  <inkml:trace contextRef="#ctx0" brushRef="#br0">26687 2076 8161,'0'19'60,"0"0"1,-6 6 29,-4-2 0,-4 11 65,-5 4 0,-3 3 224,-6 1 1,-2 1-319,-4 0 1,6-2-244,0-3 1,5-4-432,9-5 1,6-2 3,4-4 609,2-2 0,15-13 0,2-2 0</inkml:trace>
  <inkml:trace contextRef="#ctx0" brushRef="#br0">26943 2531 8161,'13'14'179,"-4"0"1,-3 0 337,-6 0 1,0 2-298,0 3 1,-11 2-186,-3 2 1,-3 4-361,3-3 1,1-4 324,4-1 0,-4 4 0,5-1 0</inkml:trace>
  <inkml:trace contextRef="#ctx0" brushRef="#br0">27626 2246 8051,'-7'-8'980,"6"2"0,-10 12-219,6 4-470,0 9 0,0 3-36,1 6 0,-6 1-39,5-1 0,-6 1-41,2-1 0,-4 5-99,-1 0 0,5 5-461,-1-5 0,5 5-96,-4-4 1,6-1-413,-2-5 1,3-6 239,2-3 0,7-5 653,2-4 0,4-4 0,1-6 0</inkml:trace>
  <inkml:trace contextRef="#ctx0" brushRef="#br0">27810 2232 8051,'10'6'499,"-1"4"0,-6 2-58,2 3 1,-3 0-58,-2 4 1,0 3-107,0 7 0,0-1-143,0 1 0,0-6-13,0 1 0,0-6-94,0 1 0,5-4 173,-1 0 1,3-6-92,-3 0-189,-2-5 0,4 4-337,-6-4 7,0-2 1,-1 4 206,-4-6 0,-8 0-521,-6 0 0,-6 0 177,1 0 1,-7 5-43,-2 0 0,1-1 588,8-4 0,-3 7 0,5 1 0</inkml:trace>
  <inkml:trace contextRef="#ctx0" brushRef="#br0">27768 2275 8051,'14'-8'81,"0"3"1,2 3 582,3 2 1,-2 0-310,7 0 0,0 0-221,4 0 1,1-4-190,-1-1 0,-4 0-353,-1 5 1,-4-5 407,5 1 0,-7-1 0,4 5 0</inkml:trace>
  <inkml:trace contextRef="#ctx0" brushRef="#br0">28336 2047 8133,'15'14'133,"-1"1"0,0-1 326,0 0 0,2 2 3,3 3 1,-3-2-84,3 7 1,1-2-114,-1 2 1,2 3-15,-2-4 1,-3-1-14,3 2 0,-4-5-102,0 5 0,-8-1-132,-2 6 1,-10-6-47,-4 1 1,-10 0-342,-5 4 0,-9 5-610,-5 1 0,-4-1 992,-6-5 0,-9 7 0,-7 1 0</inkml:trace>
  <inkml:trace contextRef="#ctx0" brushRef="#br0">29133 2730 8070,'0'-8'-789,"0"1"928,0 7 1,0 11 3,0 4 1,0 8 8,0 1 0,-2 8-103,-3 1 0,-3 2-105,-6-2 1,2-5-321,2 1 1,-3-3 375,4-7 0,-4 0 0,-1-4 0</inkml:trace>
  <inkml:trace contextRef="#ctx0" brushRef="#br0">29971 2047 8254,'-11'14'-135,"-3"1"1,-3 4-204,3 0 1,-2 7 552,-3 3 0,-2 1 18,-2 8 1,-4 1-72,3 9 0,-1-7-121,1 6 1,-1-9-169,6 9 0,1-10 129,9 5 1,3-8-182,6-1 1,1-10 249,4-4-71,3-3 0,12-8 0,3-2 0</inkml:trace>
  <inkml:trace contextRef="#ctx0" brushRef="#br0">29986 2204 8129,'14'6'0,"0"2"-92,0 6 1,7 2-139,3 3 1,-4 3 328,-1 6 1,2 1 302,-2-1 1,-1 2-313,-3 3 1,-6-1 32,1 6 0,-7-7-381,2 3 0,1-1 44,-1-5 0,-1 2-120,-4-11 67,0 0 267,-6-11 0,4-8 0,-4-8 0</inkml:trace>
  <inkml:trace contextRef="#ctx0" brushRef="#br0">30242 2104 8129,'0'11'0,"0"3"0,-2-3-193,-3 8 0,2 3 350,-6 2 1,-1 5 463,-4 4 0,-7-2-262,-2 7 0,-6 0-30,-4 5 1,1-2-413,-5-3 0,5 3 80,-1-3 0,11-2-780,7 2 0,3-11 184,7 1 599,0-9 0,18 2 0,3-7 0</inkml:trace>
  <inkml:trace contextRef="#ctx0" brushRef="#br0">30370 2374 8129,'0'10'156,"0"-1"101,0 1 1,0 4-62,0 0 1,-5 0-30,0 0 0,-1-1-177,1-3 176,3 2-1008,-4-4 673,12 0 0,2-2-36,7-6 0,-1 0 196,0 0 1,0 0 19,0 0 0,1 5 55,-1 0 99,0 6 1,-4-3-15,-1 6 1,-6-5-62,2 1 1,-4-1 115,-1 6 0,-6-1-139,-3 0 0,-4-4-1,-1-1 0,0 0-147,-1 6 1,-4-3-563,0-2 415,1 2 0,3-5-273,1 2 501,6-2 0,2-7 0,6 0 0</inkml:trace>
  <inkml:trace contextRef="#ctx0" brushRef="#br0">30725 2573 8129,'8'14'-55,"-2"1"-16,-6-1 1,0 0 153,0 0 0,-1 2 7,-4 3 1,-3 2-161,-6 2 1,1 3 69,4-8 0,-4 8 0,5-4 0</inkml:trace>
  <inkml:trace contextRef="#ctx0" brushRef="#br0">31066 2218 8066,'10'-8'185,"-1"3"1,-4 4 340,4 1 0,-4 7-126,5 8 0,-7 7 145,2 11 1,-9 2-430,0 3-84,-14 9 0,9-9 61,-10 9 1,3-2-73,2-3 0,6-4-169,3 0 1,4-5-400,1 5 0,0-13-522,0-1 1,6-8 1068,3-7 0,10-2 0,3-7 0</inkml:trace>
  <inkml:trace contextRef="#ctx0" brushRef="#br0">31365 2246 8066,'9'14'48,"1"1"1,-2-1 61,1 0 1,4 5 214,-4 0 0,-2 2 150,-3-3 0,3 0-125,-3 6 0,1-6 16,-5 6 0,0-5-106,0 5 0,-1 0-270,-4 4 1,-3-4 85,-6-1 1,4-4-92,1 5-76,-1-7-580,2 4 358,2-13 0,14-2 135,6-6 1,2-6-185,8-4 1,-5-2 113,4-3 1,1-3-63,4-1 1,-4-2-39,0 2 1,-7 3-407,2-3 754,-3 4 0,-2-6 0,0-1 0</inkml:trace>
  <inkml:trace contextRef="#ctx0" brushRef="#br0">31777 2204 8081,'14'14'0,"1"0"196,-1 0 0,2 5 359,3 0 1,-2 6-141,7-1 1,-5-2-167,4 2 1,1-5-30,4 5 1,-4-6 13,0 6 1,-8-5-104,-2 5 0,-2-5-73,-7 4 0,-2 1-218,-7 5 0,-11-1 62,-8 0 1,-12 6-239,-8-1 0,-6 0-592,-8-5 0,1 1-1006,-1-1 1934,6 1 0,-4-1 0,4 1 0</inkml:trace>
  <inkml:trace contextRef="#ctx0" brushRef="#br0">22109 3369 8240,'0'-9'0,"0"-1"0,0 7 618,6-3-320,-4 6 0,9 3-52,-6 6 1,1 3 46,-1 11-197,-4 1 1,6 6 45,-7 3 1,-7-3-10,-2 3 1,1-1-20,-1 1 1,-1-3-100,-4 3 1,1-3-74,4-1 1,-2-1-666,6 1 372,-6-7-358,9-2-511,-4-12 755,6-2 0,0-12-18,0-3 0,0-10 483,0-5 0,5-1 0,-1 1 0,3-1 0,-3 6 0,-2-6 0,6 9 0,-3-3 0,-4 3 0,4 2 212,3 0 1,0 1-37,6 3 0,0-1 203,0 7 1,1-1-93,-1 5 1,0 0 388,0 0-40,-6 0-564,5 0-74,-5 0 82,0 6 0,-2 2-481,-6 6 223,-6 1 118,-2-1 0,-6 0-254,-1 0 89,1-6 213,6 5-7,-4-5 12,10 0 55,-4-2 0,12-6-99,3 0 1,6-6 12,4-4 0,1-3-508,4-1 325,3 0 0,-7 0-150,4 0 0,-2-5-50,-3 0 271,-3 0 1,3 4 149,-10 1 0,4-2 0,-4-3 0,-1 8 0,2-3 0,-7 3 0,3 2 0,-6-1 351,0 7-53,0-3-82,0 6 1,0 6 157,0 4 0,0 2-97,0 2 1,-6 5 58,-4 0 1,3 7-222,-3-3 1,1 3-214,-6-3 1,3-2-438,2-7 267,4 0-122,6-6 95,0 5 1,2-12 29,2 4 1,4-5 80,6-5 0,-4 4-428,-1-4 612,1-3 0,4 7 0,-6-6 0,-2 7 0,-6 0 0</inkml:trace>
  <inkml:trace contextRef="#ctx0" brushRef="#br0">22194 3782 8240,'-14'4'-526,"0"1"1,1 1 901,4-1 26,2-3-271,7 4 1,4-6 151,5 0 0,2 0-243,13 0 1,1-2-225,8-2 0,-1-4 105,6-6 1,-7-5-126,3 0 0,-4 0 113,-2 4 0,0 1-121,1 0 0,-7 5-42,-3-1 136,-10 7 22,4-3 0,-11 12-16,2 3 132,-8 10 0,-6-1-10,-9 5 0,3 1 6,-3 5 0,-1-1 15,1 0 0,0 1-31,5-1 0,-5 1 18,0-1 1,0-6 69,5-3-79,-7 3-3,5-6 0,-6 5 4,3-7 0,2 2-8,-7 3 0,5-4-2,-4 4 0,5-3 87,-1-2 1,3 1 375,2-1-102,6 0-299,2-6-20,6 5 1,2-12 376,2 4-291,4-10-118,13-9 0,1-3-64,6-7 0,6 2 8,-1-2 0,0-3-244,-5 4 0,-1 0 187,-3 0 1,3 5 20,-4-1 1,-2 8 260,-2 2-226,3 6 0,-6-8 17,3 6 329,-3 0-238,-2 11 1,-5-2 28,1 5 0,-7 1-54,2 4 0,1 0 10,-1 0 0,-1 0-22,-4 1 0,0 5-8,0 4 1,0-2-51,0 2 1,-1 4-18,-4 5 0,-1-1-173,-4-8-21,-2 2 225,4-10 1,-2 0-17,1-6 0,4-7-66,-4 1 1,5-4-5,0-4 0,-3-6 57,3-9 0,-6 2-12,5-7 0,-1 0-20,1-4 81,4-7 0,-12 5 0,5-4 0</inkml:trace>
  <inkml:trace contextRef="#ctx0" brushRef="#br0">22436 3881 8240,'0'29'-80,"0"-1"165,0 7 20,0-5 0,0 11 118,0-3-188,0-4-47,-6 8 1,3-8-234,-7 4 0,7 2 169,-2-7 1,-1-6-69,1-8 1,0-4-88,5 0-100,0-7 1,-1-4 330,-4-8 0,3-11 0,-4-7 0</inkml:trace>
  <inkml:trace contextRef="#ctx0" brushRef="#br0">22337 4080 8229,'0'14'-1,"0"2"93,0 3-63,0-3 80,0 11 1,-7-5-101,-2 6 1,-4-1 148,-1-3 0,1-4-281,4-5 124,-4-1-577,12 0 576,-6-6 0,14-14 0,0-10 0</inkml:trace>
  <inkml:trace contextRef="#ctx0" brushRef="#br0">22507 4037 8228,'22'0'-23,"-3"0"0,8-6-113,1-3 1,6 1 502,-1-2 1,-3 1 821,3-5 1,-3 1-920,-2 3 1,-4-1-496,0 7 0,-7-1-1579,2 5 891,-9 0 913,2 0 0,-4 0 0,6 0 0</inkml:trace>
  <inkml:trace contextRef="#ctx0" brushRef="#br0">23161 3611 8290,'14'0'0,"-4"0"0,-1 0 0,-1 2-472,2 2 297,2-2 0,-10 12 956,3 0-393,-4 1 1,-1 10-152,0-6 0,-1 1-318,-4-1 0,-1-1 171,-4 5 0,-3-5-249,4 1 109,3-4-57,-7 0 125,11-7-412,-4-2 269,6-6-75,0-6 1,0-2-187,0-7 0,6-5 190,4-4 0,10-3-134,9-1 0,1-1 190,8 1 0,-5 4 4,5 1 1,-2 4 173,2-5-184,-3 13 164,-13-8 1,-1 17 297,-7-2-203,0 2 89,-6 2 1,-2 6 129,-6 4 1,-6 4-147,-4 5 1,-9 3-61,-4 7 0,-4-1 272,-2 0-175,1 1-106,-7-7 1,10 5-250,-3-3 50,9-4 54,-2-6-518,7-1 224,6-11 89,2 4 1,6-8-165,0-2 1,11-4 124,3-7 1,8 1 271,-3 0 0,5 1 0,-5 4 0,0 3 0,-5 6 0,0 0 0,0 6 0,0 2 0</inkml:trace>
  <inkml:trace contextRef="#ctx0" brushRef="#br0">23147 4080 8267,'-10'5'-723,"1"0"362,6-1 90,-4-4 1249,7 0-429,0 0 1,8-1-544,7-4 0,10-3 106,8-6 0,7 0-154,-3-1 1,9 0-17,2-4 0,-1-2-313,-4-3 1,-7-1-476,-3 6 452,-9 0 237,-10 5 1,-3 0 156,-6 0 0,6-1 0,-3 1 0</inkml:trace>
  <inkml:trace contextRef="#ctx0" brushRef="#br0">23474 3767 8249,'0'15'-117,"0"5"0,0-3 366,0 7 1,0 5 28,0 4 1,0 6 15,0-1 1,-2-1-64,-2 0 1,0 0-18,-5 1 1,4 1-263,-4-6 133,6 0-14,-10-4 0,11-2-451,-2-4 221,-4-2-79,6-13-167,-4-2 124,6-6 1,0-8-205,0-6 1,0-2 36,0-7 0,0-1 448,0-5 0,0 1 0,0 0 0</inkml:trace>
  <inkml:trace contextRef="#ctx0" brushRef="#br0">23332 4109 8239,'-16'15'-77,"-3"4"0,3-1-6,-3 5 1,-1-5 187,1 1 1,5 1-143,4-1 0,2-5-293,-1-4 199,2-1-363,7-1 126,0-1 0,0-9 368,0-3 0,13-3 0,3-6 0</inkml:trace>
  <inkml:trace contextRef="#ctx0" brushRef="#br0">23517 4023 8230,'14'0'-53,"0"0"97,0 0 1,-1 7-102,-4 2 0,-1-3-797,-3-1 854,-3 3 0,10-6 0,-4 4 0</inkml:trace>
  <inkml:trace contextRef="#ctx0" brushRef="#br0">23758 3583 8201,'16'-10'-131,"3"1"1,-2 5-196,7 0 0,-2 2 512,2 2 0,-4 2 494,-5 2 0,-3 1-383,-2 9 1,-4-3-268,-6 8 1,-1-3 107,-4-2-135,-3 7 61,-13-5 0,-1 9-308,-6-6 202,-1 6-120,1-9 1,0 9-171,-1-6 0,7-1-260,3-9 104,-3 4 0,6-12-193,-3 4 306,10-10 375,2-3 0,7-6 0,0 0 0,0 0 0,0 0 0,0-7 0,7 5 0,1 2 64,6 8 1,-5 14 163,1 6 0,-7 3 156,2 12 1,-4-4 241,-1 8 0,0 2-8,0-2-249,0 0-196,-6-4 0,4 2 13,-2-2 1,-3 2-80,3-7 1,-1-4-250,5-1 1,-5-3-61,0-2 1,1-4-824,4-1 771,0-5 1,0 0-115,0-8 1,4-6-513,1-9 371,6-3 348,-9-6 0,10-1 161,-2 1 0,2-7 0,3-1 0</inkml:trace>
  <inkml:trace contextRef="#ctx0" brushRef="#br0">23900 3767 8201,'15'0'0,"-1"0"-326,0 0 220,0 0 81,1 7 1,-3 1 893,-2 6-278,-4 0-390,-6 7 0,0 1-288,0 6 0,-6-1 67,-4-3 0,-1 2-215,2-2 1,-4-2 127,4 2 1,-4-7-169,-1 2 0,-1-3 275,1-2 0,0 1 0,0-1 0</inkml:trace>
  <inkml:trace contextRef="#ctx0" brushRef="#br0">23787 3966 8201,'0'16'22,"0"3"1,-7 3 121,-2 7 1,-4-1 37,-1 1 1,0-1-178,0 0 1,1-1 122,4-3 1,-4 1-204,3-6 1,3 0-524,-3-5 1,7-4 169,-2-1 428,4-6 0,-6 4 0,-1-7 0</inkml:trace>
  <inkml:trace contextRef="#ctx0" brushRef="#br0">23716 4123 8201,'9'1'0,"1"4"0,-1 3 534,5 6 0,7 0-414,-5 1 0,6-1-36,-3 0 0,-2-1-71,7-4 1,-2 4-608,2-4 594,2-2 0,3-1 0,7-6 0</inkml:trace>
  <inkml:trace contextRef="#ctx0" brushRef="#br0">24227 3838 8094,'15'-12'-243,"-1"2"0,2-2 353,3 2 1,3-2 324,6-3 0,1 1-351,-1 0 0,2 0-209,3-1 0,-3-2-325,3 3 212,-9-3 39,-3 9 1,-9-2-303,-2 1 308,-4 6 0,-7-4-146,-4 7 1,-3 0 338,-6 0 0,-7 0 0,-1 0 0</inkml:trace>
  <inkml:trace contextRef="#ctx0" brushRef="#br0">24441 3597 8094,'-8'-14'-459,"2"-1"-12,6 1 0,0 5 471,0-1 756,0 7-428,6-3 0,-3 7 108,6 4 0,-5 9-41,0 10 0,-2 3 143,-2 1 1,0 7 195,0 3-232,0 9-243,-6 4 0,4 1 193,-3 0 0,4-1-337,1 1 0,0-3-168,0-7 0,0-1-36,0-3 0,0-8-812,0-6-153,0-7 594,0 4 17,0-13-113,0-2 1,0-17-223,0-3 0,-7-10 257,-2 0 0,1-2-122,-1-3 443,-1-6 1,-4 1 199,0-4 0,1-3 0,4 3 0,1 1 0,3 0 0,3 10 0,-2-2 0,2 10 0,2 5 229,0 8 1,0 12 344,0 4 0,0 13-130,0 6 0,-5 2 173,1-2 0,-6 4-248,5 0 0,-6 0-182,2-4 0,1-2-34,-2-4-88,7 4 112,-9-11 0,10 4-870,-3-5 303,4-7-417,-6 4-809,6-10 1157,-6 4 0,7-12-372,0-4 831,0-9 0,7-3 0,1-6 0</inkml:trace>
  <inkml:trace contextRef="#ctx0" brushRef="#br0">24341 3966 8094,'14'-8'18,"5"2"168,0 6 0,0 0 40,-4 0 1,3 2 15,1 2 0,-1 0-243,-9 5 0,2-4-717,-6 4-51,6 1 504,-9-2 265,4-2 0,0-6 0,2 0 0</inkml:trace>
  <inkml:trace contextRef="#ctx0" brushRef="#br0">24654 3739 8094,'21'-8'-241,"-6"-3"-65,4 6 1,-3-4 498,-2 4 0,5 0 510,0 5 1,0 0-269,-5 0 0,-4 0 156,-1 0-321,-5 0 0,2 7-30,-6 2 0,-2 5-97,-2 5-118,-4 3 14,-13 7 1,-1 4-201,-6 0 0,4 7-75,0-2 0,2-4-321,-2-1 0,4-7-75,6-3-324,-1-5-170,7 2 482,2-12 434,6-14 0,0-5 210,0-13 0,6 0 0,2-4 0</inkml:trace>
  <inkml:trace contextRef="#ctx0" brushRef="#br0">24640 3796 8094,'0'14'0,"0"0"0,0 0 0,-5 7 660,0 3-212,1-4-360,4 7 0,1-11-380,4 3 0,-2-8-13,7-2 63,-1-6 0,5 4 242,0-7 0,7-7 0,1 0 0</inkml:trace>
  <inkml:trace contextRef="#ctx0" brushRef="#br0">24782 3753 8094,'14'-5'-371,"0"1"138,-6-7 280,11 3 1,-9-7 377,9 1 1,1 0-232,-1 0 1,6 0-48,-1-1 0,3 1-120,1 0 1,-5 0-146,-4 0 1,-4-1-541,0 1 352,-8 6 87,6-4-342,-11 10 291,-2-11-162,-8 12 262,-6-6 1,-1 7 48,1 0 0,5-1 172,-1-4 1,5 4-161,-4-4 319,6 3 278,-4 2-275,7 0-108,0 7 0,2 7 539,3 9-323,-4-2-116,6 12 0,-3-8 85,1 13 1,1 0-22,-1 5 0,-3 1 88,3 4 1,-4-4-216,-1 3 1,0-3-156,0-1 1,-1 0-204,-4-1 161,-3-5 38,-6-3 0,-5-7 138,0-3 11,0-4-113,5-5 0,-5-7 29,0-4 0,0-2 11,4-2 1,3-8 31,2-6 0,-2-2-28,2-8 1,4 1-3,1-6 0,4-4-342,1 0 1,6 0 115,3 4 0,9 1-344,1-1 201,6 1 308,-3 6 0,13-5 0,1 5 0</inkml:trace>
  <inkml:trace contextRef="#ctx0" brushRef="#br0">25635 3341 8158,'0'20'-229,"0"9"1,-2 7 1600,-2 7-595,-4 6-713,0 8 0,-5 7 327,4 7 1,5-30 0,1 1-201,1 0 1,0 1 0,-1-2-1,-1 0 175,0 35 0,-1-5-186,5-5 1,0-4-94,0-10 1,0-3-276,0-6 0,5-2 165,-1-3 0,1-8-879,-5-7 279,0-5-405,0 2 123,0 1 1,-1-7 430,-4 0 0,-3-6 474,-6-8 0,0 0 0,-1 0 0</inkml:trace>
  <inkml:trace contextRef="#ctx0" brushRef="#br0">25379 4293 8004,'0'15'-270,"5"4"913,0-1 1,4 8-160,-4-3 0,6 9 549,-2 1-518,-2 7-97,5-10 1,-4 9 88,6-6 1,1 1-167,-1-6 1,2-6-67,3-3 0,-2-5-35,7-4 1,-1-4-1,6-6 0,4-3-173,0-7-119,7 1 231,-10-18 1,4 0-421,-5-6 0,-1-6 0,1 1 1,-9 1-140,-6-1 1,-1 5-237,-8-5 1,0 7 615,-5-2 0,6-4 0,2 1 0</inkml:trace>
  <inkml:trace contextRef="#ctx0" brushRef="#br0">22536 5573 8402,'-23'0'0,"3"0"138,6 0 0,4 1 309,1 4 0,1 3-217,-2 6 0,-2 7 10,2 2 1,-1 11-29,2 4 0,-4-2-110,4 2 1,2-2 158,3 2 41,2 3-121,2-5 1,0 6-382,0-5 146,6 5-311,2-12 0,8 7-437,3-8 0,3-1 245,6-13 0,1-4 557,-1-11 0,1 0 0,-1 0 0</inkml:trace>
  <inkml:trace contextRef="#ctx0" brushRef="#br0">22777 5729 8303,'14'0'-3,"2"0"-3,3 0 0,-1 7 779,5 2-263,-5 10-109,9 3 1,-7 7-103,4-1 1,1 2-158,-6 3 0,6-3-126,-1 3 0,-3-3 99,-3-1 0,3-1-74,-2 1 0,-5 4-1009,-4 0 513,-7-6 292,3 0 0,-6-12-1125,0 4 609,0-9 274,-6-4 1,3-7-510,-7-4 914,1-9 0,-6-15 0,1-7 0</inkml:trace>
  <inkml:trace contextRef="#ctx0" brushRef="#br0">23062 5544 8259,'0'16'270,"0"3"0,0 0 448,0 10 0,-5-3 241,0 12-499,-6 0-167,3 5 0,-6 0-431,0-1 132,0 1-226,-7-1 0,5-4-284,-3 0 1,8-1 245,2 1 1,6-4-361,-2-5 630,3-1 0,9-6 0,0-1 0</inkml:trace>
  <inkml:trace contextRef="#ctx0" brushRef="#br0">23517 5999 8245,'0'15'214,"0"5"1,-7-3-221,-2 7 3,-4 6 1,-7 6 150,-4 7 0,-3 5 495,-1-1-643,-1 0 0,1-4 0,-1 0 0</inkml:trace>
  <inkml:trace contextRef="#ctx0" brushRef="#br0">23872 5587 8322,'6'-28'0,"-4"1"303,3 3 1,-2 4 85,2 5-144,-4 1 1,12 1 200,-4 4 0,-1 3-208,2 6 1,-1 3 0,5 6 0,-4 9 66,-1 15-46,-6 10-365,4 13 1,-14 9 63,-2 6 0,-10-4 158,-5-1 1,2-8-257,-1-1 0,10-6-159,-1-9 0,9-5-375,0-4 0,10-8 392,4-1 0,9-13 41,1-2 1,0-5-136,-5-4 376,6-13 0,-4-9 0,5-15 0</inkml:trace>
  <inkml:trace contextRef="#ctx0" brushRef="#br0">24114 5843 8336,'0'14'55,"0"0"1,4 7 210,1 3 1,0 2 393,-5 3 1,2-5-446,2-1 0,-1-5-375,7 1 0,-5-8-120,4-2 57,1-6 292,4 4 0,-5-14-119,1-2 10,-1-4 1,4-7-39,-4-4 4,4-3 1,-7-1-90,4-1 1,-4-1-162,-6-3 0,0 8 158,0-4 0,-6 10 34,-4 0 1,-4 4-24,-5 0 1,2 8-7,-7 2 0,5 3-305,-5 2 61,7 0 255,-3 0 150,12 0 0,-5 0 0,5 0 0</inkml:trace>
  <inkml:trace contextRef="#ctx0" brushRef="#br0">24569 5473 8376,'36'7'97,"-3"2"0,-1 5 58,1 5 1,-3-1 314,3 5 0,-9-4-85,-5 5 0,-3 0-271,-2 4 0,-6 1-41,-4-1 1,-2 2-168,-2 3 1,-6-3 223,-4 3-529,-2-3 286,-9-1 1,-1-1 136,-6 1-999,-1-1 644,1-6 1,4 3-62,0-6 392,7 0 0,-10-4 0,5-1 0</inkml:trace>
  <inkml:trace contextRef="#ctx0" brushRef="#br0">25635 5815 7613,'0'14'117,"0"2"217,0 2 0,0 0-199,0 6 0,0-1 20,0 6 0,0-2-324,0-4 0,-6-2 82,-4-7 0,-1 0-553,2 0-132,-4 1 772,5-7 0,-6-2 0,0-6 0</inkml:trace>
  <inkml:trace contextRef="#ctx0" brushRef="#br0">26673 5232 8095,'-10'4'535,"1"1"-238,-1 6 1,1-1-53,0 9 1,-1-2 14,-4 7 0,0 4-18,-1 5 1,-5 7-7,-4-2 0,-3 14-227,-1 5 1,6 3-154,3-3 1,9-4-208,6-5 0,5-3 129,9-11 0,10-3-627,13-7 849,13-10 0,-8-1 0,11-5 0</inkml:trace>
  <inkml:trace contextRef="#ctx0" brushRef="#br0">26474 5573 8109,'-8'-14'851,"2"-1"-711,6 8-40,6 0 0,-1 15 79,9 6 1,-3 2 57,8 8 1,1-1-101,-1 6 1,5-1-59,-5 1 0,2-1-146,-2 1 0,-4-2-10,4-4 0,-3 2-337,-2-6 1,-4 5-265,-1-5 1,-6 0 323,2-5 0,-3-4 9,-2-1 0,0-4-9,0 4 1,-2-5 353,-3 0 0,-2-8 0,-8-4 0</inkml:trace>
  <inkml:trace contextRef="#ctx0" brushRef="#br0">26673 5445 8109,'0'14'-11,"0"0"1,-5 7 177,0 3 1,-6 2 96,2 3 0,-4 4-1,-1 0 1,-6 7-223,-4-2 0,-3 1 90,-1-1 0,1-3-379,3-7 1,-1 1-89,6-1 0,-3-4-735,7-1 1071,-2-5 0,9 2 0,-6-5 0</inkml:trace>
  <inkml:trace contextRef="#ctx0" brushRef="#br0">26943 5843 8133,'8'0'-90,"-2"6"-64,-6 4 1,-4 2-293,-1 3 1,-8 4 439,-1 0 0,0 4 396,-5-4 1,3 5-391,2-5 0,0 6 0,-1-3 0</inkml:trace>
  <inkml:trace contextRef="#ctx0" brushRef="#br0">27611 5516 8205,'-4'16'-6,"-1"3"0,-5-2 0,6 7 1,-1 1 924,5 8-538,0-3 1,1 10-89,4-7 1,3-5-220,6-4 1,1-7 4,-1 2 1,5-4-204,0-6 1,0 2-202,-5-6 366,0 6-120,0-10 34,-6 12 1,-8-10-39,-9 7 0,-12-2-2,-7 1 1,-7 4-111,-8-4 0,-1 2 19,-3-1 1,7 1-224,-2-6 1,8-1-4,1-4 0,8-1-182,1-4 584,7-3 0,-10-12 0,5-3 0</inkml:trace>
  <inkml:trace contextRef="#ctx0" brushRef="#br0">27455 5644 8197,'55'-2'-223,"-3"-2"1,2 0 194,-7-5 1,1 4 94,-6-4 1,0 4-91,-5-4 0,-3 5-2,-11 0 1,-2 2-467,-7 2 491,-6 0 0,5-6 0,-5-2 0</inkml:trace>
  <inkml:trace contextRef="#ctx0" brushRef="#br0">27981 5189 8197,'22'14'-258,"3"0"-103,-6 1 0,7 5 431,-3 4 1,4 3 447,2 1 1,-7 2 313,-3 3 0,1-1-302,-1 6 0,-1-5-420,-9 5 0,-3 0-128,-6 4 0,-8 6-224,-6-1 1,-8 1 6,-11-6 0,-2-1-248,-3-3 0,0 2 171,10-7 219,-4-6 1,10 0 0,-6-5-1</inkml:trace>
  <inkml:trace contextRef="#ctx0" brushRef="#br0">29090 5743 8091,'-6'8'913,"4"5"1,-11 0-685,4 6 0,-2 0-189,1-5 0,-7 5-304,3 0 1,-4 4 263,4-4 0,-6 7 0,-2-4 0</inkml:trace>
  <inkml:trace contextRef="#ctx0" brushRef="#br0">29957 5061 6654,'-14'14'-378,"-7"8"455,-2 7 1,-4 1 154,-2 8 1,1 1 470,0 9 1,1-6 345,3 1-714,4 6 1,5-11-12,1 9 1,6 2-91,3-1 0,4-6-255,1-4 1,1-3 180,4-2 1,3-1-1018,6-13 0,1-2 81,-1-8 776,0-2 0,6-7 0,3 0 0</inkml:trace>
  <inkml:trace contextRef="#ctx0" brushRef="#br0">30256 5232 7990,'8'6'-63,"4"2"-6,-2 6 1,1 0 311,-2 1 1,4-1 207,-4 0 1,6 5-52,4 0-229,-4 6 1,6-7-100,-7 5 1,2-1-262,3 2 1,-3 3 138,3-3 1,1-4-165,-1-1 1,-1 2-480,-9-2 0,4-1 117,-4-3 576,-3-1 0,1 0 0,-7 0 0</inkml:trace>
  <inkml:trace contextRef="#ctx0" brushRef="#br0">30540 5217 7246,'-14'0'453,"0"0"0,-5 7 54,0 2 0,-8 10-25,-1 5 1,-3 4-146,-6 5 1,-1 4 46,-5 5 0,-1 3-531,-4 2 1,6 4 199,-1 5 1,7-3-268,7-1 0,6-11 214,-1 1 0,7-8 0,-4 0 0</inkml:trace>
  <inkml:trace contextRef="#ctx0" brushRef="#br0">30810 5473 8263,'0'10'88,"0"-1"1,0-4 189,0 4 1,-1 3-390,-4 7 0,-3-2 126,-6 7 0,-5-7-363,0 2 1,-5 1 193,5-1 1,0-4-8,5-6 0,5-6 148,-1 2 95,7-3-189,-3-2 1,7 0 242,4 0 0,3 0 34,6 0 0,0 0-85,1 0 0,4 1 69,-1 4 1,1-2-74,-4 7 0,-1-3-26,0 3 1,-1 3 38,-4-4 1,-2-1-16,-7 1 0,0-4 41,0 5 0,-2-2 10,-3 1 0,-3 2-223,-6-6 1,-6 6 110,-4-2 1,-3 4-536,-1 1 0,-1 0 234,1 1 0,6-6-115,3 1 1,3-6 397,2 6 0,-1-7 0,1 3 0</inkml:trace>
  <inkml:trace contextRef="#ctx0" brushRef="#br0">30924 5743 8166,'13'10'0,"-4"-1"0,-1 1-331,-3 4 1,-4 2 83,4 3 1,-3 1 221,-2 4 0,0 1-63,0-6 1,0 0-590,0-5 677,0 1 0,6-1 0,2 0 0</inkml:trace>
  <inkml:trace contextRef="#ctx0" brushRef="#br0">31649 5203 8070,'8'2'7,"-3"3"0,-4 2 71,-1 8 1,-6 4 18,-3 0 0,-4 11 62,-1-2 0,-5 8-85,0-2 0,-6 3 92,1-3 1,3 5-171,2-1 1,8 1 28,2-1 0,6 0-80,-2-9 0,5-2 127,5-8 0,3-8-119,6 3 0,0-9 150,0-1 1,5-2-27,0-2 0,0-6 19,-5-4 1,0-3-22,1-1 0,-1 0-47,0 0 1,-4 0 47,-1-1 0,-6 6-189,2-1 0,-5 6-97,-5-6 1,-7 7-113,-7-2 0,-7 4 131,3 1 0,-4 4-49,-2 1 1,1 6-42,0-1 0,1-2 0,3 1 1,3-6-375,7 2 655,6-3 0,-4-9 0,4-1 0</inkml:trace>
  <inkml:trace contextRef="#ctx0" brushRef="#br0">32090 5018 8331,'14'0'-288,"-4"7"282,-1 2 577,1 4-325,4 7 1,0-2 18,0 5 0,2 1 137,3 5 0,-2-3-259,7-2 0,-5 3-146,5-3 1,-2 1 202,1-1 1,3 1-16,-7-6 1,0 6 300,-5-1 1,-6 3-140,-3 1 1,-17 7-255,-6 3 0,-19 4-7,-5 6 1,-11 2-370,1 7 0,22-27 1,-1 0 60,-2-1 0,-1-1 0,-3 4 1,-2-1 221,0-4 0,-2-2 0,-1 6 0,0-2 0,0-3 0,-1-1 0,0 0 0,1-1 0,-1 0 0,0 1 0</inkml:trace>
  <inkml:trace contextRef="#ctx0" brushRef="#br0">21611 4848 7519,'0'-8'1461,"0"-5"-1003,0 5 1,2-4 118,3 2-44,-4-2-159,6 10-217,-7-4-202,0 6 1,-2 0 144,-3 0 0,-3 6-114,-6 4 0,-5 10 43,0 8 0,-6 2-197,1 8 1,4 7 245,1 7-952,3 3 959,8 2 1,2 1 176,6 4 0,1-2-349,4 6 0,-2-4 267,7 4 1,6-4-95,7 4 1,4-12-132,2-2 1,7-12 87,7-7 0,-1-10-245,6-4 0,-3-9 18,3-5 237,-4-4-74,5-1 0,-2 0-8,1 0 0,-2-1 274,-9-4 1,-2 3-727,-6-2 1,-7-3 138,-3 2 0,-5-6-1156,-5 2 1515,-2 3 1,-14-13 0,0 3 0</inkml:trace>
  <inkml:trace contextRef="#ctx0" brushRef="#br0">22081 5587 8546,'11'0'-683,"3"0"199,3 0 430,12 0 0,-2 0 531,-4 0 1,9 0-221,-4 0 1,-1 0 74,-3 0 1,-2 5-47,2 0 1,-4 6 244,-6-2 0,-6 5-420,-3 5-264,-3 3 245,-9 7 1,-10 6-656,-16 2 299,-16 11-109,15-23 0,-3 0 0,-6 5 0,-1 0 373,-6 3 0,0 1 0,3-2 0,1 2 0,-3 5 0,0-1 0</inkml:trace>
  <inkml:trace contextRef="#ctx0" brushRef="#br0">25479 6525 8161,'0'-19'0,"0"0"0,0 0 430,0 5-218,0 6 0,1 2 36,4 6 1,-3 2 0,2 2 0,-2 11 92,-2 8-98,0 10-1,0 4-447,0 5 117,0 1 0,-5 0-34,0-1 0,1 1-190,4 0 1,0-5-2,0-1 0,0-11-315,0-3 1,1-5 220,4-4 1,-2-6-582,7-3 1100,-7-4 0,9-7 0,-4-2 0</inkml:trace>
  <inkml:trace contextRef="#ctx0" brushRef="#br0">25663 6653 8161,'0'29'-241,"0"-1"1,0 1 66,0-1 1,-1-4 130,-4-1 0,2 1-127,-6 5 1,-1-1-543,-4 0 712,0-5 0,-7 3 0,-1-4 0</inkml:trace>
  <inkml:trace contextRef="#ctx0" brushRef="#br0">25436 6810 8161,'0'31'-7,"0"7"1,0-5 143,0 10 49,0-4 46,0 4 1,0 5 253,0-1 0,0 0-221,0-4 0,0-7-133,0-3 0,0 1 115,0-6 0,5-3 12,-1-10 0,8-6 191,-3 0 1,4-7-91,1-2 1,5-8 82,0-11-140,6-3-265,-3-6 0,7-2-158,-1-4 1,-1 4 111,-3-3 1,1 3-195,-6 2 1,0-1-334,-5 1 1,0 6 534,0 3 0,1-3 0,-1 0 0</inkml:trace>
  <inkml:trace contextRef="#ctx0" brushRef="#br0">22493 8061 8169,'8'-15'0,"0"3"-130,-4 2 0,4-1-226,7 7 0,4 0 977,-1 9 1,12 5-186,-1 9 0,7 9 115,-3 10 0,7-2-188,-2 2 0,-2 0-135,2 5 1,-6-7 118,1-3-400,-3-3 80,-2-1 0,-4-2-306,0-4 1,-7 3 207,2-8 0,-3 0-1035,-2-9 489,-6 4-443,-2-11 556,-6 4 193,0-6 0,-6-2-308,-4-2 1,-2-6 618,-2-9 0,6-3 0,-11-13 0,3-1 0</inkml:trace>
  <inkml:trace contextRef="#ctx0" brushRef="#br0">23033 7933 8169,'8'0'359,"-2"0"0,-10 6 14,-1 4 1,-11 10-67,2 9 0,-11 7-388,-4 11 1,-6-1 93,-7 6 1,-6-4-150,1 4 0,4-11 25,5 1 0,8-4-224,2 0 1,3-5-960,10-9 556,-2-3 738,16-7 0,-12-13 0,5-2 0</inkml:trace>
  <inkml:trace contextRef="#ctx0" brushRef="#br0">22393 7990 8135,'-12'12'142,"2"7"0,-1 8 303,6 6 0,-4 4-73,4 5 0,-4 7-132,4 3 0,-4 2-353,4-2 0,0 0 146,5-9 0,8 6-315,6-11 1,7 4 220,7-8 0,1-3 61,-1-7 0,7-4 0,1-5 0</inkml:trace>
  <inkml:trace contextRef="#ctx0" brushRef="#br0">23261 8558 8144,'14'-6'795,"-5"3"-149,1-7 169,-1 7-513,6-3 0,-9 12-311,-6 4 0,-8 9-25,-11 4 1,-8 10-462,-6 5 1,-5 3 494,5 2 0,-7 0 0,4-1 0</inkml:trace>
  <inkml:trace contextRef="#ctx0" brushRef="#br0">24043 8217 8044,'0'-22'0,"0"-5"-320,0 3 0,0-2 381,0-3 0,0 1 260,0-1 1,-7 1-103,-2-1 1,-5 7-207,-5 3 0,-5 4 87,-9 0 0,3 3-120,-3 2 0,3 4 167,1 6 0,5 0-2,1 0 1,7 6-183,2 4 0,6 9 140,8 4 1,0 15-148,0 5 0,11 7 72,3-2 1,10 4-48,0-5 0,4 5-25,5-4 1,-3-2-180,3-8 1,-4-4 137,-6-5 1,-2-1-3,-7 1 1,-1-1 192,-4 1 1,-2-7-136,-7-3 1,-5-4 118,0 0 1,-12-8-68,-2-2 0,-6 2 21,-4-3 0,1-1 29,-1-7 0,2-9 15,4-6 1,2-8 28,7-1 1,6-5 5,3-5 1,12-5-273,7 0 1,17 1 70,12-6 1,12 4-370,-2 2 1,8 0 311,-9 5 1,0 3-343,-9 11 1,-7-3 476,-2 7 0,0 4 0,-1 0 0,1-2 0</inkml:trace>
  <inkml:trace contextRef="#ctx0" brushRef="#br0">24668 7847 8236,'14'0'-588,"1"0"426,-1 7 0,5-4 0,0 6 347,-2 2 1,4 7-54,-2 1 1,0 6 45,-5-1 1,0 3-109,0 1 0,-1 7-4,-4 3 0,-2 3-200,-7 1 1,-3 6 67,-7-1 0,-6 2-170,-12-1 0,1-4 236,3 3 0,-3-3 0,5-1 0</inkml:trace>
  <inkml:trace contextRef="#ctx0" brushRef="#br0">25521 8430 8540,'0'10'575,"0"-1"0,0 1 171,0 4 0,-4 7-619,-1 2 0,-6 6 59,1 4 0,-2 3-186,-3 7 0,-5-1 0,-2 1 0</inkml:trace>
  <inkml:trace contextRef="#ctx0" brushRef="#br0">26289 7819 8170,'-19'0'-245,"0"0"1,0 2-100,5 2 0,-2 4 38,-3 6 0,3 9 833,-3 5 1,4 2-117,0 8 1,1 0 77,0 4 0,6 1-334,3 0 0,4-5-155,1 0 0,1-8-412,4-2 1,-2-4 226,7-5 1,1-5-117,8 0 1,-3-4-77,3-6 377,-4-2 0,0 4 0,-1-6 0</inkml:trace>
  <inkml:trace contextRef="#ctx0" brushRef="#br0">26403 7862 8161,'28'1'0,"1"4"0,-1 3-341,1 6 0,-1 7 148,0 2 0,-4 6 725,0 4 0,-5-3-139,4 3 1,-5 2-411,1-2 1,-3-1-102,-2-9 0,-5 3-89,1-7 0,-7 4 22,2-4 1,-4 0-226,-1-5 0,0 1-267,0-1 677,-6-6 0,-8-2 0,-8-6 0</inkml:trace>
  <inkml:trace contextRef="#ctx0" brushRef="#br0">26687 7862 8110,'0'14'0,"-1"6"-100,-4 4 1,-1 5-140,-4 4 0,-7 3 285,2 7 0,-8-1 200,-1 1 1,-3 4-380,-1 1 0,-1-7 63,1-8 1,7-3-346,7-2 1,1-5 414,9-4 0,5-4 0,7 0 0</inkml:trace>
  <inkml:trace contextRef="#ctx0" brushRef="#br0">26844 8288 8100,'12'14'0,"-2"1"0,1-1 13,-7 0 1,6 5 73,-5 0 0,-1 5-583,-4-5 0,0 4 496,0-4 0,7 0 0,1-5 0</inkml:trace>
  <inkml:trace contextRef="#ctx0" brushRef="#br0">27640 7606 8036,'-10'11'0,"1"3"0,-1 0 738,-4 15-375,0-4 0,0 16-66,-1-3 1,-5 14-35,-4 5 0,-3 0-733,-1 0 1,6 0 492,3 4 0,3-1-590,2-12 1,6-4 428,3-11 1,4-1-288,1-13 1,6-2 453,3-8 0,4-2 1,1-7-1</inkml:trace>
  <inkml:trace contextRef="#ctx0" brushRef="#br0">27668 8103 8036,'-6'22'0,"3"10"139,-7-4 0,7-1 323,-2-3 1,4-2-58,1 2 1,1-4-176,4-5 0,3-3-130,6-2 1,2-4 76,3-6 1,1-8-56,4-6 1,3-2-2,-3-8 1,-4 5-248,-1-4 0,-5 1 58,-4-2 1,-4-1-235,-6 6 0,-6 0-213,-4 5 0,-9 1 246,-4 3 1,-10 3-51,-5 2 1,-3 3 137,-2-2 0,5 2-94,0 2 0,13 5-55,1-1 0,7 1-297,3-5 627,6 0 0,-5-6 0,5-2 0</inkml:trace>
  <inkml:trace contextRef="#ctx0" brushRef="#br0">27953 7691 8036,'14'14'-58,"0"1"1,0-1 57,0 0 0,5 5 541,0 0 0,0 6-156,-5-1 1,1 3 208,-1 1 0,-1 5-139,-4 0 0,-3 7-208,-6-2 1,-6 5-63,-3 4 0,-15-1-1,-5 6 1,-8-5-802,-1 5 0,-3-4 548,-2 4 1,0-6 68,1 1 0,5-9 0,2-3 0</inkml:trace>
  <inkml:trace contextRef="#ctx0" brushRef="#br0">28962 8260 7982,'0'-8'-21,"0"2"47,0 6 0,-2 6 38,-2 3 0,2 6-225,-3 3 1,-1-2 132,1 3 0,-4-3-960,4-2 988,0 0 0,5 1 0,0-1 0</inkml:trace>
  <inkml:trace contextRef="#ctx0" brushRef="#br0">30057 7634 7971,'-14'-8'0,"-5"-3"0,0 7 0,-7-1-23,3 5 0,-4 6 181,-2 4 0,1 10 129,-1 9 1,1 1-95,0 7 1,4 1-15,0 5 1,12 0-393,-3-1 1,11-1 184,-1-3 0,3 2-238,2-7 0,7-6-25,2-8 0,4-5-287,1-5 0,2-2 269,3-7 0,-3-8 309,2-6 0,5-13 0,-1-10 0</inkml:trace>
  <inkml:trace contextRef="#ctx0" brushRef="#br0">30156 7606 7971,'21'14'0,"-5"2"0,3 3 0,-4 3 14,0 6 0,-1 2 59,0 3 0,-1 2-201,-4 3 1,2-2 0,-6-2 0,4-4-203,-4 3 1,0-5 115,-5-4 1,0-2-361,0-3 574,0-3 0,0 4 0,-6-12 0,-2-1 0,-7-7 0</inkml:trace>
  <inkml:trace contextRef="#ctx0" brushRef="#br0">30355 7620 7971,'8'16'0,"-3"3"0,-5-2 0,-5 7 0,2 0 0,-6 4 0,-1 2 0,-4 3 0,0-3-45,-1 3 1,0-3-149,-4-1 0,1 4 14,-5 0 0,5 0 180,-1-4 1,3-7-668,2-3 666,6-3 0,-4-2 0,4 0 0</inkml:trace>
  <inkml:trace contextRef="#ctx0" brushRef="#br0">30526 7819 7971,'27'5'-348,"-4"0"1,3 6 297,-7-2 0,-7 4 50,-7 1 0,-3 0 281,-2 0 0,0 2-73,0 3 0,-11-3-296,-4 3 0,-2-3 27,3-2 0,-5-5-116,0 1 0,5-7 150,4 2-165,1-4 96,1-1-39,1 0 185,7 0 0,7 0-91,2 0 0,9 5 225,1 0 0,1 4 0,-1-4 0,-3 6-2,3-1 0,-3-3-12,-2 3-64,0-1 1,-6 6-54,-3-1 0,-5 0-19,-5 0 1,-4 0-256,-10 1 1,-4 0 80,-5 4 0,-5-3-262,0 3 1,0 2 53,4-2 1,7-2 347,3-7 0,-3 2 0,0-4 0</inkml:trace>
  <inkml:trace contextRef="#ctx0" brushRef="#br0">30910 8132 7967,'-2'14'0,"-3"0"0,-2 0-82,-8 1 1,6-1-16,-1 0 0,3 0 97,-3 1 0,-3-1 0,6 0 0</inkml:trace>
  <inkml:trace contextRef="#ctx0" brushRef="#br0">31706 7535 6937,'-11'19'-158,"-3"0"1,-12 6 133,-2-1 0,-2 2 82,-8 3 0,0 4 165,-4 0-139,-1 7 0,2-6 46,3 4 1,-2 3 187,7-3 0,6 3-268,8 2 1,5-7-15,5-2 0,2-11-77,7-4 1,7-5 107,2-4 0,9-4 97,1-6 1,4 0-91,-4 0 0,5 0-11,-5 0 1,5-5-49,-6 1 0,1-6 13,-4 6-199,-1-8 290,-6 11-147,-2-12 0,-7 12 49,-4-4 0,-3 3-297,-6 2 1,-5 0-44,0 0 1,0 0-69,5 0 1,-1-1 0,1-4 386,0-3 0,0-12 0,-1-3 0</inkml:trace>
  <inkml:trace contextRef="#ctx0" brushRef="#br0">31948 7492 8078,'8'6'0,"3"2"99,-7 6 0,7 1 134,-1-1 1,-2 2 17,1 3 0,2 1 325,8 4 1,-1 4-193,5 1 1,1-1 43,5 5 0,-3 4-328,-2 1 0,-3 9 53,-7 5 0,-9 11-1153,-10 8 0,-14 7 740,0-36 0,-5 1-70,-5 3 0,-7 0 0,-16 4 0,-8-1 0,17-13 0,-1 0 0,0 0 0</inkml:trace>
  <inkml:trace contextRef="#ctx0" brushRef="#br2">20901 8700 8512,'-8'-14'0,"1"5"-97,7-1 0,8 7 0,6-2-91,9 4 1,3 1 417,3 0 0,10 0-124,4 0 1,8-2-109,-4-3 1,5-1-99,-5-3 0,6-2-214,-6 6 0,-6 0-227,-8 5-294,-3 0 835,-8 0 0,-14 6 0,-9 2 0</inkml:trace>
  <inkml:trace contextRef="#ctx0" brushRef="#br2">21071 8971 8512,'-43'28'0,"9"-7"-7,5-7 463,7 0-120,8-12 0,19 2-24,9-8 1,16-6-255,8-9 0,3 2-77,2-7 1,-1 7-217,1-2 0,1 1 279,4-1 0,-3 5-589,7 0 1,-12 1-324,-2 9 0,-13-3 868,-6 3 0,-3 2 0,-2-4 0</inkml:trace>
  <inkml:trace contextRef="#ctx0" brushRef="#br2">21427 8516 8512,'28'-8'0,"0"3"0,1 3-87,-1 2 1,5 0 198,1 0 1,-1 7 398,-5 2 0,-1-1-189,-3 2 1,1-1-86,-6 5 1,0 1 244,-5-1-279,0 0 0,-1 0-247,-3 0 0,-4 5 124,-6 0 0,-8 11-322,-6-1 0,-19 10 169,-15 4 1,15-18-1,-3 0-564,-6 6 1,-2 0 0,-1 0 0,-3 1 636,-6 5 0,-1 2 0,1 1 0,-1 2 0,-2 8 0,0 0 0</inkml:trace>
  <inkml:trace contextRef="#ctx0" brushRef="#br0">22365 9354 8035,'2'15'-157,"2"-1"0,-2 6 286,3 4 1,1 4 284,-1 6 0,-1-4-303,-4 3 1,0-3 58,0-2 0,0 1-264,0-1 0,-4-1 71,-1-3 0,-1 1-284,1-6 1,2 5 4,-7-5 0,5 0-157,-4-5 0,4-5 65,-4 1 394,6-7 0,-10-3 0,5-8 0</inkml:trace>
  <inkml:trace contextRef="#ctx0" brushRef="#br0">22379 9539 8035,'13'-9'-558,"-4"-1"0,4 2 429,-4-1 0,-1-2 129,2 6 0,-5 0 450,4 5-210,-6-6-312,3 4 0,-6-2 62,0 8 0,-1 0-11,-4 5 0,-3 5 49,-6 5 1,0 2-7,0-2 0,4-2 122,1 7 0,5-7-121,0 2 1,2-8-7,2-1 0,2-6 13,2 6 1,6-7-201,9 2 0,-2-10-47,7-4 0,0-6 217,4-4 0,1 4 0,-1-6 0</inkml:trace>
  <inkml:trace contextRef="#ctx0" brushRef="#br0">22692 9241 8035,'0'14'0,"0"0"0,0 7-298,0 2 1,0 4 197,0 2 1,-6 5 342,-4 4 0,2-3-134,-1-2 0,1-3 63,-2-1 0,3-1-335,2 1 0,3-7-11,-3-3-465,4-4 433,1 0 0,0-9-55,0-6 1,1-8 100,4-11 1,-2-3 159,7-6 0,1-1 0,8 1 0,-3 4 0,3 0 0,-4 7-50,0-2 0,-1 5 50,0 4 489,0 4-189,0 6-20,-6 0 0,-1 6-122,-7 4 1,-2 2-59,-3 3 1,-3-1-12,-6 0 0,5 2-150,-1 3 0,1-3-78,-5 3 0,1-8 51,3-2 1,3 1-371,2 4 95,3-6 27,-4 4 179,6-10 157,0 4 0,0 0 0,0 2 0</inkml:trace>
  <inkml:trace contextRef="#ctx0" brushRef="#br0">22422 9880 8035,'-6'15'-616,"6"-9"428,0-6 0,6-3 271,8-11 0,5 3-69,0-8 1,6-2-104,-1 2 0,8-5 73,1 5 1,1 0-6,0 5 0,-4 2 129,3 2 0,-8 4-107,-1 6 0,-7 0 19,2 0 1,-9 6-14,-6 4 1,-2 2 96,-2 2 1,0 5-82,0 0 0,-2 5 102,-2-5 1,-4 6-92,-7-1 1,1-3 3,0-3 1,0-2-69,0-2 1,-1-4-163,1-1 0,0-5-173,0 0 1,0-2 144,-1-2 1,0 0 219,-4 0 0,-4 6 0,-5 2 0</inkml:trace>
  <inkml:trace contextRef="#ctx0" brushRef="#br0">22422 10151 8035,'8'-15'-901,"4"6"694,-2-1 1,2 1 188,3-5 1,-1 4-19,0 1 1,2-1-100,3-4 0,-3 5-35,3-1 1,-4 5 169,0-4 0,-1-1 0,0-4 0</inkml:trace>
  <inkml:trace contextRef="#ctx0" brushRef="#br0">22422 10136 7775,'0'15'-652,"0"-6"682,0 0 1,0 1 237,0 4 0,0 5-102,0 0 0,-5 5-69,0-5 1,-4 1-211,4-1 286,-6-3-430,9 5 134,-4-14 1,12 0-25,4-7 0,3-8 43,1-6 0,8-7 60,6-7 1,2 4-220,8 0 1,0 1 62,5-6 1,0 5-13,-1 1 1,-1 5 211,-3-1 0,2 5 85,-7 5 1,-5-2 60,-4 6 0,-7 0 190,2 5 0,-4 2-174,-6 3 1,-3 4 22,-6 10 1,0-2 21,0 7 1,-6 0-56,-3 4 1,-9 1-196,-1-1 0,-1 0 129,1 1 0,3-2-194,-3-4 0,3 1-27,2-10 0,4 2-24,1-11 0,1-2-41,-1-8 1,-2-4-455,6-10 654,-6-3 0,3-7 0,-6 1 0</inkml:trace>
  <inkml:trace contextRef="#ctx0" brushRef="#br0">22720 9951 8035,'8'35'0,"-3"3"0,-3 3-14,-2 2 1,0-2 137,0-3 1,0 8-201,0-4 0,0 3 3,0-8 0,-5 1 3,0-9 1,0 1-155,5-11 0,0-5 26,0-5-49,-6-5 0,4-9 92,-2-9 1,-3-5-8,3 0 0,-3-2 162,3-2 0,-4-4 0,-6 3 0,4 3 0,1 2 0,4 5 0,-5 5 26,1 2 0,-5 9 151,-1 3 0,1 7 178,0 7 1,0 11-131,0-1 1,-1 7-71,1-3 1,0 1-73,0-6 0,4-4-12,1-1 0,6-5-140,-2 1-499,3-4 568,2-7 0,0-1 0,0-7 0</inkml:trace>
  <inkml:trace contextRef="#ctx0" brushRef="#br0">23076 9980 7964,'20'-14'0,"-4"1"0,3 4 0,2-2-898,-2 6 332,0-6 93,-12 9 355,0-4 118,-14 12 0,-7 2 0,-8 6 0</inkml:trace>
  <inkml:trace contextRef="#ctx0" brushRef="#br0">22976 10122 7964,'-4'14'-29,"-1"1"1,0-6-24,5 0 0,2-5 226,2 0 1,9-2-10,6-2 0,6-2-438,-1-2 0,3-6 153,1-9 0,5-1-100,1-4 1,-1-1-14,-5 6 233,1-7 0,-7 11 0,-2-6 0</inkml:trace>
  <inkml:trace contextRef="#ctx0" brushRef="#br0">23389 9511 7971,'14'1'-206,"0"4"0,-1 5 137,-4 9 0,2 1 325,-6 4 1,0 7-63,-5-2 1,0 2 38,0-2 0,-2 4-154,-3 0 0,-3 0-132,-6-4 1,5-1-54,-1 1 1,2-7 146,-1-3-592,-4-4 368,12-7 1,-6-4-69,7-14 1,2-6 16,3-12 1,3-1-51,6 1 1,0-5 111,0 0 1,2 4 148,3 6 0,-3 0 36,3 0 0,1 4-13,-1 9 0,0-1 224,-5 6-88,1 1 478,-1 4-393,-6 0 0,-2 6 72,-6 4 1,-1 2-182,-4 2 1,-5 5-141,-9 0 0,2 7 23,-7-3 0,1-1 57,-6 2 0,2-2-411,4 2 88,2-4 6,7-5 1,8-7 57,6-4 0,3-2 123,11-2 1,-1 0 24,10 0 1,-4-5-1,5 0 1,-7-6 97,2 2 1,-3 1-103,-2-2 0,0 7 79,1-1-74,-7 2-52,-2 2 0,-14 6 73,-6 4 0,-5 7 51,-5 2 0,-7 5 9,2-5 1,-7 6-29,3-1 0,-1-2 266,6 2 0,6-6-92,3 6 1,3-8 174,2-2 1,6 0-99,3-4 1,10-4 49,4-1 1,12-3-164,7-2 1,2-7-184,8-2 1,0-4 77,5-1 1,-7-5-141,-3 0 0,1-2-73,-6 2 0,2 4-261,-11-4 1,-2 1 445,-7-1 0,3 4 0,-6-6 0</inkml:trace>
  <inkml:trace contextRef="#ctx0" brushRef="#br0">23602 9824 7971,'0'28'0,"5"2"100,-1 3 1,1 3 255,-5 7 0,0 0-55,0-1 1,0-4-78,0 0 0,0 0-402,0 5 1,0-5 142,0 0 0,-1-7-371,-4 2 1,3-9 218,-3-5 0,4-8-52,1-1 1,0-9-46,0-1 0,0-12-182,0-12 1,0-3 236,0-1 1,0 4 228,0 0 0,-2 2 0,-2-2 0,0-1 0,-5 6 0,6 5 0,-2 4 0,-3 7 50,-1-1 1,1 4 117,-2 4 0,1 4 37,-5 6 1,-2 7 121,-3 3 0,3-2-229,-3 1 0,3-4 26,2 5 1,1-7-731,4 2 372,-4-3 234,12-8 0,-6-8 0,7-8 0</inkml:trace>
  <inkml:trace contextRef="#ctx0" brushRef="#br0">23630 10151 7971,'15'0'-634,"-6"1"443,1 4 1,-7-2 506,1 6-479,4-5-403,-6 8 566,4-10 0,1-2 0,0-8 0</inkml:trace>
  <inkml:trace contextRef="#ctx0" brushRef="#br0">23744 9639 7971,'19'-13'-260,"0"4"1,6-4 103,-1 4 1,3 2 755,1 2 0,-1-1-164,-3 1 1,1 1-52,-6 4 1,0 1-381,-5 4 1,-6 3 63,-3 6 0,-5 2-76,-5 3 1,-9 1 119,-10 4 0,-9 8-491,-5-4 0,-3 4 240,-2-4 0,7-1-288,3-3 1,4-1 81,6-8 1,2 0-34,7-10 0,0 0 56,0-5 0,6-6 94,3-4 1,3-7 226,2-2 0,0-2 0,0 2 0,7 3 0,2-3 0,4 5 0,1 5 0,0 2-42,0 7 0,5 0 228,0 0 1,-1 8 268,-9 7 1,2 4-18,-6 4 1,4 9-159,-4-4 1,0 4 148,-5-4 1,-2 1-27,-2-1 1,0 1-380,-5-1 0,4-4 98,-4-1 0,6-4-824,-2 5-69,-3-7-440,6 4 847,-4-13 1,6-8 38,0-10 0,2-7 38,2-2 1,4-8 286,7-1 0,-1-1 0,0-4 0,2 3 0,3 2 0,1 4-22,4 0 1,3 2 116,-4-1 1,4 2-73,2 7 0,-7 1 329,-3 4 1,-3-2-118,-2 6 0,-5 0 354,1 5 1,-7 2-238,2 2 1,-4 9-127,-1 6 1,-1 6 13,-4-1 1,-3-2-536,-6 2 0,-2-1 97,-3 6 0,3-1-35,-3 1 1,4-6-505,0 1 0,1-6 737,0 1 0,-7 3 0,-1 0 0</inkml:trace>
  <inkml:trace contextRef="#ctx0" brushRef="#br0">23915 9966 7971,'0'16'-297,"0"2"0,0-2 547,0 3 1,-7 3-22,-2 2 1,-4-2-50,-1 2 0,-2-7-128,-3 2 1,3-1-195,-2 0-342,2-2 1,3 5-15,4-7-329,-4-6 827,11-2 0,-10-6 0,4 0 0</inkml:trace>
  <inkml:trace contextRef="#ctx0" brushRef="#br0">23758 10222 7971,'15'0'-465,"-1"0"0,0 0 886,0 0 1,2 6-24,3 3 0,-3 4-466,3 1 1,-2-4 58,2-1 1,-3-6-211,3 2 1,-3 1-28,-2-1 246,0 0 0,0-11 0,0-2 0</inkml:trace>
  <inkml:trace contextRef="#ctx0" brushRef="#br0">24171 9838 7971,'14'-14'0,"2"-1"-67,3 1 0,3-2 54,6-3 1,1-1 154,-1-4 1,5 2-204,0 3 1,-1 3-145,-8-3 0,-4 5-158,-6 5-328,1-4 428,-7 5 0,-8 0 263,-10 3 0,-9 4 0,-3 1 0,-6 0 0</inkml:trace>
  <inkml:trace contextRef="#ctx0" brushRef="#br0">24327 9511 7971,'2'-8'-336,"2"3"0,-1 4 187,7 1 0,-1 11 617,6 3 0,-1 11-106,0 4 1,-1 5 203,-4 9 0,2 6-86,-6 3 1,0 3-72,-5 2 0,0-2-172,0-2 1,-2 0 0,-3-5 0,4-1-841,-4-4 1,2-2 446,-2-3 1,4-8-210,-4-7 0,2-10-18,-2 1-359,3-9 0,-9-7 106,7-12 1,-6-6 100,5-9 1,-4 1 534,4-1 0,-6-12 0,3 3 0,-6-11 0</inkml:trace>
  <inkml:trace contextRef="#ctx0" brushRef="#br0">24355 9809 7971,'8'29'384,"-3"-1"1,-3 1-189,-2-1 1,0 0-3,0 1 1,-7 4-140,-2 0 0,-4-1 83,-1-8 1,5 2-174,-1-2 1,2-2 105,-1 2 0,1-8-1228,3-2 142,3 0 326,-4-12 1,6-4 688,0-12 0,6-7 0,2-7 0</inkml:trace>
  <inkml:trace contextRef="#ctx0" brushRef="#br0">24412 9909 7971,'15'0'-130,"-1"0"-266,0 0 518,0 0 105,0 0 0,-6 6-411,-3 4 0,-3 2 125,-2 2 1,-5-4-215,0-1 1,-4-4-108,4 5-126,-6-7 506,9 3 0,-10 0 0,4 2 0</inkml:trace>
  <inkml:trace contextRef="#ctx0" brushRef="#br0">24583 9824 7971,'28'-15'-527,"1"1"0,-1 1 413,1 4 1,-6-4 440,1 4 0,-7 1-103,2-1 1,-3 5 490,-2 0-314,1 2 0,-7 4-38,-4 2 0,-2 6 4,-2 9 0,-8 3-96,-6 6 1,-2 6-265,-8-1 1,1 1-21,-6 0 1,1-4 14,-1 3 1,6-3-175,-1-2 1,6-6-472,-1-3 1,5-3-971,5-2 1145,-4-6 0,12-8-55,-4-9 1,3-5 522,2-5 0,7-4 0,0-5 0,8 0 0</inkml:trace>
  <inkml:trace contextRef="#ctx0" brushRef="#br0">24611 9980 7971,'15'-13'-94,"-1"4"1,0 2 143,0 7 0,0 7 304,1 2 1,-1 6-60,0 3 1,-1-2-162,-4 3 1,2-1 102,-6 1 1,4-8-932,-4 3 490,6-3 331,-3-3 0,5-3-127,-4-10 0,4-9 0,-5-9 0</inkml:trace>
  <inkml:trace contextRef="#ctx0" brushRef="#br0">24839 9681 7971,'8'-14'0,"4"5"-188,-2-1 0,2 2 143,3-1 0,-1-4 308,0 4 0,5-4-100,0-1 0,5 0-177,-5-1 0,4 1 191,-4 0-88,7 0 1,-11 6-54,4 3 0,-9 5-95,-5 5 0,-4 11 266,-1 12 1,0 13-91,0 11 1,0 11 68,0 9 1,0 0-316,0 9 1,0-2-29,0 1 1,0-2-101,0-7 1,0-11-145,0-3 1,0-16 200,0-3 1,0-13 8,0-6 143,0-3 1,-8-10-75,-6-6 0,-2-11 119,-7-8 0,-1-6-74,-5 1 1,1-3 613,0-1 1,4-1-213,0 1 0,7-1 107,-2 1 1,8 0-119,1-1 0,7 5 2,-2 1 0,4 5-76,1-1 0,1 4-35,4 0 1,5 1-192,9 0 1,3 5 119,6-1 0,2 2-1515,3-1 1381,-3-4 0,11 5 0,-4-6 0</inkml:trace>
  <inkml:trace contextRef="#ctx0" brushRef="#br0">25464 10151 7868,'15'-2'390,"-1"-3"1,0-3-204,0-6 1,7-6 21,3-4 0,4-8-181,5-1 1,2-8 110,3-2 1,-3 1-145,-7-6 1,-6 4 143,-3 1 1,-5 2-187,-4 3 1,-4-3 35,-6 4 1,-13 0-87,-6-1 1,-7 4 96,-8-9 0,-2 3-16,-7-7 1,1-4-209,-1-1 0,5 2 225,0-2 1,0 1-79,-4-1 0,-2 3 67,-4 6 0,-2 7 180,-7 3 0,5 9-26,-1 5 0,8 3 101,-3 2 1,9 6 3,1 4 0,8 2-22,1 2 1,3 2-314,7 2 0,0-1 87,4 7 1,6-2-1407,-1 1 690,7 4-682,-3-5 831,12 6 0,1 0 566,2 0 0,4 1 0,-5-1 0</inkml:trace>
  <inkml:trace contextRef="#ctx0" brushRef="#br0">24853 8857 7899,'-8'6'-179,"3"4"0,4 2 345,1 2 0,0 5 286,0 0 0,0 5-449,0-5 1,1 2 4,4-2 1,-3-4-179,2 4 1,-2 2 92,-2-2 1,0 0 154,0-5 1,-5 0-170,1 0 0,-3-1-640,3-4 277,2 4 168,-4-5 1,4 0 41,-3-3 1,4-10 118,-4-5 0,5-4 125,5-5 0,-4-3 0,4-6 0,1-1 0,-1 1 0,5-1 18,-6 1 0,1 1-44,-5 3 0,0-2 139,0 2 1,0 3 168,0 2 0,2 5 201,2 5 1,0-2-166,5 6 0,0-6-22,6 1 0,5-2-54,4-2 0,4-5-206,6 0 0,3-5 26,11 5 0,-2-2-268,6 2 0,-5 8-1044,5-3 1080,-12 9 1,14-1-1,-10 6 1</inkml:trace>
  <inkml:trace contextRef="#ctx0" brushRef="#br0">26005 10008 8212,'14'0'194,"0"0"-183,0 0 0,7-8 8,3-6 1,13-13 110,6-11 0,16-9-97,-29 21 0,1 0 1,1-2-1,1 1-191,3-2 1,-1 1-1,-4-1 1,0 1 295,2-1 0,0 1 1,25-24-55,-5 0 0,-9 4-254,-6-4 1,-2 2 137,2-2 1,-3-2-44,-7 7 1,-7-1-437,-7 6 0,-6-1 252,-8 0 1,-6 2-232,-4 3 0,-7-1 151,-2 6 1,-7 1 675,3 8 0,-3 1-337,3 8 0,-4-5 0,3 10 0,-3 1 0</inkml:trace>
  <inkml:trace contextRef="#ctx0" brushRef="#br0">26602 8857 7886,'14'-2'-311,"0"-2"1,2 0 222,3-5 1,5 1 374,9-2 0,8 3-140,6 2 1,5 3-37,-4-2 0,-1 4 16,-4 4 0,-7-1-16,-3 7 1,-9-1 175,-5 6 0,-5 4-106,-4 0 1,-4 6-276,-6-2 0,-8 6-112,-6 4 0,-8 3-149,-11 7 0,-4 6 112,-5 3 1,-6 8-91,1 2 0,23-28 0,1 0 0,-20 30 0</inkml:trace>
  <inkml:trace contextRef="#ctx0" brushRef="#br0">25990 10151 7886,'15'0'0,"-4"1"65,3 4 0,-1-2 161,10 6 1,1-1-29,4 2 0,15 1-27,9-6 1,11-1-5,13-4 0,3-1-298,-36-1 1,0-1-1,0-1 1,0-1 369,2-4 1,0-1-470,8-4 1,0-1 0,4-2-1,0-2 297,5-2 0,-1-1 0,-3 1 0,0 0 28,-4 0 1,1-1 0,2-2 0,1 1-84,3-1 0,1 0 0,0-2 0,-1 0 72,-1 2 1,-1 1 0,-6 1 0,0 1-151,-3 2 1,-1 0 0,0 0 0,0 0 10,8-2 0,0 0 0,-3-1 1,-1 1 33,-2 0 1,-2-1-1,-4 3 1,0-1-226,0-1 1,0-1 0,0-1 0,0-1 188,5-7 0,-1 0 0,-1 2 0,-1 0 27,1-2 0,-1 0 0,-5 2 0,-2 0 18,1 0 0,-1 1 0,-3 2 0,0 0-50,-1-1 0,-1 1 0,35-13 115,-4 1 0,-3 6 53,-6 4 1,-2 1 181,-3 3 0,-9-1-333,-10 6 0,-4 0 439,-6 5 0,3 1-1260,-7 4 1095,0-4-1349,-11 5 853,-2-6 1,-14 6-166,-6 4 0,-7 2 464,-7 2 0,-1 0-32,1 0 0,-4 0 0,4 0 0,-4 0 0,9 0 0,2 0 0,2 0 0,3 0 0,2 0 0,0 0-215,0 0 185,6 0 215,1 0 1,11-5 32,5 1 1,2-3 100,13 2 1,-1 4-108,6-4 0,1 2 50,3-2 0,-3 4-97,3-4 0,2 3-76,-2 2 0,0 0 68,-4 0 1,-1 7-9,1 2 1,-1-1-4,1 2 1,-7 1-89,-3 8 0,-10 3-102,-4 6 1,-11 4-117,-9 6 0,-12 1-355,-10 13 1,-6 4 313,20-24 0,-1 2 1,-4 2-1,-1 1 0,-4 5 1,1 1-1</inkml:trace>
  <inkml:trace contextRef="#ctx0" brushRef="#br0">22308 11729 7914,'2'14'-132,"2"0"1,3 7 175,2 2 0,-1 6 133,-3 4 1,-4 3-157,4 7 1,-10 4 107,-4 1 1,-8 5-285,-2-1 1,-5-1 85,5 1 0,-5-12-286,5-3 0,5-8 59,5-10 296,-1 0 0,-4-11 0,0 6 0</inkml:trace>
  <inkml:trace contextRef="#ctx0" brushRef="#br0">22408 11970 7914,'20'-20'-328,"2"2"-42,7-5 1,-2-1 295,-4-5 1,-2 9 211,-7 6-169,-6 0 52,-2 12 1,-14 2 115,-6 9 1,-2 10-106,-7 5 0,4 5 132,-5 4 1,7 1-61,-2 4 0,4 2 119,6-7 0,3-5-170,6-4 1,1-8-102,4-2 0,4-6-252,10-8 1,3-6 160,7-4 0,-1-9-322,1-4 461,-1-4 0,7-8 0,1-1 0</inkml:trace>
  <inkml:trace contextRef="#ctx0" brushRef="#br0">22791 11615 7914,'0'14'56,"0"0"0,0 5 164,0 0 0,-1 6-45,-4-1 1,-3 8-113,-6 1 1,0 5-211,0-5 1,-5 0 107,0-4 0,-5-3 27,5-2 0,5 0 137,4-10-340,1 3 0,1-13-313,3 5-130,4-6 396,1-3 1,6-3-131,3-6 321,4 5 0,1-2-26,1 6 1,-6 2 96,0 2 0,-7 1 0,-2 9 0,-6-3 0,-8 8 0,-2 2 0,-3-2 0,-3 5 0,-7-5 0,6 4-13,-1-4 0,0 5 13,-4-5 0,4 3 98,0-8 0,7 4-60,-2-9 0,5-1 855,4 1-304,-2-5-203,10 2 1,4-6-164,12 0 1,6-6-215,9-4 0,1-4 97,3-5 1,5 0-160,9-10 1,2 6-324,3-6 0,-4 3 209,-10 7 0,-5 0-121,-9 4 1,-4 7 27,-6 4 1,-6 4-13,-3 4 0,-11 8 182,-9 11 0,-5 3 50,-9 11 1,-4 1 104,0 5 1,-5 0-80,5-1 0,0-4 140,4 0 1,3-6-100,2 1 1,-1-5-68,6-4 0,0-3 56,4-7 0,6-2-16,0-2 0,-7 2 0,-6-4 0</inkml:trace>
  <inkml:trace contextRef="#ctx0" brushRef="#br0">22322 12638 7914,'0'8'-194,"0"-1"0,2-9 206,3-3 1,-2 2 348,6-6 1,1-1-255,4-4 0,0-2-220,0-3 1,5 3 26,0-3 1,7 2 93,-3-2 1,-1 8-81,2-3 0,-2 4 109,2 1 0,1 3-234,-6 6 144,6 0 1,-9 0 24,3 0 0,-8 0 5,-1 0 9,-7 0-5,3 0 105,-6 0 0,0 1-98,0 4 295,0-4-141,0 6 139,0-7-223,-6 0 5,4 0-213,-10 0 153,10 0 1,-9 1-350,6 4 1,-1-3 142,1 2 1,2 4-302,-6 2 1,1 2 36,-2 3 467,-2-7 0,-3 11 0,-7-4 0</inkml:trace>
  <inkml:trace contextRef="#ctx0" brushRef="#br0">22408 12610 7914,'-8'0'-1103,"-5"0"1335,11 0 1,-4 2 179,6 2 1,0-1-61,0 7 0,-1-1-167,-4 6 0,3-1-193,-2 0 0,2 2 120,2 3 0,0-2-112,0 7 0,0-7 212,0 2-483,0-3 114,0-2 0,2-7-116,2-7 0,4-8 54,6-11 1,2 1-94,3-5 0,0-6 55,10-4 1,-3 0 108,12 4 0,0 7 58,5 3 1,0 4-5,-1 0 0,-1 7 146,-3 4 1,0 2-29,-9 2 1,1 0 197,-12 0 1,0 6 115,-9 4 0,-2 3-150,-7 1 0,0 5 13,0 0 0,-2 6-70,-3-1 1,-7 2-81,-7 3 1,-7 4 57,3 0 0,1 0-148,-2-4 0,0-2 75,-4-4 0,6-4-141,3-9 1,3-4 4,2-6 0,0-1-228,-1-4 1,7-9 2,4-10 1,-3-9-32,3-5 356,-1-10 0,-1-2 0,-2-7 0</inkml:trace>
  <inkml:trace contextRef="#ctx0" brushRef="#br0">22607 12439 7914,'8'37'0,"-2"9"153,-6-4 0,0 4-34,0-3 0,0 1-222,0 3 1,-2 2 85,-2 3 0,2-9-211,-3-10 0,-1-4 76,1-6 1,-1-4-173,1-9-68,4-4 392,-12-6 0,11-13 0,-4-2 0</inkml:trace>
  <inkml:trace contextRef="#ctx0" brushRef="#br0">22464 12624 7914,'0'-8'-316,"0"4"263,0 8 0,0 6 422,0 9 0,0 4-74,0 11 1,-1-4-383,-4 3 1,2 2-3,-6-2 0,5-5-137,0-4 1,2-7-326,2 2 551,0-3 0,0-8 0,0-2 0</inkml:trace>
  <inkml:trace contextRef="#ctx0" brushRef="#br0">23005 12468 7876,'14'-7'1363,"0"1"-973,0-3 0,2-4-300,3 4 0,-1 1-94,5-2 0,1 2 101,4-1 0,1-4-97,-1 4 0,7-4 0,1-1 0</inkml:trace>
  <inkml:trace contextRef="#ctx0" brushRef="#br0">23645 12155 6590,'14'0'281,"0"0"-181,0 0 0,2-6-167,3-4 1,-2-2-5,7-3 0,-5 1-157,5 0 1,-7 0 3,2 0 224,-3-1 0,-2 1 0,0 0 0</inkml:trace>
  <inkml:trace contextRef="#ctx0" brushRef="#br0">23815 11899 7942,'0'18'0,"0"5"0,0 7 112,0 13 1,0 7 135,0 7 1,0 3-543,0 11 0,-1-3 459,-4 8 0,3-10 28,-2-4 0,2-3-148,2-3 0,-5-11-49,0-7 0,1-8-210,4-7 127,0-2 1,0-15-340,0-6 1,0-13 171,0-10 1,0-6-89,0-4 1,0-8 71,0-6 0,-2-1 270,-3 6 0,4 5 0,-9-7 0,1 6 0,-7 0 0</inkml:trace>
  <inkml:trace contextRef="#ctx0" brushRef="#br0">23716 12255 7942,'-7'-8'-190,"1"4"282,-3 14 0,-4 7 32,3 17 0,-7-3-37,-2 7 1,-6 0-205,1 5 0,2-6 101,-2 1 0,2-6-135,-2 1 1,-1-8 22,6-1 0,0-11 145,5 1-214,6-9 0,3-7 56,10-12 0,9-8-86,10-11 1,3-4-89,1-5 315,1-1 0,-1-6 0,1-1 0</inkml:trace>
  <inkml:trace contextRef="#ctx0" brushRef="#br0">23787 12183 7942,'20'7'0,"-4"7"0,3 10 0,2 3-104,-2 1 0,-5 0 198,-5 1 1,-4-5 78,4-1 1,-4-5-186,5 1-168,-7-4 0,5-7-492,-4-3 480,-2-3 1,6-9-36,-3-2 0,-4-10-70,4-5 297,-3-3 0,4-1 0,2-1 0</inkml:trace>
  <inkml:trace contextRef="#ctx0" brushRef="#br0">24043 11899 7942,'14'0'-205,"0"0"1,0 6 220,1 4 0,-3 4 247,-2 5 0,1 3-224,-7 7 1,1-6-84,-5 1 1,0-5 44,0 5 0,-5-7 47,1 2 1,-7-3 92,1-2-41,-2 0-246,-3-6 0,6-2 23,-1-6 0,7-7-107,-2-8 0,5-4 106,5-4 1,3-4-88,6 3 0,2-3 75,3-1 0,-2 4 25,7 0 1,-5 7 141,5-2 1,-7 8-81,2 2 1,2 5 418,-2 0-136,0 2 1,-7 4 26,-2 2 1,-4 4-76,-6 7 0,0 4 66,0-1 0,-6 3-223,-4-2 0,-4-3 92,-5 3 1,2 1-249,-7-1 1,0 5 58,-4-5 0,1-2-541,3-7 193,-3 2 163,12-10 0,-4 3 174,9-10 0,9 2-27,5-7 0,9 7 45,1-2 1,0-1 109,5 1 0,2 1-100,-2 4 1,0 0 4,-5 0 1,-4 0 2,-1 0 1,-6 6-41,2 3 1,-5 4-6,-5 1 1,-4 2 38,-10 3 1,1 2 48,-5 2 0,-1-1 7,-4-3 1,-1-3-8,1 3 0,4-3 187,0-2 1,7-1-66,-2-4 1,8 2 674,1-6-520,7 0 0,8-5-113,9 0 1,15-2-107,-1-3 0,5-2 51,0-8 0,-1-4-325,6 0 1,-6-6 100,1 1 1,-3 2-282,-2-1 0,-6 5 396,-3-1 0,-3 3 0,-2 2 0</inkml:trace>
  <inkml:trace contextRef="#ctx0" brushRef="#br0">24171 12112 7942,'8'7'0,"-1"2"0,-2 10 0,-2 5 0,7 9 0,-7 3 311,2 7 1,-4 0-85,-1-1 0,0 1 57,0 0 0,0-2-94,0-3 1,0 1-202,0-6 0,0 4-13,0-9 0,0 2-84,0-11 13,0 0 0,-1-6-260,-4-4 0,3-9-261,-2-9 1,2-10 267,2-5 1,0-8-102,0-1 1,0-5 448,0 5 0,0-5 0,0 5 0,0 0 0,0 4 0,-2 9 0,-2 6 0,1 1-19,-7 8 0,5 4 53,-4 10 1,-1 2 269,-4 13 1,-2 0-74,-3 4 0,2 0-62,-7 1 0,7-1-45,-2 1 1,3-7-104,2-3 1,1-3-62,4-2 1,-2-5-265,6 1 0,0-9 304,5-1 0,7-12 0,1-10 0</inkml:trace>
  <inkml:trace contextRef="#ctx0" brushRef="#br0">24128 12439 7942,'22'0'17,"-3"0"0,-3 0 89,-2 0 1,5 7 74,0 2 1,0 4-107,-5 1 0,0 0-585,1 0 0,-1 1 115,0-1 395,0-6 0,0 4 0,1-4 0</inkml:trace>
  <inkml:trace contextRef="#ctx0" brushRef="#br0">24569 12354 7942,'28'-5'246,"1"1"1,1-7-520,3 1 0,-2-3 100,7-1 1,-6 0 394,1 0 0,2-5-74,-2 0 0,0 0-302,-4 5 0,-6-1 26,1 1-624,-7 6 752,-2 2 0,-9 6 0,-6 0 0</inkml:trace>
  <inkml:trace contextRef="#ctx0" brushRef="#br0">24839 11885 7942,'8'6'714,"3"4"-256,-6 9 1,-1 4 96,-4 11 1,0 7-188,0 6 0,0 13 67,0 2 1,0-1-149,0 1 0,0-4-71,0-1 0,-4-2-600,-1-2 0,0-1 329,5-10 1,0 3-1128,0-12 0,2-2 1182,2-7 0,4-3 0,6-7 0</inkml:trace>
  <inkml:trace contextRef="#ctx0" brushRef="#br0">25436 11814 7892,'0'16'-434,"0"3"1,0 4 724,0 10 1,0 4-88,0 5 1,0 0-109,0-5 1,-5 4-105,1-3 0,-6 3-3,5 2 0,-6-5-29,2 0 1,1-6-132,-2 1 1,6-10-632,-6-4 585,7-3 1,-3-10-27,6-6 1,0-14 242,0-14 0,6-7 0,2-14 0,6-1 0</inkml:trace>
  <inkml:trace contextRef="#ctx0" brushRef="#br0">25479 11984 7892,'6'-22'-353,"3"3"0,-1 8 76,2 2 798,-1 6-267,6-4 1,-6 9-135,0 3-84,-5 3 1,2 6-149,-6 0 1,-2 0-82,-2 0 0,-3 1 113,-2-1 0,-4 0-199,4 0 212,-4 1 0,-1-1-46,0 0 35,6 0 0,1-4 361,7-1-196,0-6 0,2 4 70,3-7 0,3-2-154,6-3 0,6-4-83,4-10 1,3 1-224,1-5 0,7-1 102,3-4 0,-3 1 49,-2 3 1,-5-3 151,-4 4 0,3 2 0,-5 0 0</inkml:trace>
  <inkml:trace contextRef="#ctx0" brushRef="#br0">25848 11785 7892,'-8'10'-482,"4"-1"0,-3 1 678,3 4 0,-3 0-24,3 0 1,2 2 12,-3 3 1,2-3-151,-2 3 1,4-3-141,-4-2 1,-1 0 142,1 0 1,-1 1 114,1-1-521,-3 0 0,-6 0 182,0 1 0,-2-1-477,-3 0 663,3 0 0,-11 0 0,5 1 0</inkml:trace>
  <inkml:trace contextRef="#ctx0" brushRef="#br0">25479 12311 7892,'0'8'207,"6"-3"6,3-10 0,6-3-377,4-6 0,0-6-16,9-4 1,-3-1 1,8 1 1,4-3 67,1 3 0,-4 2 120,0-1 1,-6 7-26,-4 2 0,-4 1 26,-5 8-222,-1 1-62,-6 4 244,-2 6 0,-12 8-83,-4 10 0,-9 3 5,-5 1 0,2 5-2,-1 0 0,-1 1 32,-4-6 1,-1-1 8,1-3 1,4 1 52,0-6 0,5 0 15,-4-5 0,5-1 90,-1-4-42,4 4 1,0-10 391,1 6-162,6-6 245,-4 4-289,10-1-130,-4-4 1,6 6-162,0-4 152,0-2-289,0 4 177,6-6 1,-3-5-198,7 1 289,-7-7-5,9 9-26,-10-4 24,4-1-39,-6 6 28,0-5 88,0 6-184,0 0 0,5-2 25,0-3 0,4 2-5,-4-6 1,6 5 77,-1 0 0,-3 1-64,3-2 2,-1 3 4,6-4 0,-1 6 1,-5-2 6,1-2 1,-5 0-3,4-5 0,-4 4-174,4-4 158,1-1 0,4-4-7,0 0 1,0 4 5,1 1 1,-1 4-126,0-4 0,-5 6-32,1-2-57,-7 3 0,3 4 225,-6 3 0,-12 9 0,-4 8 0</inkml:trace>
  <inkml:trace contextRef="#ctx0" brushRef="#br0">25507 12468 6452,'-9'14'452,"-1"0"1,5 0-346,-4 1 1,4 0-46,-4 4 1,4-3 29,-5 3 0,6-3 76,-6-2-57,7 0-34,-3 1-129,6-7 1,6-2 59,4-6 0,7-6-100,2-4 0,11-9-4,-2-5 1,10 2-215,0-1 0,8-1-14,1-5 1,6 3 102,-6 2 0,-1-1 168,-8 6 0,0 1 90,-10 9 0,2-2 525,-11 6-402,0 0 1,-11 16 131,-3 4 1,-5 8 103,-5 1 0,-3 3-119,-6 1 0,-2 1-27,-3-1 0,2 5-76,-7 0 1,6-1-130,0-8 1,2-4 54,2-6 0,1-4-431,3-1 1,-2-7-28,2-2 0,4-8-220,1-11 0,2-3-22,-2-6 0,4-6 600,-4 1 0,3-6 0,2 1 0,-6-3 0,-2-2 0</inkml:trace>
  <inkml:trace contextRef="#ctx0" brushRef="#br0">25735 12198 7892,'0'42'0,"0"3"11,0 2 0,-2-3 168,-3 4 0,4-4-267,-4-2 1,-3 6-20,-1-1 0,1 1-14,-2-6 1,5-5 133,-4-4 1,6-5-67,-2-4 0,3-8-279,2-7 245,0-6 1,0-7-151,0-11 1,0-8 25,0-1 0,-4-3-50,-1-1 261,0-1 0,-1-5 0,-2-3 0</inkml:trace>
  <inkml:trace contextRef="#ctx0" brushRef="#br0">25607 12539 7892,'-7'-8'0,"6"3"0,-4 10 0,-1 4 87,1 10 0,-5-1 142,6 5 1,-6 0-201,5 0 1,-1 4-104,1-3 1,4-4-250,-4-1 1,4-3-194,1-2-261,0-6 777,0-1 0,6-14 0,2-1 0</inkml:trace>
  <inkml:trace contextRef="#ctx0" brushRef="#br0">26076 12198 7892,'16'-8'0,"3"3"0,-4 2-1243,4-2 905,-3 4 1,-6-6 254,-1 7 0,-6 2 83,2 3 0,-10-2 0,-4 6 0,-4 1 0,-1 4 0,-7 6 0,-1 3 0</inkml:trace>
  <inkml:trace contextRef="#ctx0" brushRef="#br0">25990 12340 7892,'-7'8'324,"0"4"1,15-10-66,6 3 0,2-4-298,8-1 1,0 0 65,4 0 0,2 0-746,3 0 0,4-6 719,5-4 0,1-2 0,-1-2 0</inkml:trace>
  <inkml:trace contextRef="#ctx0" brushRef="#br0">26602 12056 7890,'0'-15'-204,"6"6"69,4-1 0,-2 2-387,1-1 388,-6-4 0,10 10-2,-4-6 1,-1 4-213,2-5 348,-7 1 0,9 1 0,-10-5 0,4 6 0</inkml:trace>
  <inkml:trace contextRef="#ctx0" brushRef="#br0">26687 11800 7480,'0'22'-15,"0"9"215,0-2 0,-5 10 83,1 4 1,-3 3 198,3 11 1,0-4-183,-5 9 0,4-1 38,-4-4 0,6 2-311,-2-12 0,-1 4 67,1-9 1,0-4-260,5-14 1,-2 0 157,-2-10-310,2 3 54,-4-15 1,6-2-232,0-10 1,0-9 42,0-4 1,0-6-256,0-4 0,-5 2 423,0-7 0,1 0 283,4-5 0,-5 2 0,0 3 0,0 0 0,5 10 0,0-4 45,0 16 0,-1 5 98,-4 16 1,2 11 107,-7 17 1,1 2 116,-5 3 1,0-2-166,-1-3 1,1-3-50,0 3 1,0-9-137,-1-5 0,1-3 139,0-2 0,5-1-603,-1-4 103,7-3 1,-3-12-193,6-3 0,0-9 342,0-1 1,6-8 192,3-1 0,10 0 0,3-7 0</inkml:trace>
  <inkml:trace contextRef="#ctx0" brushRef="#br0">26630 12141 7890,'19'0'-122,"0"0"0,5 0-133,-5 0 1,0 6 189,-5 4 1,5-2 142,0 1-246,0 0 1,-5-1 58,0-3-192,-6 3 0,-1-8 301,-7 0 0,-7-6 0,-1-9 0</inkml:trace>
  <inkml:trace contextRef="#ctx0" brushRef="#br0">26858 11657 7890,'8'16'288,"-4"3"0,-2-1-73,-2 5 1,0 1-91,0 4 0,0 2 90,0 4 1,-2-4-251,-2 3 0,-3-3-46,-2-2 0,-2-1-131,6-3 1,-1 1 21,1-6-112,3 0-183,-4-11 0,6-3 178,0-10 1,6-5-75,4-9 0,-2 0 381,1-9 0,-1 3 0,2-8 0,2 3 0,-2 1 0,2 1 0,3-1 0,0 1 0,4-1 0,-3 7 0,3 3 0,2 4 143,-2 0 1,0 3 61,-5 2 1,2 4 267,3 6 1,-5 1-193,0 4 1,0 3 76,-4 6 1,-4 5-133,-1 0 0,-4 5-272,-1-5 1,0 6 92,0-1 0,-1-2-114,-4 2 0,-3-5-460,-6 4 1,-2-4 274,-3 5 1,2-7-861,-7 2 1112,7-3 0,-16-2 0,2 1 0</inkml:trace>
  <inkml:trace contextRef="#ctx0" brushRef="#br0">26872 11899 7890,'14'0'-823,"0"-5"598,1 1 1,4-1 31,0 5 1,-1 0 259,-3 0 347,-1 0-424,0 0 0,-6 2 25,-3 2 0,-5-1-69,-5 7 1,-3-1 60,-6 6 1,-5-1-115,0 0 1,-5 0 65,5 0 1,-4 1 29,4-1 0,1-5 21,9 1 151,-4-7-91,12 3 0,2-6-69,13 0 0,2-1 73,8-4 0,0 2-48,4-7 1,-4 6-10,-1-6 1,-4 7-31,5-2-40,-7-3-22,4 7 23,-13-6 1,-5 14 75,-12 2 1,-2 4-35,-13 1 1,-5 0 214,-4 1 0,-5 3-123,5 1 0,-3 5 65,7-5 1,-1 5 39,11-5 0,0 0 102,5-5 0,6-5 28,4 1-205,2-7 0,8 3-148,4-6 1,9 0 105,4 0 0,9-11-335,1-3 0,11-5 63,-1 0 0,-2 3-64,-3-3 0,-8 4-52,-1 0 1,-3 3-548,-7 2 865,-6-2 0,0 4 0,-5-6 0</inkml:trace>
  <inkml:trace contextRef="#ctx0" brushRef="#br0">27043 11899 7890,'6'21'0,"-3"1"0,7 6 0,-7 9 322,1 5 1,-2 7-25,-2 8 0,0-5 31,0 0 1,0 0-165,0 5 0,-2-11-142,-2-3 0,2-4-295,-3 4 0,-1-7 253,1-3 1,-1-4-124,1-5 0,2-6-371,-6-8-2,5-4 1,-7-9 105,7-6 1,-1-7-35,5-13 0,0-4 443,0 0 0,0-13 0,0 2 0</inkml:trace>
  <inkml:trace contextRef="#ctx0" brushRef="#br0">26986 12269 7890,'-15'8'-314,"1"6"0,-2 2 822,-2 7 1,0 1-465,-6 5 1,2-6 35,-1 1 1,-3-2-143,7 2 0,0-4 115,5-6 0,2 1-733,2-1 351,-3 0-247,12-6 1,-5-3 353,6-10 0,1-4 222,4-10 0,9-4 0,8-5 0</inkml:trace>
  <inkml:trace contextRef="#ctx0" brushRef="#br0">26829 12411 7890,'37'-14'0,"2"1"0,-6 4 0,5-2 35,-5 6 1,5 0 212,-4 5 0,-1 2 27,-5 2 0,-4 0-199,0 5 1,-7-6-221,2 2 0,1 1 111,-1-1 0,-4 0-203,-6-5 1,1-2 235,4-3 0,0-2 0,0-8 0</inkml:trace>
  <inkml:trace contextRef="#ctx0" brushRef="#br0">27341 12212 7890,'14'-2'0,"1"-2"0,0 0 327,4-5 1,3-1-114,7-4 1,6 3-180,3-3 0,-2 3 115,2-8 0,-7-2 200,3 2 0,-1 1-763,-5 3 0,-3 1-58,-10 0 471,-1 0 0,-6-7 0,-2-1 0</inkml:trace>
  <inkml:trace contextRef="#ctx0" brushRef="#br0">27583 11928 7890,'0'14'488,"0"0"1,-2 7 21,-2 2 1,2 6-35,-3 4 1,4 3-152,1 7 0,-2-1-63,-3 1 0,4-5-428,-4 0 0,3-8 197,2-2 0,0 1-903,0-5 1,2-4 268,3-1 603,-4-3 0,18-2 0,-3 0 0</inkml:trace>
  <inkml:trace contextRef="#ctx0" brushRef="#br0">27953 12226 7818,'9'0'76,"0"0"0,-4-1 145,5-4 1,-6 3-1045,6-3 549,-1-2 274,6-1 0,-1-7 0,0 1 0</inkml:trace>
  <inkml:trace contextRef="#ctx0" brushRef="#br0">28393 12127 7818,'14'0'0,"1"0"-522,-1 0 0,-5 0 284,1 0 535,-1 6 1,1 0-145,-1 4 21,-6 2-224,4-4 50,-7 0 0,6-2 0,2-6 0</inkml:trace>
  <inkml:trace contextRef="#ctx0" brushRef="#br0">29289 11530 8070,'0'14'465,"0"6"-303,0 4 0,0 4-102,0 6 0,-6-3-78,-4 7 0,2-6 76,-1 1 1,-1-8-247,-4-1 0,5-7-11,-1 2 1,2-8-13,-1-1 0,1-7-72,3 2-46,4-4 0,-6-7 46,7-4 1,0-9 85,0-4 0,8 1 197,6-2 0,2-1 0,8-9 0,4 9 0,5-3 0,5 4 2,-4 0 0,5 4-53,-1 6 0,1 1 30,-1 3 1,-4 4 131,-11 6 0,-2 0 10,-7 0 0,-5 2 163,1 2 0,-7 4-140,2 7 0,-11 0-63,-9 4 0,0-3-267,-9 3 0,0 2-41,-4-2 0,-2 4-68,-3-4 1,2 0 221,-2-5 1,6 1 72,9-1 0,-5 0 0,14 0 0,-7 0 0,15 1 0,-4-1 0,5-6 0,5-3 0,2-4 120,8-1 0,4-1-30,0-4 0,6-3-4,-1-6 1,1-1 1,-1 1 0,1 2-27,-6 2 0,0 2-83,-5 4-287,-6 2 309,-2 2 0,-12 8 0,-2 6 0</inkml:trace>
  <inkml:trace contextRef="#ctx0" brushRef="#br0">29189 11999 7084,'15'0'76,"-1"0"0,2 0 20,3 0 0,4 0 0,11 0 0,-3-5 103,7 0 1,0-6 8,5 2 1,-1-6-79,1-4 1,-2 5 0,-3 0 0,-5 0-9,-9 4 0,-4 2-282,-5-1-127,-8 6 14,0-4 1,-10 14-165,-7 2 0,-1 9 165,-13 1 1,1 4 45,-6-4 1,1 7 80,-1-3 1,-4 4 36,0 2 1,0-6 118,4 1 1,1 0 3,0 4 1,1-6-34,3-3 0,3-3 144,7-2 0,0-4-4,0-1-3,6-6-268,2 4 143,6-7 0,6-7-281,3-2 287,4-4 0,1-7 0,0-3 0</inkml:trace>
  <inkml:trace contextRef="#ctx0" brushRef="#br0">29161 12297 7149,'14'-6'-251,"0"-2"278,1-6 0,4 0 131,0-1 0,0 1-172,-5 0 0,5 0-10,0-1 0,0 3-27,-5 2 1,-5-1-343,1 7 60,-7-1 268,3 5 0,-17 5-226,-3-1 291,-3 7 0,-4 4 0,-1 7 0</inkml:trace>
  <inkml:trace contextRef="#ctx0" brushRef="#br0">29204 12297 7929,'8'0'-843,"-2"0"942,-6 0-15,0 0 265,-6 0-288,-2 7 1,0 0 100,3 8 0,2-6-79,-2 1 1,4-6-126,-4 6 107,3-7-171,2 10 143,0-12-39,7 6 1,0-7-113,8 0 1,-1 4 62,0 1 1,0 0-78,1-5 1,0 0 10,4 0 0,3 0-95,7 0 1,-1-7 93,1-2 0,5-5-28,4-5 1,-1 0 77,1-10 1,-2 9-10,2-9 0,-3 9 67,-7-4 0,1 12 164,-1-3 1,-4 11 183,-1-1 0,-5 5-141,1 5 1,-8 4 29,-2 10 1,-6 3-71,2 7 1,-5-1 38,-5 0 0,-3 1-28,-6-1 0,3 1 8,-3-1 1,3-4-107,-8 0 1,3-2 39,2 1 0,-5 1-182,0-10 1,-1 4 111,1-9 0,1-3-411,-6-1 0,6-3 93,-6-2 0,5-8-49,-5-6 0,5-7-29,-4-7 1,5-7 355,-1-3 0,-3-9 0,0-4 0</inkml:trace>
  <inkml:trace contextRef="#ctx0" brushRef="#br0">29403 12027 7891,'9'21'96,"1"2"0,-7 15 162,2 5 1,-4 4-285,-1 1 1,0-3 79,0 8 1,0-9-205,0-2 1,0 0 115,0-9 1,0 0-74,0-5 1,0-4-87,0 0 0,0-12-401,0 3 413,0-11 181,0-4 0,6-8 0,2-6 0</inkml:trace>
  <inkml:trace contextRef="#ctx0" brushRef="#br0">29417 12368 7891,'-14'0'51,"-2"7"-26,-3 2 0,2 8-25,-7 2 0,5 7 0,-5-3 0,2-1 0,-2 2 0,-1-2 0,6 2 0,2 1-683,7-6 236,-2 0 447,10-11 0,-4 5 0,6-5 0</inkml:trace>
  <inkml:trace contextRef="#ctx0" brushRef="#br0">30085 11970 9286,'0'22'-127,"-1"5"262,-4-3 1,3 4 90,-2 5 1,-4-2-146,-2 2 0,2-8-132,-1-1 0,4-7 54,-4 2 146,5-3-352,-2-2 1,6-8 61,0-6 1,0-8-394,0-11 1,11-4 68,3-10 0,8 1-76,-3-6 1,5 5 261,-5-5 0,2 6 279,-2-1 0,-4 10 85,4 4 1,-8 8-86,-1 1 207,-1 7 0,-1 3-112,-3 9 1,-3 10 297,-2 5 0,-2 3-229,-3 1 0,4-4-224,-4 0 0,3-2 60,2 2 0,0 2 0,0-4 0</inkml:trace>
  <inkml:trace contextRef="#ctx0" brushRef="#br0">30384 11899 7920,'8'-14'0,"4"4"73,-2 1 1,4 1 109,5-1 1,3-4-195,6 3 1,1 3-146,-1-3 0,1 1 211,-1-6 0,-1 1-77,-3 0 0,1 0-276,-6 0 1,-5 4-334,-4 1 271,-7-1 0,3-4 360,-6 0 0,0-1 0,0 1 0</inkml:trace>
  <inkml:trace contextRef="#ctx0" brushRef="#br0">30697 11558 7920,'4'28'-265,"1"1"1,0 7 807,-5 7 0,-5 1-137,0 8 1,-6-4 7,2 4 1,-4-7-129,-1 3 1,4 1-162,1-2 0,-1 1 93,-4-6 1,5 1-122,-1 0 0,2-7-108,-1-3 0,-4-8-241,4-1 0,2-11-335,3 1 42,-4-9 0,2-1-284,-4-8 1,4-6 340,6-9 1,-5 0 142,0-9 0,-1 3 345,1-9 0,4 0 0,-4 0 0,3 3 0,2 7 0,0 4 0,0 5 0,0 6 116,0-1 292,0 7-10,0 10 1,-6 4-116,-4 12 0,3-4-309,-3 5 1,1-7 101,-6 2 1,1 2-179,0-2 1,0-5-145,0-4 0,4-7-539,1 1 785,5-2 0,-8-8 0,4-2 0</inkml:trace>
  <inkml:trace contextRef="#ctx0" brushRef="#br0">30469 11942 7910,'28'0'49,"1"0"0,-1 6 103,1 4 1,4 2-131,0 2 1,-1-1 19,-9-3 0,4 1-53,-3-7 1,-3 1 76,-3-5-953,-2 0 248,-8 0 103,-1 0 536,-7 0 0,-7-13 0,-1-2 0</inkml:trace>
  <inkml:trace contextRef="#ctx0" brushRef="#br0">30739 11629 7910,'14'2'0,"1"2"0,-1 6-342,0 9 1,-4-2 68,-1 7 1,-6 0 758,2 4 1,-3-4-209,-2-1 0,0-1-104,0 2 0,-2 1-142,-3-6 0,2 0 7,-6-4-314,5-1 254,-8-6-294,10-2 0,-4-17 85,6-3 0,5-10-121,-1 0 1,7-7 42,-1-2 0,4-7 308,5 2 0,-3-6 0,3 1 0,1-1 0,-1 11 0,2 1 18,-2 9 1,-2 2 5,7 7 0,0 1 362,4 4 0,0 2 12,1 7 0,-5 0 168,-1 0 0,-5 7-185,1 2 1,-10 4-122,-4 1 1,-4 7-69,-1 2 1,-6 4-123,-3 2 0,-6-1-285,-4 0 1,2 1 154,-7-1 0,7 1-535,-2-1 0,-2 1 51,3-1 1,-1-6-761,4-3 1304,1-3 0,-6 4 0,-3 3 0</inkml:trace>
  <inkml:trace contextRef="#ctx0" brushRef="#br0">30867 11771 7879,'14'0'0,"1"0"-895,-1 0 111,0 0 1334,0 0-320,0 0 14,1 0-210,-7 0 1,-2 2-40,-6 3 1,0-2-76,0 6 1,-6 1-2,-4 4 1,-3 0-66,-1 0 0,0 0 109,0 1 1,1-1-14,4 0 0,-2-4 38,6-1 274,0-6-247,11 4 1,4-9 145,9-3 0,-3 2-72,3-6 1,-2 4 148,2-5 0,-3 7 8,3-1 1,-3 2-59,-2 2-205,0 0 72,-6 0 0,-2 2-14,-6 2 0,-11 4-37,-3 6 1,-10 5-112,1 0 0,-4 5 70,-2-5 0,-1 0-117,-3-5 0,8 3 95,-4-2 0,6 2 39,-1-7 1,3-4-153,7-1 153,6-4 0,4-1 1,8 0 0,6-5 30,9 1 0,3-7 91,6 1 0,1-1-6,-1 2 0,1-2 160,-1 6 1,2-1-54,3 1 1,-3 3-90,3-3 1,-1-1-276,1 1 1,-4-1 20,-1 1 0,-1 4-196,-8-4-71,-6-3-26,-7 7 1,-12-6 431,-4 7 0,-9-6 0,-3-2 0</inkml:trace>
  <inkml:trace contextRef="#ctx0" brushRef="#br0">30995 11672 7879,'0'20'0,"5"2"9,0 7 1,-1 1-60,-4 3 1,0 5-110,0 9 0,-1-1 473,-4 6 1,2 5 581,-7 5 1,6-1-462,-6-4 0,7 0-171,-2 0 1,-1-7-434,1-2 1,0-10 161,5-5 1,0-5-193,0-4 0,-1-3-294,-4-7-473,4-6 491,-6-2 0,7-17-312,0-3 0,-4-10 787,-1 0 0,0-9 0,5-3 0</inkml:trace>
  <inkml:trace contextRef="#ctx0" brushRef="#br0">30952 12155 7858,'0'14'203,"-6"5"181,-3 0 1,-10 8-338,-5 1 0,-4 2-207,-6 8 1,3-6-5,-7 1 0,0-3 119,-5-1 0,1-7-452,-1-3 1,7-5 78,3-5 418,3-2 0,1-1 0,1 2 0</inkml:trace>
  <inkml:trace contextRef="#ctx0" brushRef="#br0">30796 12283 7858,'57'0'0,"-2"0"332,-3 0 0,-1 0 491,-4 0 0,2 11-522,3 3 0,1 4-127,-11-4 0,-2 0-984,-12 0 1,-6 1 120,-3-1 689,-9 0 0,-4 6 0,-6 3 0</inkml:trace>
  <inkml:trace contextRef="#ctx0" brushRef="#br0">28635 12056 7946,'-14'0'-151,"6"0"166,2 0 1,17 0 49,3 0 0,14-2 104,1-3 1,9-3-365,0-6 0,3-5 75,1 0 1,-4 0-392,0 5 0,-13 1 53,-1 4 458,-13-4 0,2 5 0,-5-6 0</inkml:trace>
  <inkml:trace contextRef="#ctx0" brushRef="#br0">28862 11871 7939,'8'6'-29,"-3"4"1,-2 7 66,2 2 1,-3 6-253,2-1 0,-2 7 155,-2 3 0,-2 5-39,-2-1 1,-4 3 97,-7 2 0,-5-7 0,-2-1 0</inkml:trace>
  <inkml:trace contextRef="#ctx0" brushRef="#br0">28152 12112 8498,'4'11'142,"1"4"1,8-4-181,1 8 38,0-4 0,13 6 0,-5 1 0</inkml:trace>
  <inkml:trace contextRef="#ctx0" brushRef="#br0">4252 16022 18503,'-8'0'0,"0"0"-625,3 0 305,3 0-56,-4 0 612,6 0-280,0 0 1,6 0 89,4 0 0,10 0 207,9 0 1,6 0-153,7 0 1,7-5-114,3 0 1,-3-4 86,-1 4 1,-4-4-227,-1 4 0,-7 0-292,-3 5 1,-4 0 106,-6 0 0,-2 0-468,-7 0-147,-6 0 884,-2 0 0,-6 0 0,0 0 0</inkml:trace>
  <inkml:trace contextRef="#ctx0" brushRef="#br0">4778 15780 15446,'12'14'-3296,"-2"-1"2323,9-3 0,3-4 1252,1-6 0,6 0 347,4 0 1,-1 0-470,6 0 1,-2 0 84,2 0 1,-5 0-6,-9 0 1,1-2-65,-6-2 0,0 2 1173,-5-3-776,-6 4 0,-2 2-970,-6 4 0,-14 12 747,-10 17 1,-20 8-204,-13 15 0,23-24 0,-1 2-275,1 0 1,1 1 0,0 4 0,0 1 515,4-2 1,1 2-386,-1 4 0,1 0 0,2 2 0,0 1 0,0 4 0,0 0 0,0 2 0,0 0 0</inkml:trace>
  <inkml:trace contextRef="#ctx0" brushRef="#br0">7266 6042 15606,'-8'-35'-2109,"-3"10"1287,6-3 1,0 7-38,5-3 0,0 7 1384,0-2 1,7 9 306,2 6 1,5 5-613,5 9 1,-1 12-91,5 16 0,1 11-271,4 8 1,-5 9 68,-13-26 0,-1 1 0,0 34 215,-6-32 0,-1 0 1,-1 33-393,-1-1 1,0-8-138,0-6 1,0-9-510,0-4 0,-1-7 242,-4-8 0,0-3 362,-9-16 291,3 4 0,-10-10 0,7 6 0</inkml:trace>
  <inkml:trace contextRef="#ctx0" brushRef="#br0">7109 6540 11940,'0'14'-1789,"2"6"1305,3 4 1,-2 4 1216,6 6 0,1 2-231,4 7 1,0 4-229,0 0 0,-1 4-3,-3-8 0,2-6-61,-2-13 1,2-5 63,2-9 1,2-4 126,3-6 0,0-14 345,10-10 1,-3-11-129,12-12 0,2-8-889,7-7 1,-1-1 419,-20 32 1,0 0-1,20-29-772,-22 27 0,-1 0 0,20-27 210,-5-2 413,-3 4 0,-7-4 0,1 1 0,-1 1 0,1 1 0</inkml:trace>
  <inkml:trace contextRef="#ctx0" brushRef="#br0">16792 5701 8456,'6'-14'-1015,"-5"7"761,4 7 1,2 8 202,-3 11 0,6 10 334,-5 8 0,4 11 446,-4 4 0,-2 5-637,-8 4 0,2-2 41,-6 2 1,-3 9-815,-7 1 0,8-3 492,-3-6 1,3-7-122,-3-8 1,0-1-19,0-13 0,4-6-395,1-8 723,5-9 0,-8-4 0,4-6 0</inkml:trace>
  <inkml:trace contextRef="#ctx0" brushRef="#br0">16564 6198 8456,'0'-14'-80,"0"6"58,0 34 0,0 2 612,0 29 0,0-3-110,0 2 0,0 0-43,0-4 0,0 2-76,0-7 1,2 0-125,2-4 0,4-7-44,7-3 1,0-14 33,4-4 1,-1-11 26,5 1 0,3-14 0,7-6 0,-2-13-576,7 0 1,-4-10 201,3 0 1,-3-5-205,4-4 1,-5 2 181,5-2 0,-5 3-816,5 1 1,-2 7 5,2 3 809,-3 9 1,-1-3 0,3 5-1</inkml:trace>
  <inkml:trace contextRef="#ctx0" brushRef="#br0">4863 12766 8488,'-6'-19'0,"-4"0"0,-1 0-40,2 5 0,-4 0 180,3 0 1,-2 0 147,-2-1 0,-7 3-159,-3 2 1,-2 4-230,-3 6 1,1 0 70,-1 0 0,-6 3 146,-2 7 0,-6 1 161,-5 12 0,9 1-112,-4 4 0,5 7 149,1 3 1,3 3-78,11 2 1,2-5-60,7 0 1,0 0-37,-1 4 1,6 1 8,-1 0 1,7 6 8,-1 3 0,8 4 24,6 6 0,6-2-132,7 6 1,3-10 106,11 1 0,9-10-545,11 0 1,6-13 376,8-6 0,-4-15-82,-1-4 1,-6-9 113,2-9 0,1-12-181,-1-12 0,4-11 286,-4 1 1,-31 18 0,-1-2-114,27-25 0,-8-8 30,-6-2 1,-7-1-24,-8 1 1,-5-1-24,-4-3 0,-5-2-57,-5 6 1,-2-1-354,-7 2 1,-8 8 176,-7 1 0,-7 8-208,-11 6 1,-13 7-262,-15 12 0,-9 6 384,-10 13 0,38 6 0,0 4-239,1 2 0,1 4 0,-3 10 0,-1 5 557,-3 10 0,0 3 0,1 2 0,0 2 0,-6 5 0,0 3 0,0-2 0</inkml:trace>
  <inkml:trace contextRef="#ctx0" brushRef="#br0">14687 12468 8575,'-14'-22'0,"-5"1"-500,0 7 1,0 1 292,5 4 1,0 1 217,0 3 0,-5 4-119,0-4 1,-7 10 110,3 4 1,-4 4 23,-2 1 0,1 0-30,0 0 0,-1 2 154,1 3 0,1 3-140,3 7 0,-3 1 160,4 3 0,0 5-25,0 9 1,10 8-27,-1 7 0,4 4-158,1-4 0,3 1 100,6-1 1,6-5 24,3 0 1,12-1-3,7-4 1,4-3-51,11-1 1,-4-10 25,9-5 0,-3-3-82,3-2 1,-2-10 39,6-4 1,1-9-11,9-1 1,-2-4-25,6-4 1,1-11-15,4-8 0,-8-10-228,-6-5 1,-7-5 272,-7-4 1,-5 1-64,0-6 0,-6 4 53,1-4 1,-10 2 134,-4-2 0,-4-5 0,-6 0 0,-3 2 62,-6-2 1,-8 1-152,-6 9 0,-6 0 27,-9 4 1,-5 2-238,-4 3 1,-7-2 162,-7 7 0,2 2-513,-17 7 1,3 0 160,24 17 1,-1 0 0,-30-9 346,5 12 0,2-1 0,12 5 0,-3 0 0,-2 0 0</inkml:trace>
  <inkml:trace contextRef="#ctx0" brushRef="#br0">9014 15226 8167,'-1'-35'0,"-4"7"302,4-1 667,-6 13-449,14 2 1,0 8-148,8 6 1,-1 0 103,0 0 1,7 6 31,2 4 1,11 2 134,3 2 0,16 5-197,3 0 1,3 0-142,-7-4 1,3-3-476,-3-2 1,4-4 247,1-6 1,0 0-790,-1 0 1,8 0 433,2 0 1,2 0-49,-2 0 1,4 13 0,-6 2 0</inkml:trace>
  <inkml:trace contextRef="#ctx0" brushRef="#br0">13337 15368 8167,'-21'6'259,"7"-3"-141,0 7 1,6-5 76,8 4 1,0-4 54,0 4 0,8 1 125,6 4 0,8 0-117,11 0 1,18-1-8,15-3 1,-26-7 0,2 0-247,5-3 1,1 0 0,-2 0-1,0 0 143,-2 0 0,2 0 0,4-3 0,2 0-365,5-2 0,0 0 0,3-1 0,2-1 342,6 0 0,1 0 1,-2 0-1,-1 0-13,2 0 1,1 0-1,4 0 1,1 0-9,2-1 1,0 1 0,-2 1 0,-1 0 101,-4 1 0,-1 0 1,2-1-1,1 1-51,0 3 0,0-1 0,-3-1 0,-2-1-117,-4 2 0,0 1 0,1 0 0,0 0 33,1 1 1,0 2 0,-2-1 0,-2 0-173,-7 0 1,-2 0 0,-4 0-1,-1 0-388,35 0 1,-7 6 3,2 3 0,-12 9 485,-7 1 0,-5 6 0,-4-1 0,4 2 0,3 3 0</inkml:trace>
  <inkml:trace contextRef="#ctx0" brushRef="#br0">19351 15240 7948,'-13'-6'0,"4"-4"0,-4-1 8,4 2 532,2-4 867,-5 5-1032,10-6 1,-4 4-135,6 1 1,0 4-137,0-4 0,8-2 116,6-8 1,2 1-125,7-5 1,-4 1 72,5-2 0,0-3 49,4 3 1,7 2-129,3-2 0,-2 12-299,2-2 0,0 9 175,5 0 1,-6 4 100,1 1 1,-11 6-137,2 3 0,-6 9 144,1 1 0,-8 4-20,-7-4 1,-4 5 7,5-5 1,-7 6 17,1-1 1,-4-2 20,-4 2 1,-1 1-1,-9 8 0,1-3-46,-11 3 1,1 2 1,-6-2 1,1 1-108,-1-6 0,1-6 118,0-3 1,5-3-1612,5-2 757,2-6-1385,1-2 1511,8-6 1,2 0-361,10 0 1018,2 0 0,8 0 0,-1 0 0</inkml:trace>
  <inkml:trace contextRef="#ctx0" brushRef="#br0">19564 15695 7977,'8'14'899,"3"0"-520,-6 1 0,-1-1 189,-4 0 0,0 2-138,0 3 1,0-2-38,0 7 0,0-2-148,0 2 0,-4 2-155,-1-2 1,-1-3-501,1-2 0,3-4 229,-2 0-2061,2-7 1995,2-2 1,0-25 0,0-5-1</inkml:trace>
  <inkml:trace contextRef="#ctx0" brushRef="#br0">19493 14771 8028,'-27'-29'0,"3"1"0,-1 0 200,6-1-28,-6 1 1,4 6 240,-2 3 1,-4 4-133,3 6 1,-3 3-147,-1 6 1,-1 1 122,1 4 0,0 4-123,-1 10 0,1-1 2,-1 5 0,2 6-113,4 4 0,-3 3-37,7 2 1,-1 3-28,1 16 0,3-2-176,-3 12 1,-1 7 255,10-32 1,1 1 0,-3 3 0,0 0-286,2 4 0,1 0 1,-3-1-1,0-1 259,3 0 1,-1-1 0,-1 3-1,-1 0-28,2 0 0,1-1 1,0-3-1,0 0 45,4-1 0,1 0 1,0-3-1,2 0 22,2 29 0,3-3 59,6-11 1,7-1 104,12 1 1,-2-6-81,2-4 1,5-7 137,15-2 1,4-8-10,9-2 1,9-6-283,6-8 0,0-4 71,-5-1 1,0-6 68,0 2 1,2-5 54,2-5 0,4 2-82,-36-1 1,0-1 0,36-11 48,-4-8 1,-13-6-5,-5-8 1,-5-6-95,0-13 0,2 0-243,-7 1 1,4-6-179,-8 0 1,1 4-54,-11 1 1,-5 2 283,-4-12 1,-8 6 141,-2-6 0,-1 1 411,-9-5-185,8-6-243,-11 4 0,2 29 1,0 0 6,-2 1 0,-2 0 0,3-1 0,1 0-1,0 1 0,-1 0 0,1 1 1,-1 1 194,-2-40 0,0 4 131,0 6 1,-4 1 164,-5 4 1,-7 3-162,-12 6 1,-12 6-164,-2 4 0,-18 7-167,-7 2 0,-2 12-137,31 11 1,0 1 0,-38 0 0,37 6 1,-2 2 0,-8 3 0,-2 1-143,-8-1 1,0 1-1,1 5 1,2 2-20,-1 3 1,0 3-1,-2 3 1,0 2 113,-5 6 0,0 4 0,-4 4 0,0 3-190,-1 4 0,0 2 1,0 1-1,1 3-110,6 2 0,1 0 0,-4 1 1,0 0 493,1 1 0,0 1 0,0 0 0,0 0 0,3-3 0,-1 0 0</inkml:trace>
  <inkml:trace contextRef="#ctx0" brushRef="#br0">21711 14629 7934,'2'14'-611,"2"0"0,-2 0 562,3 1 1,1-1 382,-1 0 1,-1 2-439,-4 3 0,-1-2-385,-4 7 0,-3-5 489,-6 4 0,-7-5 0,-1 2 0</inkml:trace>
  <inkml:trace contextRef="#ctx0" brushRef="#br0">21427 15140 7934,'15'8'-57,"4"-3"0,3-5-115,7-5 1,6-9 289,3-10 0,-2 2 222,2-1 0,-7 4-419,3-5 1,-6 7 72,-4-2 0,-4 4-157,-6 6 0,-4-2 66,-1 6 0,-7 2-137,-2 8 0,-3 11 18,-11 12 0,-4 4 121,-10 10 1,-2 4 42,-3 11 0,3-7-73,-4-2 1,4-1 340,2-4 1,6-5-88,3-15 0,8-2 183,1-7 0,9-6-33,1-3 1,17-7-62,12-7 1,9-2-140,-1-13 1,4 5 11,2-5 1,-2-1-321,-3-8 0,2 5 119,-7-1 1,0 2-985,-5 8 1094,-5 0 0,-3-1 0,-6-2 0</inkml:trace>
  <inkml:trace contextRef="#ctx0" brushRef="#br0">21839 15098 7934,'0'14'48,"0"0"0,0 7 95,0 2 0,-2 11 137,-2 4 1,0 4 421,-5 6 1,4 1-291,-4 3 0,4-3-134,-5-7 0,7 1-83,-1 0 1,2-7 24,2-3 1,6-9-147,4-5 1,-2-5-79,1-5 0,5-4-219,5-10 1,7-13-93,-3-11 1,4-9-305,2 0 1,-1-4-153,1-6 0,-1 2 90,0-6 0,-6 0 681,-3-5 0,4-6 0,-1-2 0</inkml:trace>
  <inkml:trace contextRef="#ctx0" brushRef="#br0">22280 14785 7934,'22'-8'0,"0"-4"41,-3 2 0,-2-3-41,7-1 0,-2 0 355,2 0 0,3 0-180,-4-1 1,3-4-309,-3 0 0,-2 2-191,-7 8-510,-6-4 235,-2 11 1,-9-4 598,-6 6 0,-7 6 0,-13 2 0</inkml:trace>
  <inkml:trace contextRef="#ctx0" brushRef="#br0">22322 14771 7934,'-6'14'0,"4"0"0,-2 1 0,2 0 0,2 4 0,0 3 531,0 7 0,5 1-128,0 3 0,-1-1-278,-4 5 0,0 0-101,0 1 1,0 1-174,0-6 1,0-1 78,0-8 0,0-4-590,0-6 177,7 1 0,-4-7 222,6-4 0,1-12-17,4-11 0,0-6-7,0-17 1,1 2 39,-1-7 0,2 2 245,3 3 0,3-1 0,6 0 0,1 7 11,-1 3 0,2 3 26,3 2 0,-3 4 155,3 0 1,-4 11-38,-5-1 1,1 10 413,-6-1 0,-5 3-204,-5 2 0,-5 8 117,0 6 0,-2 2-67,-2 8 1,-11 0-147,-3 4 0,-5 0-248,0 1 0,1-1-386,-5 1 1,4-1 77,-5 1 0,7-3 201,-2-2 1,1 0-512,-1-10 0,8-3 245,-3-11 0,5-2-221,-1-2 1,-1-10 572,6-10 0,-6-3 0,3-1 0</inkml:trace>
  <inkml:trace contextRef="#ctx0" brushRef="#br0">22493 14785 7934,'0'19'386,"0"0"0,-2 11 14,-2-2 1,-3 10-120,-2 0 1,-2-1-106,6 0 0,-6-3-130,1 4 0,3-7-154,-3 2 1,7-4 111,-2-6 0,4-7-417,1-6 0,1-9 236,4-1 1,3-8-510,6-11 1,2-9 219,3-10 0,-3-1 102,3 1 0,1 3 364,-1 7 0,5 1 0,-5 3 0,0 5-238,-5 10 238,6-4 314,-4 11 1,-2 2-144,-9 10 1,-5 4 379,-5 5 1,-4 3-167,-10 7 0,2 1-1,-7 3 1,5-2-177,-5 7 0,7-5-103,-2 5 0,3-1-152,2 1 1,0 3 76,-1-3 1,8-4-26,2-1 1,3-3 29,2-1 1,0-7-65,0-3 1,11-3 33,4-2 1,3-6-175,1-3 1,4-4-168,5-1 1,7-6-201,3-4 1,-4-7-80,0-2 0,-4-6 201,-2 1 1,-1-3 413,-3-1 0,-4 6 0,-6-5 0,1 5 0</inkml:trace>
  <inkml:trace contextRef="#ctx0" brushRef="#br0">22820 15325 7934,'-22'15'0,"3"-1"0,-2 6 330,2 4 0,0 3-110,5 1 0,-5 1-101,0-1 1,-1 5 128,1 0 0,3 2-480,-3-2 1,-2-7 135,3 2 0,-1-4 16,4-1 0,-4-4 65,0-9 1,0 1-118,5-6 1,0-1 256,0-4 0,4-6-140,1-3 1,1-4 336,-2-1 0,4 0-69,6-1 0,0-4-90,0 0 0,6-1-166,4 1 0,4-3-244,5-7 0,5-1-89,9-3 0,5-3-950,9-7 935,-2-6 0,10-1 0,-5-7 1</inkml:trace>
  <inkml:trace contextRef="#ctx0" brushRef="#br0">23261 14671 7900,'9'-9'-274,"1"-1"1,1 1-342,8-5 0,3 1 615,6 4 0,1-4 0,-1 3 0,0-2 0,1-2 0,-5-1 0,-1 1 0,-5 2 0,1 2 0,-10 4 0,-3 6 0,-6 6 0,0 2 0</inkml:trace>
  <inkml:trace contextRef="#ctx0" brushRef="#br0">23175 14771 7900,'2'20'-677,"3"4"0,-4 3 406,4 1 1,1 1 270,-1-1 0,0 5-38,-5 1 1,0 3 8,0-3 0,0-3 48,0-7 1,0 1 27,0-6-241,0 6 209,0-9-56,0-2 42,0-7 0,0-15-1,0-6 0,0-7 0,0-7 0,0 1 0,0 3 0,1-7 0,4 2 0,3 2 0,6 4 0,5 0 0,0 0 0,6-3 0,-1 8 0,8-6 0,1 5 0,2-2 0,-2 2 0,-3 4 0,3-4 0,-5-2 0,-4 2 0,1 0 0,-6 5 0,5 0 0,-5 0 0,-5 6 0,-4 3 0,-6 3 0,6 2 0,-7 0 0,3 11 0,-6 4 0,-4 8 0,-1 1 0,-6 3 0,1 1 0,-2 5 0,-2 1 0,1-1 0,3-5 0,-2-6 0,2-3 0,-9 3 0,-3 1 0</inkml:trace>
  <inkml:trace contextRef="#ctx0" brushRef="#br0">23360 14686 7900,'7'-8'-948,"2"3"1,-3 10 947,-1 4 0,1 10 0,-1 5 0,0 4 0,-5 5 0,-5-1 0,0 6 0,-6-7 0,2 3 0,1 0 0,-2 0 0,7-3 0,-1-7 0,2-4 0,2-5 0,0-1 0,0-6 0,6-8 0,4-10 0,2-9 0,3-4 0,-1-11 0,0-2 0</inkml:trace>
  <inkml:trace contextRef="#ctx0" brushRef="#br0">23517 14856 7900,'14'-9'-677,"0"-1"0,-5 7 136,1-2 541,-7 10 0,3 5 0,-6 8 0,-1 0 0,-4 6 0,-8-5-62,-5 4 1,-6 1 0,5 4 1,-6 1 108,1-1 1,-1-4 101,1 0 1,-1-1-94,6 6 0,1-6 17,9 1 1,-2-7-149,6 2 1,2-4 73,8-6 1,3 2-84,6-6 1,2 0 49,3-5 0,1-4 33,4-5 0,3 0 0,-4-10 0,-2-2 0,-2 2 0,-3-5 0,-2 5 0,0-6 0,0 3 0</inkml:trace>
  <inkml:trace contextRef="#ctx0" brushRef="#br0">23502 15084 7900,'-9'15'-271,"-1"4"0,3 3-338,-3 7 0,-1 6 756,6 3 1,0 3-8,5 1 0,0 6 183,0-1 0,7 0-67,2-4 1,6 0-233,3-1 1,-2-1-76,3-3 1,2-4-301,-2-11 1,0-4 122,-5-9 0,0-4-113,0-6 1,1-8 340,-1-6 0,-5-5 0,1-5 0,-7-3 0,2 4 0,-4-4 0,-1-2 0,0 1 0,0 0 0,-6-1 0,-4 1 0,3 1 0,-3 3 0,5 4 0,-4 5 0,4 3 0,-4 2 0,4 4 0,-5 6 0,6 6 0,-6 4 0,1 7-93,-6 2 0,1 6 95,0-1 1,-2 3 51,-3 1-44,3 7 4,-10-11 1,5 9 3,-3-9 1,-1 1 0,6-1 0,-5-5-5,5-10 1,1-3 54,3-6 0,6-3-49,-1-6 0,7-4 177,-2-15 0,5 2-97,5-7 1,8 3 2,6 2 0,6-1-109,-1 1 1,4-1-139,5 1 1,-1 4 68,6 1 0,-5 1-367,5-2 442,-6-3 0,9 5 0,-5-7 0</inkml:trace>
  <inkml:trace contextRef="#ctx0" brushRef="#br0">23972 14572 7834,'0'14'-525,"4"0"-66,1 0 1,6 5 590,-1 0 0,2 5 0,2-5 0,1 5 0,-1-5 0,0 0 0,-4-5 0,-1 0 0,1-6 0,4-2 0,-2-14 0,-2-6 0,2-6 0,-4-9 0</inkml:trace>
  <inkml:trace contextRef="#ctx0" brushRef="#br0">24199 14472 7834,'8'8'0,"-3"6"0,1 5-657,-1 5 1,4-2 393,-4-3 1,1-1 262,-1 5 0,-3-5 0,2 1 0,3-8 0,-3-2 0,3-6 0,-3 2 0,4-3 0,7-15 0,-1-3 0</inkml:trace>
  <inkml:trace contextRef="#ctx0" brushRef="#br0">24597 14430 7834,'-11'20'-263,"-3"4"1,3 3-329,-8 1 1,-3 1 491,-2-1 1,-3 0 119,-1 1 0,-5 4-48,-1 0 1,1-1 44,5-8 0,-1 1-56,1-6 0,-1 3 7,1-8 0,0 3-8,-1-7 1,2-4 38,4-1 0,-3-5 0,7-5 0,-4-3 0,4-6 0,1-5 0,9 0 0,-2 0 0,6 5 0,0 5 0,5-1 0,2 7 0,3-2 0,-1 5 0,11 5 0,-4 9 0,8 10 0,-4 3 43,0 1 1,-6 2 4,1 3 1,-6-1 145,6 6 1,-7-5-53,2 5 0,-4 0-17,-1 4 1,0-4-103,0 0 0,0-6-2,0 1 1,0-8-105,0-1 0,-1-11-592,-4 1 546,3-9 0,-6 1 129,4-6 0,2-13 0,-3-6 0,4-6 0,1-3 0,1-9 0,4-5 0,3-1 0,6-4 0,5 4 0,0 5 0,5-1 0,-5 5 0,6 1 0,-1 5 0,1 1 0,-1 3 0,3-1 0,-4 6 0,4 2 14,2 7 0,-6-1-11,1 6 1,-7 1 102,2 4 0,-4 1-90,-6 4 1,-3-2-41,-6 7 1,-3 4-4,-6 5 1,-7 6-102,-12-1 1,-1 3 132,1 1 1,-6 0-6,1 1 0,-1 4 0,0 0 0,4-1 0,-3-8 0,5 1 0,4-6 0,4-5 0,5-5 0,7-5 0,2 0 0,6-8 0,8 0 0,6-5 0,2 4 0,8-4 0,-2 1 0,2-2 0,1 4 0,-6 6 0,4 0 0,-4 0 0,-4 0 0,-6 0 0,-6 6 0,2 4 0,-3 7 0,-2 2 0,0 0 18,0-5 0,-5 5 4,0 0 1,-4-5-20,4-4 0,-1-2 14,1 1-152,3-2 140,-4-1-13,6-4 1,1 4 7,4-6 0,3 6 0,6 4 0,1-2 31,-1 1 0,-2 2-1,-2 8 1,1-3-3,-6 3 0,4 1 11,-4-1 1,0 2 82,-5-2 1,-2-3-94,-3 3 0,-1-4 64,-3 0 1,-4-3-78,3-2 0,-2 1-5,-2-7 1,-5 6 85,0-5 0,0-1 6,4-4 1,1 0 173,0 0-224,6-6 0,2-2 148,6-6 1,0 0-77,0 0 0,11-1-361,3 1 0,5-6 124,0-4 1,3-3-369,7-1 1,-1-6 277,0 1 1,2-6 201,4 1 0,-4-3 0,3-2-206,-3 0 0,-2 1 0,1-1 0</inkml:trace>
  <inkml:trace contextRef="#ctx0" brushRef="#br0">24654 14771 7834,'14'0'0,"-3"-5"-657,4 0 1,-4-6 393,8 2 1,1-4 262,-1-1 0,5 3 0,-5-3 0,1 6 0,-1-11 0,-3 11 0,3-6 0,-3 9 0,-2 0 0,-5 5 0,1 5 0,-7 9 0,2 10 0,-4 4 57,-1 6 1,0 3 72,0 11 0,0-2 96,0 6 1,-4 0-27,-1 5 0,-5 6-289,6 3 0,-6-3 111,5-1 0,-4-10-174,4-4 1,-4-11-195,4-3 1,-4-11 186,4-4 1,-5-8 26,6-1 1,-7-7 131,1 2 0,-3-10 0,-1-4 0,-5-4 0,0-1 0,-6-2 194,1-3 0,-3-5-194,-1-9 0,6 3 0,3-3 0,9-2 0,6 2 0,2 0 0,2 4 0,6 2 0,4 4 0,3-2 0,1 6 0,5 4 0,0 6 0,4 1 0,-4-1 0,5 2 0,-5 7-4,0 0 5,-5 0 1,-6 2 283,-3 3 1,-4 2-81,-1 8 0,-1 0 144,-4 4 0,-3-1-75,-6 5 1,4-5 414,1 1-340,6-3 1,-2-4 49,10-2 1,3-4-419,6-6 1,5-6-411,0-4 0,11-9-1417,-2-4 1846,10-11 0,-1 4 0,5-4 0</inkml:trace>
  <inkml:trace contextRef="#ctx0" brushRef="#br0">26118 14359 7940,'0'9'676,"0"1"1,0 4-541,0 5 0,-4 6-226,-1-1 1,-1 4-14,1 5 102,3-3 0,-9 10 23,7-7 1,-6-1-147,5-9 1,1 3 69,4-8 1,0-3 182,0-6-497,0-6 1,0 2 113,0-10 1,0-9-86,0-10 0,1-9 37,4-5 0,-2-7 134,7-3 0,-1 2 134,5 8 0,0-1 124,1 6 1,-1 6 39,0 8 1,2 5-123,3 4 1,-3 4 292,3 6 1,-5 6-94,-5 4 0,2 7 42,-6 2 1,5 6-146,-6-1 1,-1 3-38,-7 1 1,-1 5-25,-9 1 0,1 5-17,-11-1 1,5-3-221,-4-2 0,1-3 52,-2-2 0,-1-2-234,6-7 219,-7 0 0,11-19 110,-4 0 0,9-7 21,5-7 1,5-5 78,5 0 0,3-6-38,6 1 0,1 4 22,-1 1 0,6 8 65,4 1 0,3 2-80,1-1 0,-1-2-130,-3 6 0,1 0 42,-6 5-107,0 0 1,-11 7 50,-3 2 0,-10 4-49,-5 1 0,-10 6 61,-9 4 0,1-2-25,-5 2 1,-3 0 65,-2 4 0,-5 1 68,-4-1 0,1 4-6,-6-4 1,6 4 5,-2-9 0,7-2 290,8-2 0,6-3 329,13-2-295,6-6 0,10-2-83,12-6 0,13-2 9,11-2 0,4-6-260,6-9 0,-4-3 94,3-6 0,1-1-350,-5 1 0,2-1 161,-7 1 1,-3 6-943,-2 3 1047,-9 3 0,-4 2 0,-5 0 0</inkml:trace>
  <inkml:trace contextRef="#ctx0" brushRef="#br0">25919 14913 7940,'10'0'-210,"-1"0"0,-4 6 85,5 4 1,-6 4 494,6 5 0,-7 3-79,2 7 0,-4 5-176,-1 4 1,0 3-52,0 2 0,-1-5-18,-4 0 1,2-7-14,-7 3 0,7-4-102,-2-2 0,-1-6-66,1-3 1,-1-5 101,1-4-143,4 2 1,-6-12 15,7 0 0,0-9-70,0-15 0,2-1 23,3-13 1,4-5-66,10-4 1,-1-5 193,5 4 0,-4 3 121,5 7 0,-5 8 120,5 6 1,-7 7-77,2-2 0,1 9 73,-1 5 1,-4 7-17,-6 8 1,-6 5-86,2 14 0,-3 1 74,-2 3 1,0 3 68,0 7 1,-7 0-9,-2-1 0,-4 1-101,-1 0 0,0-7 100,-1-3 0,-4 2-91,1-2 1,-1-6-128,4-8 0,1-3 149,0-2-187,0-6 3,-1-2 0,8-17-233,2-3 1,3-12-16,2-2 1,8-2 103,6-8 0,2 0 72,8-4 1,0 4 19,4 0 0,5 0-16,0-5 1,7 7 46,-2 3 1,1 3 13,-1 1 0,-3 7 88,-7 3 356,1 3-288,-7 8 43,-8 2 1,-11 12-139,-12 4 0,-2 4 17,-13 5 0,-4 3-80,-6 7 1,-5-1 87,1 0 0,8-1-183,2-3 1,4-3-287,0-7 213,4-6 14,5-2 0,8-12 113,2-4 0,3-2 274,2-3 1,2 1-110,3 0 0,7 0 106,7-1 1,6 8-45,-1 2 1,9 3 227,5 2 0,-1 0-111,0 0 0,-3 7-85,4 2 0,-7 5-149,2 5 0,-3-3 0,-1 5 0</inkml:trace>
  <inkml:trace contextRef="#ctx0" brushRef="#br0">26858 14629 7952,'8'-7'783,"-2"-1"-393,-6 1-251,0 7-113,0 7 0,-6 12-109,-4 0 0,-4 7 76,-5-3 0,2-1-159,-7 2 0,5-6-193,-5 0 1,7-2 146,-2-1 0,3-3-206,2-2 199,0-4 0,4-6 149,1 0-138,6 0 198,3 6 1,7-1 101,8 9 0,-1-3 263,0 8 1,0 3-215,1 2 0,-1 4 21,0 6 0,-6-3 79,-3 7 0,-4-6-93,-1 1 1,0 0-487,0-4 0,0 1-152,0-12-146,0-5 636,0-7 0,-6-12 0,-2-2 0</inkml:trace>
  <inkml:trace contextRef="#ctx0" brushRef="#br0">26758 15013 7952,'16'-15'35,"3"1"0,0-2 166,9-3 1,4 4-25,11-4 0,-1 3-136,1 2 0,0-5-261,-1 0 1,-1-5 171,-3 5 1,-5-5-450,-9 5 240,3 0-146,-11 5 403,-2 6 0,-14 2 0,-8 6 0</inkml:trace>
  <inkml:trace contextRef="#ctx0" brushRef="#br0">27085 14671 7704,'8'2'-291,"-3"3"1,-4 4 553,-1 10 0,-6 10-3,-3 8 0,-6 6-84,-4 4 0,-7 4-263,-8 6 0,1-5-126,5 0 0,-1 0 234,1 5 1,11-11-35,2-3 0,6-10-101,-1 0 0,4-9-102,6-5 0,2-10-239,2-4 0,4-7-73,7-7 528,-1-13 0,6-15 0,2-5 0</inkml:trace>
  <inkml:trace contextRef="#ctx0" brushRef="#br0">27014 15084 7952,'14'-27'-24,"1"3"1,-1 5 60,0 10 1,0 2 159,0 7 1,-1 8 156,-3 6 1,2 9 27,-2 10 0,-4 3-97,-1 7 0,-2-5-144,2 0 0,-2-7-8,6 2 0,-1-7-154,2-3 1,2-10-39,-2 1 1,2-9-302,3 0 0,-6-5-151,1-5 1,-3-9 210,3-10 1,1-4-347,-6-6 1,4-2 219,-4-7 1,0-1 425,-5-3 0,0 3 0,-7-12 0,0 6 0</inkml:trace>
  <inkml:trace contextRef="#ctx0" brushRef="#br0">27227 14472 7952,'0'-20'0,"2"9"0,3-3 484,-4 9 1,10 5-86,-6 9 0,6 5-302,-1 5 0,-2 0-275,1 10 0,1-4 178,4 8 0,0-3 0,0-1 0</inkml:trace>
  <inkml:trace contextRef="#ctx0" brushRef="#br0">27526 14913 7880,'0'-14'0,"6"0"263,4-1 1,9 6-108,4-1 0,6 1-96,4-5 1,5 0 4,9-1 1,-2 1-111,2 0 1,-8-2-109,-1-3 0,-6 3-356,1-3 0,-4 5-413,-6 5 541,-2-4 381,-13 5 0,-2-6 0,-6 0 0</inkml:trace>
  <inkml:trace contextRef="#ctx0" brushRef="#br0">27810 14529 8068,'0'35'672,"5"-2"-382,0 10 0,6-2-1,-2 11 1,-1 0-134,2 5 0,-6-2-104,6-3 0,-1 0-338,6-9 1,-1 1 213,0-10 1,2-3-501,3-7 1,1-5 329,4-10 0,3 2-127,-3-6 0,-2-8 4,1-11 0,-5-7 64,1-7 1,-5-1 300,-5 1 0,-2-7 0,-1 5 0,2-5 0</inkml:trace>
  <inkml:trace contextRef="#ctx0" brushRef="#br0">28123 14870 7880,'-9'-9'18,"-1"-1"1,1 7 89,-6-1 0,1 4 74,0 4 1,-2 9-1,-3 6 1,3 6-63,-2-1 0,0 3-139,-1 1 1,3-1-294,-3-3 0,4 1 215,0-6 0,1 0-641,0-5 305,0 0 146,0-6 0,1-13 287,3-9 0,4-16 0,6 0 0</inkml:trace>
  <inkml:trace contextRef="#ctx0" brushRef="#br0">27881 14415 7880,'15'-7'128,"-1"2"1,0 3 160,0 2 1,1 13-265,-1 6 1,-2 6-227,-2 4 0,-2 4-481,-4 0 0,-2-2 682,3-7 0,-4 3 0,-1-5 0</inkml:trace>
  <inkml:trace contextRef="#ctx0" brushRef="#br0">28223 14487 7880,'14'20'0,"0"4"0,-6 3-128,-3 1 1,1 0-241,-1 1 1,0-1 490,-5 1 1,0-2 61,0-4-512,0 4 145,0-11 90,0-2 1,0-9-66,0-10 0,-2-9-290,-3-10 447,4 4 0,-6-13 0,7 3 0</inkml:trace>
  <inkml:trace contextRef="#ctx0" brushRef="#br0">28322 14330 7880,'8'14'0,"5"2"76,-4 3 1,-1 10 160,2 8 1,-6 8 163,6 7 0,-7-2-48,2 7 0,-4 2-175,-1-2 1,0-2-110,0 2 0,0 0 247,0-5 0,0 1-180,0 0 0,0-5-118,0-5 0,0-11-18,0-4 0,0-9-709,0 0 539,0-9 0,0-6-38,0-8 0,2-12-579,3-13 0,-4-7 323,4-11 0,-4-1-744,-1-9 1208,0 4 0,0-9 0,0 0 0,0-5 0</inkml:trace>
  <inkml:trace contextRef="#ctx0" brushRef="#br0">28592 14359 7880,'15'20'0,"-6"-3"34,0 7 1,-5-3 49,0 7 0,-2-1 79,-2 11 1,-5-2 172,0 2 1,-6-2-232,2-2 0,-5-4 34,-5 3 0,3-3-127,-3-2 1,5-4 116,4 0 0,-1-12-577,7 3 0,-3-11-25,2 1 1,4-16-260,-4-8 0,10-13 497,4-6 1,4-7 234,1-3 0,2-4 0,3 5 0,-2 7 0,7 12 0,0 1-146,4 8 0,2 2 146,3 7 0,-1 4 217,6 6 1,-7 0 62,3 0 1,-6 1 166,-4 4 1,-5 3-159,-10 6 1,2 7-51,-6 3 0,-5 2-52,-5 3 1,-12-1-28,-2 1 0,-6 4-221,-4 0 0,-6 0 81,-2-4 0,2-1-165,2 1 1,4-7 52,6-3 1,2-8-509,7-2 372,0-6 1,6-3-22,3-9 0,10-4 132,4-1 1,4 0 6,1 0 0,7-1 228,2 1 1,9 5-72,1-1 1,0 7 139,-4-2 0,4 4 8,0 1 1,-1 0-101,-9 0 1,3 0 56,-8 0 1,1 4 90,-4 1 0,-6 6 35,1-1 0,-7 7-102,1 2 1,-8 6 71,-6-1 1,-9 4-97,-4 6 1,-11 2-75,-3 7 1,-6-1 37,-5 1 1,6-7 15,-1-3 1,7-4-167,7-6 0,6-8-255,-1-11 1,11-10-523,-1-8 0,9-15 395,1-13 1,4-2-237,4-9 0,6 8 267,9-3 1,-3 10 167,3 5 1,3 5 257,1 4 1,4 5-45,2 10 0,-6-2 39,1 6 0,-7 0 9,2 5 1,-4 2 286,-6 2 0,-4 6-125,-10 9 1,-3-2 190,-6 7 0,-7 4-154,-2 5 0,-4 1-111,-2-6 1,6 2-198,-1 3 0,8-4 64,2-1 0,-6 1 0,4-7 0</inkml:trace>
  <inkml:trace contextRef="#ctx0" brushRef="#br0">29758 14543 7857,'0'-8'-279,"0"2"0,2 6-489,2 0 553,-2 0 0,6 0 194,-3 0 0,-4-1-24,4-4 1,3-3 369,1-6 0,-1 4-129,2 1 0,-5 1-174,4-2 15,-6-2-37,3 4 0,-6-6 0,0-1 0</inkml:trace>
  <inkml:trace contextRef="#ctx0" brushRef="#br0">29673 14259 7857,'0'16'920,"0"3"1,0 3-845,0 6 0,0 2 15,0 4 1,-6 2-58,-4 7 0,-3-1-45,-1 1 1,2-5-211,2 0 0,-3-8-33,4-2 0,-2-6 187,1-8 1,-2 1-465,2-1 0,2-6 167,-1-4 0,-1-2-501,-4-2 865,0 0 0,-6-6 0,-3-2 0</inkml:trace>
  <inkml:trace contextRef="#ctx0" brushRef="#br0">29346 14700 7857,'6'16'-347,"4"3"1,-2-2 993,1 7 1,-1 4-225,1 5 1,2 0-196,-6-4 0,5-1-16,-6 1 1,1-6 12,-5 1 1,0-2-795,0 2 369,0-4-35,0-12 185,0-1 0,2-20-263,2-6 1,0-6 66,5-4 1,2 1-71,8-1 0,-3 1 212,3 0 1,1 5 21,-1 5 0,5-1 195,-5 4 0,5 0-69,-5 10 1,0 0 40,-5 5 0,-1 6-72,-4 4 0,-3 4-22,-6 5 1,0 2-2,0 2 0,-11 4-8,-3-3 0,-5 1-36,0-1 1,2 3-27,-7-4 1,0-2-58,-4-2 0,-1-3-155,1-2 1,-2-2-1,-3-2 1,8-4 117,-4-6 0,9 0 312,-4 0-144,7 0 0,-4 0 115,7 0 1,4 11-19,1 4 1,4 8 203,-4 1 0,5 3 20,0 1 0,2-4-104,2 0 0,0-7-86,0 2 1,2-3-15,2-2 1,3-5-201,2 1 0,4-7 24,-4 2 1,9-10-6,1-4 1,4-10 9,-4-5 0,7-1-120,-3 1 0,-1 2 86,2 3 1,-2 5 49,2-1 0,3 3 68,-4 7 0,0 0-13,0 5 1,-4 0 11,5 0 0,-5 0 25,5 0 0,-7 5 15,2 0 0,-3 4 32,-2-4 0,0 5 124,0-6 1,-4 1-173,-1-5 1,1-6 13,4-4 0,0-2-162,0-3 1,1 1 100,-1 0-48,-6 6 51,4 2 0,-5 12-23,2 3 1,-2 10-112,-7 5 1,0 3-168,0 1 1,4-1 297,1-3 0,6 3 0,-3-5 0</inkml:trace>
  <inkml:trace contextRef="#ctx0" brushRef="#br0">30313 14316 7851,'14'0'0,"0"0"0,0 0-2,1-6 54,-1 4 0,0-6 173,0 3 0,0 4 0,1-4 0,-6 4 130,1 1-130,-7 6 0,8 2-393,-6 6 1,-1 0 10,-4 0 1,-4 1-80,-1-1 1,-6 5 140,1 0 95,-2 0 0,-3 1 0,1 2 0</inkml:trace>
  <inkml:trace contextRef="#ctx0" brushRef="#br0">29659 14060 7885,'-22'-20'0,"-4"-3"506,7-5 1,-4 4-92,4 1 0,-2-1-605,2-5 0,-9 3 81,-10 2 1,-6 3-56,-9 7 1,6 5 142,-10-1 1,-3 1-448,-6-6 0,-12 6 434,36 4 0,-1 1 0,-2 1 0,0 1 67,-2-3 1,-1 0 0,2 3-1,1 1-51,2-1 1,0-1 0,-2 0 0,-1-1 7,-1-1 1,-1 0 0,-4 1-1,0 0 112,-3 0 1,1-1 0,1 0 0,0 0-321,1-1 0,0-2 0,0-2 0,-1-1 314,-1 0 0,-1-1 0,2 1 0,-1 0-33,-3-2 1,0 2-1,3 2 1,1 1 9,3-2 0,0 1 1,0 1-1,-1 1 91,-1 2 1,0 1-1,1 0 1,-1 2-232,-3 0 1,1 4 0,7 3-1,1 2 231,-2 2 0,1 1 0,4 3 1,1 3-5,-3 2 0,0 2 1,-3-1-1,1 3-163,-3 5 0,0 2 0,5 1 1,0 2-61,-3 4 1,2 4 0,5 4 0,1 2-314,-3 3 1,1 1 0,0 0-1,0 0 317,-3 0 1,0-1 0,2 2 0,1 1-185,-2 4 1,2 2-1,5-1 1,2 1 177,2 1 1,4 1-1,4-4 1,3 0 39,-1 3 0,3 0 1,3 2-1,2 1 214,1 4 0,0 1 0,1 0 0,1-1-97,4-2 0,2 0 0,-3 1 0,2 1 201,3 2 1,3 1 0,4-1 0,3 0-66,5 4 1,2-2 0,3-3 0,3-3 28,3-1 1,3-2 0,4-4 0,4-2-119,5 3 1,4-2 0,10-7 0,5-4-146,8 0 1,3-4-1,-18-18 1,2-1-1,1-4-177,1-3 0,2-3 0,0-1 1,4-1-1,1-1 0,1-1 18,6-3 1,1-2 0,3-2-1,-13-2 1,2-2 0,1-2 0,-1 0-146,0-2 1,0-1-1,1-1 1,0 0-1,7-2 1,0 0-1,1-2 1,-1 0 220,-3-1 1,0-1 0,0-1 0,1 0 0,7-3 0,1 0 0,0 0 0,0-2-115,-1 0 0,1-2 0,-1 0 0,1 0 0,-13 4 0,0 0 0,0 0 0,0-1 0,0 1 132,0-1 0,-1 0 0,1 0 0,0 0 0,-1 0 1,16-3-1,-1-1 0,0 1 0,0 0-75,-3 1 1,-1-1 0,0 1 0,0-1 0,2 0 0,0 0 0,-1 0 0,0-1 138,-4 1 1,-1-1 0,-1 0 0,-1 0 0,-3 1 0,-1 1 0,0-1 0,-1 0 102,-3 0 0,0 0 0,-2 1 0,0 0 0,9-6 0,-1 2 0,-1-1 149,-2 2 1,0-1 0,-3 1-1,-5 2 1,-2-1 0,-1 0-75,15-9 0,-2 0 0,-8 1 0,-3-1 183,-5 3 0,-4-2 1,-8 2-1,-5-3-135,12-33 1,-23-4-217,-28 4 0,-7 29 1,-8 1 47,-11-4 1,-5 0-1,-5-4 1,-4-1 19,-8-6 0,-4-2 0,14 15 0,-2-1 0,-2 1-158,-6-5 1,-2 1 0,0-1 0,-1-1 0,1 0-1,-2-1-54,9 9 0,-2-1 0,0 0 1,0 0-1,2 2 0,-1 0 0,0 1 1,0-1 28,-3-2 1,0 0 0,-1 0 0,-2 1 0,-4 0 0,-1 0 0,-2 1 0,2 0-121,1 1 0,1 1 0,-1 0 0,-1 0 0,-4 1 1,-2 1-1,-1 0 0,1 1 43,1 0 1,1 1 0,0 1 0,-2 1 0,-4 1 0,-2 3 0,0 0 0,0 2-211,1 0 1,0 1 0,0 2 0,-3 1 398,10 4 0,-2 2 0,-1 1 0,0 0 0,0 0 0,2-1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9782 5772 9089,'-14'0'-297,"0"0"0,4 0-59,1 0 1845,6 0-271,-4 0-868,7 0-276,7 0 0,5 1 220,7 4 0,13 2 31,1 2 1,14 2 84,10-6 1,7 1-140,7-1 1,4-4-415,1 4 1,-32-4-1,1-2 274,4-1 1,1-1 0,3 2-1,2-1-1148,8-2 0,2-1 1085,-8 0 1,1 0 0,4-2 0,1 0 28,1 0 0,0 0-33,1 2 0,1 2 0,-2-1 0,-2 2 64,-5 1 1,0 2-202,0-1 0,0 0 164,-4 0 0,1 0-264,3-1 0,0 2 0,-4 1 0,-2 0 205,-3 0 0,-1 1 0,-1 2 0,-2 0 9,32-1 0,-35 1 1,0 0 106,-1-3 1,0 1-1,4 1 1,-1 1-80,0-3 0,0 1 0,-2 1 0,-2 1 91,28 0 1,-4 4-187,-6-4-92,0 0 188,6 1 1,-3-4-81,6 3 0,-1-4-259,1-1 1,4 0-558,-4 0 0,5-5 826,5 1 0,3-6 0,-37 6 0,1 0 0,0-1 0,0-2 0,-1-2 0,1 0 0</inkml:trace>
  <inkml:trace contextRef="#ctx0" brushRef="#br0">15313 7464 8264,'-21'-32'-305,"-2"4"0,-4-4-460,-2 8 1,6 4 1182,-1 1 0,-6-2-2,-8 2-156,-3 0 1,-5 4 172,-6-4 1,-5 8-154,-9-4 0,0 11 105,9-1 0,-2 5-298,12 5 1,-7 10 150,2 14 0,-3 7-221,-2 12-132,25-18 0,1 3 0,-1-1 0,0 2 148,-1 3 1,0 2 0,1 0-1,2 1 44,3 0 0,2 0 0,3 0 1,3 1 61,4 1 0,2 1 0,1 1 0,3 1-61,4 4 1,1 1 0,0 0-1,1 0 76,2 0 1,2-1-1,3 0 1,2-1-75,2 2 0,3-1 1,0-4-1,2 0 97,4 3 1,4-1 0,2-3-1,2-3 7,3-2 1,1-2-1,4-1 1,1-2 52,-2-5 1,2-2-175,1-4 1,0-1 0,-2 1-1,2 0 46,36 10 1,4-6-42,-30-17 1,0-2 0,4-2 0,0-2-108,3-1 0,1-1 0,-1-2 0,0 0 73,-2-2 0,-1-1 0,4-3 0,0-4-65,2-3 0,-1-2 0,3-2 0,0-3-2,-2-2 0,-1-3 0,1 0 0,-3-2-85,-6-3 1,-1-2-1,2-2 1,0-1-47,-1-2 1,-2-2-871,2-2 1,-2 0 1078,-3 4 1,-3 1 0,-3 0 0,-3 0 109,-3 2 0,-1 1 0,11-32-234,-6-1 1,-9-10 291,-10 0 0,-9 36 0,-2-2-150,0 0 1,-1-1 0,-2 0 0,0 1-5,-2-1 1,-1 0-1,-3-5 1,-4-2-222,-3-1 0,-2-2-585,-4-2 0,-3 0 729,-2 3 0,-3 3 1,-4-1-1,-4 3-90,-2 6 1,-2 2 33,1 2 0,-3 3 45,-4 3 0,-2 5 0,1 3 0,-2 5 97,-3 2 0,-3 3 1,-4 4-1,-4 4-201,-6 3 0,-1 4 0,0 6 0,0 4-125,-2 5 1,0 4-1,-3 6 1,0 3 39,21-9 0,1 1 0,0 2 1,-19 11-1,3 2-131,8-4 1,2 1 0,3 2 0,2 2 348,5-1 0,2 2 0,1-1 0,1 1 0,5-1 0,2 0 0,3 1 0,-1 1 0</inkml:trace>
  <inkml:trace contextRef="#ctx0" brushRef="#br0">13223 810 8214,'-5'16'203,"0"3"1,1 5-82,4 9 0,1-1 57,4 5 0,-3 6-76,2 4 0,3 2-122,-3-1 1,1-4 1,0 10-268,0-7 307,6 1 0,-10-7-102,4-3 0,1-8 95,-1-7 0,5-10-162,-6 1 0,3-9 133,-3 0 0,-2-7-166,3-7 0,1-9 41,-1-15 0,4-3-324,-4-7 222,6-6-167,-3-8 0,11-3 205,0-6 1,12-1 125,3-4 0,5 7-12,4 2 0,4 11 716,1 9-336,-1 5-206,-11 15 1,4 8 525,-7 9 0,-1 5-248,-9 5 0,2 5 98,-6 9 0,-1 3-129,-9 6 1,2 2-36,-6 3 1,0 4-121,-5 5 1,-2 1-123,-2 0 1,-1-2-749,-9-3 456,2 3 129,-8-11 0,1 4-341,0-5 0,-5-2 183,5-4 0,-1-4-263,1-9 0,-2 1 144,-2-6 0,-4-2-17,3-8 1,2-4 401,-2-10 0,1-4 0,-6-5 0,5 0-236,1-1 1,7 1 235,2-1 0,1 7 431,8 3-287,1 10 814,4 2-592,0 7 0,0 7 22,0 2 1,4 5 320,1 5-432,0-3 0,-5 5-344,0-7 1,0 0 163,0 0-563,0-6 279,0 5-164,0-11-67,0 4 132,0-6 0,6-2 146,4-2 1,-2 2 83,1-3 1,5-1 176,5 1 0,0 0-118,-5 5 102,1 0 0,-3 2-125,-2 3 0,-4 3 148,-6 6 1,-2-3-29,-2 3 0,-4-3 138,-6 8 0,-2-2 31,-3 2 0,5-3-115,-1 3 0,3-3 20,7-2 0,-4 0 58,4 1-452,0-1 0,16-2 136,3-2 0,16-10-177,4-10 0,5-10-190,4-8 0,4-7 451,0-8 0,1 0 0,-5 1 0</inkml:trace>
  <inkml:trace contextRef="#ctx0" brushRef="#br0">14147 938 8214,'0'14'29,"0"1"-13,0-1 1,0 0 274,0 0 0,-5 2-46,1 3 1,-6-3-314,5 3 0,-1-3 100,1-2 0,4-5-778,-4 1-285,3-7 775,2 3 0,7-9-11,2-6 1,2-2 50,-1-13 216,2-6 0,3-6 0,7-7 0</inkml:trace>
  <inkml:trace contextRef="#ctx0" brushRef="#br0">14275 711 8214,'0'-14'207,"6"-1"0,1 9 193,2 6 0,2 8-112,-6 11 0,0 5 102,-5 9 1,0 3-65,0 7 1,-2-1-196,-3 1 1,4 0-15,-4-1 0,-1 1-165,1 0 0,-1-7-146,1-3 0,3-4-476,-2-6 0,2-2 63,2-7 1,0-4-87,0-1-823,0-6 1136,0-9 1,0-4 379,0-9 0,0-3 0,0 0 0,0-6 0</inkml:trace>
  <inkml:trace contextRef="#ctx0" brushRef="#br0">14289 1052 8205,'14'-36'0,"2"-5"-381,3 3 1,2-3 293,2-2 0,4 0-7,-3 1 1,3 5 147,1 4 1,-4 3 374,0 2 0,-2 6-2,2 3 1,-4 8 3,-6 1 0,0 7-328,1-2 0,-3 10 125,-2 4 0,1 6-16,-6 4 0,-1 9 36,-4 10 1,0 3-255,0 2 0,0 6 48,0 3 1,0 3-563,0 2 0,0-7-15,0-2 1,0-5-262,0-6 0,2-2 204,3-6 1,-4-7 591,4-3 0,-10-4 0,-3 0 0</inkml:trace>
  <inkml:trace contextRef="#ctx0" brushRef="#br0">14545 1066 8205,'14'-22'0,"5"0"-355,0 3 0,0 3 298,-5-3 0,1 5 522,-1 5 0,-5-2-150,1 6-286,-7 0 1,3 7-74,-6 2 0,-6 11 74,-3 8 1,-6 1-202,-4 4 0,-1-2 140,-4 7 1,-1 2 64,6-2 0,0 2 58,5-2 1,4-8 127,1 3 1,6-9-20,-2 0 1,8-8-70,2-1 0,11-7-245,-2 2 0,10-5 148,-1-5 0,10-4-35,5-10 0,3-4 0,2-5 0</inkml:trace>
  <inkml:trace contextRef="#ctx0" brushRef="#br0">15654 597 8150,'0'-8'0,"-1"2"-45,-4 6 1,2 0-68,-7 0 1,1 8 1018,-5 6-540,-1 13 0,1 9 165,0 7 1,0 12-108,-1 7 0,6 1-395,-1 3 1,7-6 225,-1 2 1,5-10-207,9-5 1,5-9 67,14-5 0,4-9-1740,0-5 1622,7-9 0,-4-10 0,7-8 0</inkml:trace>
  <inkml:trace contextRef="#ctx0" brushRef="#br0">16010 853 8216,'-7'-14'0,"6"-2"-489,-4-3 1,3 3 98,2-3 894,0-3-28,7 6 22,-6-4-57,12 6-354,-5 6 0,0 14 78,-4 13 1,-2 9-97,-2 10 1,-6 2 79,-4 12 0,2-6-215,-1 1 1,6-9 37,-2-5 1,3-9-248,2-5 218,0-3 1,7-8 23,2-4 0,4-10-116,1-8 1,2-7 72,3-7 0,-2-7-222,7-3 0,-7-1 64,2 1 1,-3-2 126,-2 7 1,0 1-8,1 9 9,-1-4 393,0 11-225,-6 2 1,3 9 231,-6 10 1,0 9-115,-5 10 0,4 4 235,1 5 1,4 5-135,-4 10 0,5-2-113,-6 6 0,8-2-76,-3 2 0,-1-3-11,1-6 1,-5-2-152,0-3 1,-2-3 59,-2-7 0,0-1 211,0-3 1,0-4-145,0-6 1,-2-1 179,-2-3 1,0 1-111,-5-7 1,-1 1-170,-4-5 1,0-2 68,0-2 0,0-6-155,-1-9 1,6-1-315,-1-4 1,7-1-16,-2 6 0,2-5-451,-1 5 0,2 0-23,-3 5 930,4 0 0,7 0 0,2-1 0</inkml:trace>
  <inkml:trace contextRef="#ctx0" brushRef="#br0">16450 1080 8216,'29'0'0,"-1"-1"-286,1-4 1,-1 2 114,1-7 0,-1 1 563,0-5 0,-4 4-317,0 1 1,-10 6-563,5-2 1,-11-1 486,6 1 0,-3-6 0,3 3 0</inkml:trace>
  <inkml:trace contextRef="#ctx0" brushRef="#br0">16806 711 8216,'12'-10'0,"-2"1"0,3 4-321,-4-4 1,5-1 327,5-4 1,-6 4 533,6 1 1,-11 4-379,6-4 1,-8 6 18,4-2 1,-6 3-184,6 2 1,-7 2 94,2 3 1,-4 4-155,-1 10 0,-1 3 70,-4 7 1,2 5 47,-7 4 1,3 3 17,-3 2 0,-1-7-7,6-3 1,1-2-162,4-3 1,0-6 222,0-3-269,0-10 192,6-2 0,2-10-226,6-7 1,0-1-85,0-13 0,5-4-86,0-5 1,5-5 20,-5 5 1,5 0 77,-5 4 1,4 1 197,-4-1 0,5 2-130,-5 4 0,0 7 736,-5 6-450,0 7 0,-1-1 352,-4 8 0,3 6-59,-8 9 1,1 4 135,-5 11 0,0 3-135,0 11 1,0-2-69,0 6 1,2-6-252,2 1 0,-2-9 104,3-5 1,-4 0-412,-1-4 0,2 1 151,3-11 1,-4 0-617,4-5 400,-4-6 0,-1 0-111,0-4 1,-6-2-120,-3 3 0,-4-5 9,-1-5 1,0-3-330,-1-6 836,-5 0 0,-2-7 0,-7-1 0</inkml:trace>
  <inkml:trace contextRef="#ctx0" brushRef="#br0">16891 668 8216,'0'-17'0,"0"3"0,0 3-321,0-4 0,2 1 128,2 0 1,0-2 645,5-3 1,-1 2-161,1-7 0,4 5-211,-3-5 1,-3 2-3,3-1 0,-2 0 40,1 5 0,4 3-99,-4 1 0,4 1 95,1 9 0,-4-1-229,-1 5 0,-1 11 115,2 3 0,1 10-204,-7 0 0,1 1-74,-5-1 1,0 1-71,0-6 0,2-2 0,2-7 1,0 1 345,5-7 0,1 1 0,4-5 0</inkml:trace>
  <inkml:trace contextRef="#ctx0" brushRef="#br0">17488 455 8216,'14'6'-147,"1"-3"-73,-1 7 1,0-2 527,0 1 0,1 9 493,-1-4 1,0 8-458,0-3 0,0 8-96,1 1 0,-3 2-235,-2 8 0,1 0 161,-6 5 0,-1 1-302,-4 3 1,-1-2-2,-4 2 0,2-4 20,-7-6 1,1-3-66,-5-11 1,-5 1-206,0-10 1,0 2 190,5-11 0,-1-2 1,1-8 1,0-4-69,0-10 255,-1-3 0,1-13 0,0-1 0</inkml:trace>
  <inkml:trace contextRef="#ctx0" brushRef="#br0">17659 370 8173,'28'-8'0,"1"3"0,-1 3 686,1 2 0,-7 2-160,-3 3 1,-4 4 322,0 10 0,-7-1-328,-4 5 1,-2 1-37,-2 4 0,-2 6-190,-2-1 1,-4 0-348,-7-5 1,6-6 244,0-3-155,5-3-47,-2-2 1,12-6-227,4-3 1,4-10 16,5-4 0,3 1-99,7-2 0,-1-1-305,0-8 0,2 4 254,4-4 1,2-2 367,7 2 0,-7-6 0,-1 3 0</inkml:trace>
  <inkml:trace contextRef="#ctx0" brushRef="#br0">13507 1919 8363,'0'-36'0,"-4"7"0,-1 10 551,0 10-256,5 3-123,0 18 0,0 6-57,0 15 1,-11 14-117,-3 10 0,-5 9 45,0 1 0,2-4 1,-7-1 0,6-6-47,-1-3 1,5-6-185,5-9 0,-4 0-500,4-10 483,2-2 0,-1-12-426,4 0-223,2-6 430,-4-2 1,6-12 421,0-4 0,0-9 0,0-4 0,0-10 0,0-4 0</inkml:trace>
  <inkml:trace contextRef="#ctx0" brushRef="#br0">13436 2175 8363,'37'-28'-469,"8"4"533,-2 0 0,1 7 40,-6-2 0,3 3 115,-3 2 0,-5 6-138,-4 3 0,-2 4 99,-8 1 1,-2 1-276,-8 4 0,-2 9-84,-7 10 1,-2 8-96,-3 1 1,-9 6 23,-9-1 1,-4 3-209,-2 2 0,-1-2 146,-3-3 0,3 1 312,-3-6 0,-2-4 0,2-5 0,6-9 0,8 0 0,3-3 0,2-7-17,6 0 0,2-7-35,6-3 1,11-7 73,3-7 1,11-5 138,4 5 0,1-5-117,8 6 0,-2-6 5,2 5 1,-2-3 47,-2 8 0,-9-2-56,3 11 0,-9 0 204,0 5 1,-3 3-48,-2 7 0,-1 6 92,-4 12 1,-2 7-136,-7 3 1,0 4 41,0 6 0,-7-2-54,-2 6 0,-5-2 21,-5 2 0,3-9-251,-3-10 0,3-4 128,2-6 1,0-4-307,-1-9 1,1-4-73,0-6 0,1-6-85,4-4 0,-4-9 123,4-4 0,1-12 299,-2-8 0,1-6 0,-5-8 0</inkml:trace>
  <inkml:trace contextRef="#ctx0" brushRef="#br0">13664 2459 7269,'0'24'117,"0"0"0,0 0 246,0 4 1,-2 2-177,-3 3 1,-3-1-214,-6 6 1,2-8 103,2-2 1,-3-1-371,4-8 160,3 0-325,-1-11 0,9-5 457,3-13 0,9-5 0,8-14 0</inkml:trace>
  <inkml:trace contextRef="#ctx0" brushRef="#br0">14104 1933 8440,'21'7'-395,"3"2"0,3 4 58,1 1 1,0-4 734,1-1 0,-1-4-177,1 4 1,-1-6-220,1 2 1,-3-5 7,-2-5 0,1-2-4,-6-8 1,5 0-261,-5-4 0,0 3 82,-5-3 1,-6 3 3,-3 2 87,-4 0 103,-1-1 0,-6 9-99,-3 6 1,-9 8 95,-1 11 1,-6 3 47,1 6 0,-7 7 188,-2 3 0,-5-2 65,4 2 0,3-6-170,7 1 1,5-4-155,10-6 0,-2-7 92,6-7 1,7-5-232,7 0 0,10-4 72,5-4 1,1-9-48,-1-6 0,6-6-47,-7 1 0,7 2-96,-6-2 0,-3 2 39,-2-2 1,-5 4-71,-5 6 0,2 0-73,-6-1 365,0 1 0,-5-6 0,0-3 0</inkml:trace>
  <inkml:trace contextRef="#ctx0" brushRef="#br0">14431 1834 8362,'-7'0'-930,"0"1"698,7 4 0,0 9 591,0 10 1,0 9-44,0 5 0,0 10 1,0 4 1,0 6-163,0-1 1,-1 3-229,-4-8 0,3-4-174,-2-6 0,2-7 6,2-11-89,0-4 213,0-6 1,0-7-10,0-7 0,0-7 36,0-7 0,5-2-152,-1-3 0,3 4-6,-2-4 210,-4 3 258,5 2 1,-4 6-84,3 3 1,-4 5-54,4 5 1,-3 4 170,-2 10 0,-5-3-74,0 3 1,-6 3-97,2 2 1,-4-2-49,-1 2 1,-5-5 17,0 4 0,-6-5-116,1 1 0,-3-2-41,-1 2 0,4-5 132,0 0 1,7-1 62,-2-8 1,8 4-78,1-4 56,7 0 0,8-12-42,9-2 0,15 1-157,-1-1 1,10-1 50,0-4 0,3-5-168,2 0 1,-7 0 75,-3 5 0,-3-5-148,-1 0 1,-1 0 76,0 5 1,-1-5 77,-3 0 1,0 5 155,-10 4-174,3 7 401,-15-3 1,4 9 111,-6 6 0,-8 4 99,-6 15 0,-2-1-29,-7 11 1,-1 6-103,-5 8 1,1 2-168,0-2 1,-1-3 81,1-6 0,-1-2-408,1-3 0,6-5 107,3-9 0,3-9-982,2-5 542,6-7 0,1-3 524,7-9 0,7-10 0,1-3 0</inkml:trace>
  <inkml:trace contextRef="#ctx0" brushRef="#br0">14531 2715 8266,'28'0'0,"6"2"-27,-1 3 1,6 1 54,-1 3 0,8 3-108,1-8 0,7 6 80,-2-6 0,10 8 0,3-5 0</inkml:trace>
  <inkml:trace contextRef="#ctx0" brushRef="#br0">15853 1948 8210,'-14'6'-366,"0"8"305,0 10 0,-1 4 730,1 5-356,0 4 1,1 7-103,4 3 0,-2-1-82,6 6 0,0-7-66,5-3-28,0 1 0,7-15-188,2 1 0,5-7 86,5-8 0,2-6-179,2-3 0,9-7 109,-4-7 1,6-7-278,-1-13 0,-3 3 115,3 2 0,-9-8-392,-5 4 691,-4-10 0,0 8 0,-1-5 0</inkml:trace>
  <inkml:trace contextRef="#ctx0" brushRef="#br0">16052 2076 8210,'-8'20'314,"2"-2"-51,6 5 1,0 6 194,0 4 0,0 0-146,0-5 1,0 1-196,0-1 0,0-1-203,0-3 0,0-8 112,0-7-170,6-6 0,2 2 105,6-10 1,1-4-92,-1-10 1,5 0 16,0-10 0,5 4-86,-6-8 0,6-2 7,-5 2 1,2 0-13,-2 4 1,-5 3-186,0 2 1,0 3 89,-4 7 0,-2 5-411,1-1 385,-6 7 0,4-2 325,-7 10 0,0-2 0,0 7 0,0-1 0,0 5 0,0 1 0,0-1 0,-2-5 0,-3 1 0,4-1 330,-4 5 0,-1 5-119,1 0 1,0 2 544,5-2 1,-1 3-327,-4 6 0,3-4 25,-2 0 1,2-7-18,2 2 1,5-3-352,-1-2 1,8-6-28,-3-3 0,-1-5-91,1-5 1,1-4-118,4-10 1,0-4 85,0-5 0,-4-5-48,-1 0 1,-5-2-4,0 2 1,-2 3 10,-2-3 0,0 4 60,0 5 0,-2 4-453,-2 6-73,-4 0 261,-7 6 0,3 3-152,2 10 1,4 3 117,6 6 1,0 0-271,0 0 611,6 0 0,2 1 0,6-1 0</inkml:trace>
  <inkml:trace contextRef="#ctx0" brushRef="#br0">16806 1862 8210,'-7'-8'0,"-2"4"0,-5 2 27,-5 2 1,-3 2 526,-7 2 0,-4 6-286,0 9 0,-2-3-178,2 3 0,9 1-163,1-1 1,7 0 74,6-5 110,4 1 1,14-1-220,6 0 0,2-5 80,8 1 1,-1-5-172,6 4 1,-1-4 15,1 4 0,-3-1 47,-2 2 0,1 1 107,-6-6 1,0 6-18,-4-2 1,-8-1 131,-2 1 0,-3 1-121,-2 4 0,-7 2 225,-2 3 1,-8-3-101,-2 3 0,-7-4-35,3 0 1,-3-1-163,3 0 0,2-1-575,7-4 340,0-3 0,6-7 117,3-4 1,4-4-346,1-10 1,11-2 568,3-2 0,10-11 0,-2 4 0</inkml:trace>
  <inkml:trace contextRef="#ctx0" brushRef="#br0">16962 1933 8190,'14'-6'-420,"-1"3"280,-3-7 942,-4 7 1,-8-1-241,-2 8 1,0-1-605,-5 7 1,-1-1-85,-4 6 74,0-1 0,5 0-220,-1 0 224,7-6 1,-3 0-81,6-3 1,4-2 75,1 6 1,5-4-38,-6 5 0,6-1 62,-6 5 1,6-3 194,-5 4 0,-1-4-55,-4 8 0,0-4-39,0 0 0,0 4-43,0 0 1,-4 1 15,-1-1 1,0-3-1119,5 3 1071,0-3 0,0-2 0,0 0 0</inkml:trace>
  <inkml:trace contextRef="#ctx0" brushRef="#br0">17303 1635 8076,'-7'0'-867,"0"0"1130,20 0-238,3 0 0,11 0 52,-4 0 0,4 0 26,-3 0 1,-4 0-172,-1 0 0,-3 6 69,-2 4 1,-6-1-111,-3 5 0,-4-1 135,-1 11 1,0-5-3,0 4 1,-7 6 45,-8 4 1,0 5 105,-9-5 1,5 7 46,-5-3 1,5-2-94,-4-2 0,5 2-9,-1-2 1,5-6-22,5-8 1,2-3-73,7-2 0,0-4 20,0-1 0,8-7-133,6-2 0,2-7 65,8-7 1,1-6-139,8-4 1,-4 2-348,-1-2 1,-6 5-89,-8-5 39,1 7 1,-7-3 553,-4 5 0,-2 7 0,-15-4 0,-3 4 0</inkml:trace>
  <inkml:trace contextRef="#ctx0" brushRef="#br0">17375 1990 8076,'-15'0'-1118,"7"0"1525,2 0 0,17-6-72,3-3 1,10-4-373,0-1 1,3-1-136,1 1 0,5-2-285,0-3 0,-1 4 157,-8-4 1,1 3 10,-6 2 0,0 4 289,-5 1 0,0 6 0,1-4 0</inkml:trace>
  <inkml:trace contextRef="#ctx0" brushRef="#br0">17673 1805 8076,'0'10'-169,"0"-1"212,0 1 0,0 6 400,0 3 0,0-4-58,0 4 0,-5-1-262,1 1 1,-3-3-8,3 3 1,0-4-110,-5 0 1,6-1-66,-2 0 0,2-1 84,-2-4-107,4 4 127,-6-12 1,9 6-420,3-7 1,2-7 176,8-2 1,0-9-304,4-1 1,4-6 174,5 2 1,0 2 1,1 2 0,-1-2 267,1 3 1,-6 0 185,1 9 1,-7 2 242,2 7-288,-9 0 0,-4 2 298,-6 3 1,0 3-142,0 6 0,-6 5-88,-4 0 0,-2 0-8,-2-5 0,1 0-789,3 0-17,-2 1-322,4-1 654,0-6 0,2-4 327,6-8 0,1-4 0,4-6 0,-2-1 0,7 1 0,-1 1 0,5 4 0,-1-4-79,-4 4 0,4-4-64,-3-1 1,4 5 191,5-1 0,-3 5 151,3-4 0,1 1-140,-1-2 1,2-2 16,-2 2 0,-4-1-211,4 2 1,-3-4 133,-2 4 0,0-4 0,1-1 0</inkml:trace>
  <inkml:trace contextRef="#ctx0" brushRef="#br0">18085 1663 8076,'-9'0'-369,"-1"0"0,7 7 448,-1 2 1,-3 8 563,2 2 0,1 7-300,4-3 1,0 4-128,0 2 1,-5-1-187,0 1 0,1-3 51,4-2 0,0 1-354,0-6 1,4-4 141,1-6 218,6-6 1,-3 4-32,6-7 1,-6-7-98,-3-2 0,1-4-159,-1-1 1,4 0-79,-4-1 1,1-4-95,-1 1 0,-3-1-141,2 4 1,3 0 63,-2-4 1,1 3 1015,-1-3 1,-2 5-1057,6 4 1,-4-2 417,4 2 1,-4 4-23,5 1 0,-6 3 307,6 2 0,-5 0 247,4 0 1,-4 2 622,4 3-724,1 3 1,-1 11-33,1 0 0,-7-1-121,2-3 0,-4-1 130,-1 0 22,0 7-274,0-6 0,0 1-318,0-6 127,0-7-207,0-9 0,7-9 139,2-8 0,8-3-435,2 7 1,2-4 239,-2 4 1,-3-2-53,3 2 0,-4 8 52,0-3 0,-1 8 369,0-4 0,0 7 0,1-3 0,-8 7 0,-2 4 0,-3-2 0,-2 7 0,-2-2-87,-3 1 0,2 4 18,-6-4 1,6 4 249,-2 1 1,2-4 385,-2-1-86,3 0 0,-4 6 8,6-1 0,2-5-136,2 1 1,0-5-138,5 4-1,1-6 1,5 4-349,4-7 0,-3-2 103,3-3 0,-3-3-78,-2-6 0,0-2-79,0-3 1,-4 4-163,-1-4 0,-4-2 97,5 2 1,-7 0 97,2 5 1,-4 4 135,-1 1 1,-6 6-164,-4-2 192,-2 4 1,-3 2-73,1 4 1,6-2-87,4 6 1,2-4-200,2 5-297,0-7 643,6 3 0,2-12 0,6-2 0</inkml:trace>
  <inkml:trace contextRef="#ctx0" brushRef="#br0">18796 1535 8076,'0'21'-16,"0"1"154,0 6 1,-4 2 351,-1 4 0,0 2-111,5 7 1,0-1-54,0 1 0,0 1-77,0 4 0,0 4-110,0 9 0,0-7 5,0 3 0,-5-5-157,1 0 0,-1 0-105,5-9 0,0 1-373,0-11 0,0-6-80,0-8 0,0-3-51,0-2-1315,0-6 1937,0-27 0,0 0 0,0-22 0</inkml:trace>
  <inkml:trace contextRef="#ctx0" brushRef="#br0">18725 1635 8067,'14'-13'-261,"1"4"1,-1 2 263,0 7 0,-3 0 457,3 0 1,-3 0-402,8 0 1,-3 0 43,-2 0 1,1 2-41,-1 3 1,-5-4 58,1 4 1,-5 1-207,4-1 0,-6 1 111,2-1 1,-5 2-252,-5 2 0,-3 8-100,-6-2 1,-2 2-150,-3-3 0,3 0 139,-2 1 0,-3-1 334,2 0 0,0 0 0,5 0 0</inkml:trace>
  <inkml:trace contextRef="#ctx0" brushRef="#br0">19166 1351 8056,'-14'20'1019,"0"7"-839,-1 6 1,1 7 28,0-2 1,1 1-242,4-1 1,2 0 116,7-10 1,0 2-209,0-11 1,7-6 75,2-8 0,4-4-168,1-1 1,7-3-54,2-6 0,-1-3-70,2-11 1,-5-1 70,5-4 1,-5-2 90,4-4 1,-5 6 170,1 0 1,-8 1-180,-2 8 339,1 0-117,4 11 1,-5 5 275,1 12 0,-7 7-42,2 13 0,-4 5 77,-1 4 0,0 5 253,0 4 1,5-3-218,0 4 0,1 4-198,-1 5 1,-3 1 95,2 9 0,-2-4-352,-2-2 0,-5 4 84,0-13 1,-4-1-150,4-13 1,-4-4-101,4-5 205,-6-7 1,3-8-57,-6-9 0,0-5 32,-1-5 1,-4-3-68,0-6 1,0-6 79,5-4 0,2-8-78,2-1 1,4-11 61,6 1 1,0-9-77,0 0 0,11 3 100,3 2 1,10 2-8,-1 3 0,4 1 45,2 3 1,6 3-35,2 7 0,6 1-664,5 3 1,4-1 412,9 6 0,10-6 0,-31 14 0,-1-1 0</inkml:trace>
  <inkml:trace contextRef="#ctx0" brushRef="#br0">18811 2843 8399,'-10'-4'0,"1"-1"0,4 0 42,-5 5 87,7 0 1,-3 8 116,6 6-158,-6 7 0,4 9 146,-3 3 0,5 10 1,5 9 0,-2 11-28,7 8 0,-6-30 0,-1 2-283,2 4 0,0 0 1,1 2-1,1 0 210,-2 1 1,-1 0-30,-1-1 0,0 1 0,1 4 1,0 0-32,-1 2 0,-1 2 1,-1-2-1,0 1-258,1 2 0,0 1 0,-1-1 0,0 0 233,-1 3 0,0-1 1,0-4-1,0-1 66,0 3 1,0 0-1,-1-3 1,0 0-78,-1 1 0,0 0 0,1-2 0,0-1-100,-1 1 1,-1-1 0,2-5 0,1-2 77,0 1 0,0-1 0,-2-5 1,-1-2 58,-2 36 1,1-5-75,4-5 0,0-2-174,0-8 72,0-5 1,0-4 352,0-9 0,0-3-611,0-6 1,-2-7 806,-3-3-1725,4-10 1188,-6-3 1,3-14-360,-1-6 0,0-16-1127,5-17 1575,-6-16 0,4-16 0,-1 36 0,0 0 0</inkml:trace>
  <inkml:trace contextRef="#ctx0" brushRef="#br0">19038 2843 8525,'6'-34'0,"4"5"0,2 9-520,3 10 1,5 4 514,4 6 0,4 0 905,5 0 0,4 6-469,5 4 1,1 1-166,0-2 0,12 7-334,7-7-152,12 7 1,-32-14-1,1-2 268,4 2 1,1 0-1,1 0 1,2-2 6,0 0 0,2 0 1,4 0-1,3-2-283,6 1 0,0-2 0,1-1 0,-1 0 472,2-3 1,2 0 0,3 2 0,2 0-1182,-1 0-1,-1 1 902,-3 2 1,1 1-1,5-5 1,1 0 170,-8 4 1,-1 0-44,9-4 1,-1 1 0,-3 4-1,0 0-91,3-1 0,-1-1 0,-5 2 1,-2 1-396,1 0 0,-1 0 0,-1 0 0,1 0 364,5-1 0,1 2 0,-10 1 0,-1 1-67,-1-1 1,0 0 0,-4 1 0,1 1 6,5-2 0,0 0 0,-9 0 0,0-1 46,0 4 1,-1 0-1,-5-1 1,-1 1 133,-5 2 0,-1 1 0,0-3 0,1 1-65,0 1 0,-1 0 0,37-1 157,-3 8 1,-14-2-152,-5 2 0,-10-2 984,1-2 0,-11 2-919,-3-2 165,-4 3-73,-2 1 1,-1 0 581,-3 0 0,-5 2-706,-10 3 1,2-2 928,-6 7-1180,0 0 420,-5 4 0,-7 7-421,-2 3 1,1-2 97,-2 2 0,1 0 14,-5 5 0,0-2 19,-1-3 1,6 3 6,-1-3 1,6 3 295,-6 1-280,1 7-128,1-4 1,-3 16 344,6 1-1396,0 6 1263,-1 9 0,3 2-19,-2-37 1,0 1 0,3 3 0,0 2-240,-3 1 0,0 1 0,3 4 0,1 1 193,-1 6 0,-1 1 0,0 0 1,0-1-20,1 6 1,-1-1-1,-2 0 1,1-1-321,1 2 0,1-1 0,-1-1 0,0 1 259,0 3 0,1-1 0,1-7 0,0-1-81,-1-1 1,-1 0-1,2-6 1,1-2-127,0 0 0,0-2 27,0 31 71,0-10 1,0-16-442,0-7 272,-6 0 666,4-17 1,-9 5-688,6-7 1,-7-4 393,-3 0 0,1-7 0,-6 4 0</inkml:trace>
  <inkml:trace contextRef="#ctx0" brushRef="#br0">18924 6255 8350,'-28'-20'0,"7"4"-534,7-3-162,6 3 587,8 8-88,13 2 1,-2 6 904,13 0-502,6 6 0,11 7 28,6 6 0,13 1 132,2-1 1,1-4-318,3-1 0,-3-2 217,8-7 0,-30-2 0,2-1-839,9-1 1,0-2 755,-1-2 1,0 0-49,8-1 0,0 0 1,-7-5-1,0-1-24,5 0 1,0 1-28,4-4 0,1 0-50,3 5 1,0 1 0,-4-4 0,-1 1 32,-5 3 0,-1 0 0,2 0 1,-1 0-255,2-1 0,0 1 0,2 1 0,0 0 236,3 1 1,0 0-1,-5 0 1,-1-1 57,-4 4 0,1 0 1,4-1-1,1 1 68,3 2 0,1 0 0,-4 0 1,-1 0-140,3 0 1,-1 0 0,-2 0 0,0 1 14,2 1 0,0 1 1,2 1-1,0 0-48,3 3 0,0 0 1,-5 0-1,-1 0 23,-1 1 1,-1-1-1,2 0 1,0 0-69,1 0 0,0 0 1,-2 0-1,-2-1-122,-2-1 0,-1-1 0,-5 0 0,0-1 90,-1-3 1,-2 0 0,-2 0 0,-1 0 36,39 0 1,-6-2-71,2-3 1,-11-3 62,-8-6 1,-8 0 32,-11 0 1,-5-1 254,-9 1-244,-4-6 0,-12-2 0,-2-7 0</inkml:trace>
  <inkml:trace contextRef="#ctx0" brushRef="#br0">11318 10876 7745,'0'20'178,"1"4"122,4 9 0,-2 10 100,7 9 1,-7 3-73,2 2 0,-4 0-161,-1 0 0,-1-7-31,-4-2 0,-3-6-122,-6-4 1,4-3 88,1-7 0,1-6-222,-2-3 7,-2-3 1,9-10 95,-7-6 1,5-7-181,-4-12 0,6-10 45,-2-9 0,3-4-268,2-6 1,8-4 134,7-9 0,0 2-163,9-3 1,-2 10 359,2 5 0,1 9 232,-6 5 0,5 9 301,-5 5 1,0 10-253,-5 4 0,-1 5 84,-4 5 0,2 4-26,-6 10 1,4 2 183,-4 2 0,0 6 92,-5-1 1,0-4-375,0 4-162,0-2 1,0-4-461,0-3 170,0-10 1,6-10 150,4-14 1,2-7-415,2-11 1,7-5 230,3-9 1,3 9-69,1 0 0,0 6 35,1 4 1,-7 12 440,-3 7 1,1 6 73,-1 3 1,0 7 127,-4 8 1,-3 7-29,-2 11 1,-4 5-58,-6 9 0,0-1 28,0 6 0,-5-6-64,1 1 1,-6-9-204,5-5 1,-4-4 76,4-5 0,-1-4-757,1-6 328,3-6 0,-4-3-200,6-10 1,0-11-194,0-12 789,0-7 0,6-14 0,2-1 0</inkml:trace>
  <inkml:trace contextRef="#ctx0" brushRef="#br0">11958 10563 8140,'14'0'0,"-2"6"-156,-2 4 0,1 2 104,-6 2 0,-1 7 533,-4 3 1,0 3-109,0 1 1,-1-1-366,-4-3 0,-1-2 16,-4-3 1,-1-8 78,7 3-365,-1-9 212,5 1 0,1-11-211,4 0 0,3-9 80,6 5 0,0-7 20,1 6 0,-1 3 40,0-3 0,0 7 262,1-2 0,-6 8-81,0 2 0,-1 8 103,2 1 0,1 2 241,-6 7 0,-1 1-135,-4 5 0,0 1 158,0 3 0,-1-2-108,-4 7 1,-3-5-285,-6 5 0,4-4 105,1 3 1,0-5-314,-6 1 0,6-9-708,-1-5 0,7-3 39,-2-2-741,4 0 1583,1-6 0,6-8 0,2-8 0</inkml:trace>
  <inkml:trace contextRef="#ctx0" brushRef="#br0">12356 10748 8093,'14'0'716,"-1"1"-405,-4 4 0,-3 4 5,-6 10 0,-6 5-80,-3 9 0,-4-1 29,-1 6 1,-1-5-75,1 5 0,0-7-90,0 3 0,6-11-219,3-4 201,4-3-664,1-8 1,11-5 288,3-12 0,5-9-116,0-15 1,3-3 109,6-7 0,-1 2-281,-3 3 0,1 3 235,-6 7 1,5 1 243,-5 3 0,4 4 530,-4 6 0,0 6-237,-4 3 0,-6 3 698,1 2 1,-6 4-388,6 5 1,-7 7 143,2 12 0,-4 2-207,-1 3 1,-5 5 12,1 10 0,-6-9-491,6 4 1,-1-5-430,5 0 0,0-8-2141,0-7 2607,6-5 0,8 2 0,8-5 0</inkml:trace>
  <inkml:trace contextRef="#ctx0" brushRef="#br0">13820 10634 7871,'-19'0'574,"0"0"1,0 1-643,5 4 1,-2 5-722,-3 9 1,-3 3 531,-6 6 1,-1 2 412,1 3 1,-5 4 757,-1 5 0,3 1-484,7 0 0,4 4 223,5 0 1,8-6-264,2-7 0,10-4-50,4-2 0,10-11-75,5-2 1,3-11-341,1 1 1,5-10-49,0-4 0,7-10-6,-2-5 1,-4-9 19,0-5 0,-4-3-16,-2-1 1,-6-1-78,-3 0 0,-8 5 8,-1 0 0,-7 8 109,2 2 0,-5 1 42,-5 8 1,-3-5-254,-6 5 1,-7 2-26,-2 8 1,-4 1-62,-2 3 1,-2 3 33,2-2 1,-1 2-124,11 2-488,0 6 959,11-4 0,2-2 0,6-8 0</inkml:trace>
  <inkml:trace contextRef="#ctx0" brushRef="#br0">14033 10094 8172,'0'20'474,"5"4"-418,0 9 0,1 3-42,-1 7 0,-4 3 985,4 6 1,-5 6-402,-5 13 0,2-4-629,-6-1 0,1-6 219,-2 2 0,-1-10-260,7-5 1,-1-9 159,5-5 1,0-9-372,0-5 0,1-5 104,4-4 0,3-6-50,6-8 0,2-6-379,3-9 0,3-4 245,7-11 0,-6 9 148,1-3 1,0 2-49,4-2 1,-1 6 418,-3 3 0,-4 9-148,-6 6 1,-4 2 102,-1 2 1,-5 2 138,0 2 0,-2 11 263,-2 8 0,-6 4 45,-4 2 1,-4-1-175,-5 1 1,2 4-195,-7 0 1,7 0 18,-2-4 0,1-1-544,-1 0 1,5-6 99,0-3 0,0-9-451,4-5 187,4-4 1,-5-13-536,6-7 1,0-15 1033,5-8 0,7-13 0,0-10 0</inkml:trace>
  <inkml:trace contextRef="#ctx0" brushRef="#br0">14346 10321 7983,'22'-5'0,"-3"1"0,-3-1 655,-2 5 0,-6 8-187,-3 6 0,-4 8-146,-1 11 0,-6 0-97,-3 10 0,-9-8-173,-1 8 1,-4-6 143,4 1 0,-5-3-496,5-6 1,2-7-17,7-3 0,-1-8-708,6-2 371,1-6 1,10-7 252,3-11 0,10-8 69,5-1 1,-2 2 117,2-2 1,-7 7 164,2-2 0,2 5 73,-2 4 1,0-1 333,-5 6 1,0 2-69,0 8 0,-1 3 280,-4 6 0,2 7 13,-6 2 0,5 9-188,-6 1 1,3 11 23,-2-1 0,-4 4-117,4 1 1,-4 7-112,-1 7 0,0 5-42,0 0 0,0-4 94,0-1 1,0 1-42,0-2 0,-6 3 9,-3-3 0,-4-2-127,-1 2 0,0-2 93,-1-2 1,0-7-121,-4-3 1,-5-2 54,-9-3 1,0-5-661,-10-4 1,-1-3-145,-9-2 0,-8 1-387,-1-1 0,-1 1 1078,-3-1 0,3-4 0,-5 3 0,0 7 0,1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 2189 8457,'-14'-6'750,"6"4"-367,8-4 0,13 12-222,5 4 0,9 4 88,2 5 1,9-3-184,14 3 1,17 0 31,-27-11 0,2-2 0,3 0 0,0-1-179,0-4 1,1-2-1,6 1 1,1 0 170,6 0 0,1 0 1,5-3-1,1 0-441,7-2 1,1 0-1,1-1 1,0-2 339,1-1 1,0-1 0,-8 2 0,-1 0-7,3-1 1,-2-1-1,-6 2 1,-1-1-221,-6-1 1,-1 1 0,-2 1 0,0 0 279,-2-1 0,0-1 0,-5 1 0,-1-1-171,-2 3 1,-2 0 0,29-9 138,-15 12 1,-10-1 150,-8 5 0,-13 1-315,-1 4 1,-6 8 376,-4 6-224,0 6 0,0-3 0,0 7 0</inkml:trace>
  <inkml:trace contextRef="#ctx0" brushRef="#br0">5474 2275 8242,'-14'-15'0,"6"1"-40,3 0 0,-1 0 29,1 0 0,2 4 216,8 1 0,3 5 65,6 0 1,14 2-28,10 2 0,13 5-26,15 0 0,13 4-1084,-32-6 0,1-1 954,0 1 1,2-1 0,7-3-1,1 0-7,6-1 0,0-1 0,3-3 0,1-2-360,5-3 1,0-2-1,-2 0 1,-1-1 263,2 0 1,-2 0 0,-4 0 0,-1 0-155,3-1 0,-3 1 0,-11 2 0,-2 0 196,-6 0 1,-2 1-1,-2 4 1,0 3-1,1-1 0,-1 0 0,31 1 211,-7-1 0,-12 2-159,-7-7 0,-9 7 1529,-5-2-1676,-3-3 1057,-8 7-3488,-7-6 2774,-9 7 0,-19 0 0,-3 0 0</inkml:trace>
  <inkml:trace contextRef="#ctx0" brushRef="#br0">9811 5615 8189,'0'-14'616,"0"6"1,1 2 263,4 6-563,9 0 1,4 13-5,5 6 0,1 6-16,4 3 1,1 7 25,-1 3 0,-1 5-12,-3 4 0,1-3-142,-6 4 1,5-4 50,-5-1 1,0 6-255,-5 3 0,-5-3 12,1-2 0,-5-4-5,4-5 1,-6-1-190,2-8 0,-3 1-377,-2-11 0,0 0-465,0-5 133,0 0 1,-2-6-1057,-3-3 942,4-4 1039,-18-7 0,9-14 0,-10-10 0</inkml:trace>
  <inkml:trace contextRef="#ctx0" brushRef="#br0">9853 5843 8054,'-9'-10'383,"-1"1"0,7 6-6,-3-10 305,6 12-298,-6-6-140,4 7 0,-6 2-4,3 3 1,2 4-69,-6 10 1,-1 3-125,-4 7 0,0 5-404,0 4 324,-1-3 83,1 0 0,5-2-527,-1 0 149,7-6-485,-10 0-874,12-18 1686,-5 4 0,6-26 0,0-3 0</inkml:trace>
  <inkml:trace contextRef="#ctx0" brushRef="#br0">9939 5573 8054,'28'-16'357,"1"-1"205,-1 12 0,2 0-76,3 5 1,-3 0 181,3 0 1,-7 2-244,-3 3 0,1-2-193,4 6 0,-1-1-1199,-3 2 967,9 2 0,-9-4 0,11 6 0</inkml:trace>
  <inkml:trace contextRef="#ctx0" brushRef="#br0">14403 1052 8027,'0'-14'0,"0"0"0,0-1 658,0 1 6,0 0 458,0 0-558,0 6-238,0 1 1,2 7 230,2 0-328,-2 13 10,4-3 0,-6 18 86,0 0 0,5 4-69,0 11 0,-1-4-1,-4 9 1,0-4-50,0-2 1,0 3-134,0 2 1,0 2-302,0 3-473,0-3 744,0-6 1,0-2-1408,0-3 842,0-3 143,0-7 0,0-1-213,0-3 0,0-9-767,0-5-789,0-7 1574,0 3 0,0-17 486,0-3 0,0-10 88,0 1 254,0-4-254,0-2 0,2 6 8,3-1-26,-4 7 155,6-4-20,-1 7 1,-3 1 282,7 4 0,-6 2 542,6 7 0,-1 0-364,6 0 0,5-1-5,4-4 1,3-4-372,1-10 1,5 3-340,0-3 1,5 3-1447,-5 2 844,-6 0 336,0-1 403,-11 8 0,5-6 0,-7 5 0</inkml:trace>
  <inkml:trace contextRef="#ctx0" brushRef="#br0">14815 981 8027,'15'-14'262,"-1"6"657,0 1-549,-6 14 0,-2 9 349,-6 12-341,0 7-12,0 7 1,-1 6 142,-4-1 1,3 13-184,-2 2 1,2 6-114,2 3 0,0-2 24,0-2 0,0 5-14,0-5 0,5-4-196,-1-16 101,1 1-35,2-18 0,-4 8-124,6-10 66,-6-3-240,10-10 1,-11-1-762,2 0-279,-2-6-874,-2 4 2200,-6-4 0,-2 0 1,-7-1-1</inkml:trace>
  <inkml:trace contextRef="#ctx0" brushRef="#br0">15924 938 8266,'-12'2'23,"2"3"1,2-4 275,4 4 81,2 3-203,-4 0 1,6 6 78,0 0 1,0 0 15,0 1 1,6 0-17,3 4 0,3 3 198,-3 7-137,4 6-185,-12 1 1,4 15-52,-10 5 0,-3 3-124,-6 7 0,0-1-35,0 1 1,-1-1 93,1-3 0,5-10-109,-1 0 1,6-9-134,-6-10 1,7-6-889,-2-13 402,4-6 374,1-8 105,0-15 1,0-8-98,0-10 0,1-5 234,4-10 1,3 2-145,6-6 0,5 0 91,0-5 1,6 7 135,-1 2 1,-4 11 22,-1 3 1,2 6 239,-2 4 1,0 8 503,-5 7-440,-6 6-63,5-4 0,-7 14 147,3 2 0,-2 4-81,-7 1 0,0 2-11,0 3 1,0 3-2,0 6 1,0 1-41,0-1 0,4 1-533,1-1 0,0 1 188,-5-1 0,0-6-1571,0-3 845,6-3 330,-4-2 476,10-6 0,-4 5 0,7-5 0</inkml:trace>
  <inkml:trace contextRef="#ctx0" brushRef="#br0">16294 1336 8070,'-8'-8'674,"2"-4"-369,6 10-262,0-10 201,6 4-115,-4 0-245,10-5 171,-4 12-204,6-6 0,-6 14 150,-3 2 0,-3 5-127,-2 5 0,-2 3 6,-3 7 101,4-1 20,-12 1 1,10-1 192,-7 1 27,7-7-193,-3-2 1,6-10 71,0-1-96,0-6 0,0 2-92,0-10 0,6-7 65,4-7 0,2-7-154,3 3 1,-1-3 24,0 3 1,0-3-255,0 8 0,1-1-42,-1 4 59,0 1 336,-6 6 97,5 2 1,-12 14 33,4 6 1,-3 10 317,-2 14 0,-5 6-150,0 13 0,-6 0 52,2-1 1,1 8-763,-2 2 850,7-9-163,-3 4 0,1-12-742,0 4 758,-6 2-159,10-17 1,-7 1-42,3-15 1,2 1 144,-7-6-257,1-6 0,-5-2 112,-1-6 1,1-2 401,0-8 1,1-8-1367,4-6 445,-4-6-43,5-3 0,0-9 523,4-5 0,2-1 0,2 0 0</inkml:trace>
  <inkml:trace contextRef="#ctx0" brushRef="#br0">16521 1294 8174,'15'0'-71,"-1"1"-11,0 4 1,-1 4 361,-4 10 0,2 10 346,-6 9 0,0 8-229,-5 1 1,0 7-158,0-2 0,0 3-229,0 2-815,0-6 918,0 4 0,0-11-1330,0 3 879,0-2 150,0-3 1,0-7-330,0-7-69,0 1-20,0-20 1,-7 1 156,-2-20 1,-4-12 481,-1-16 0,1-4-34,4-6 0,-4-2 0,5-13 0,-4 4 0,2-2 112,4-4 0,6 3-112,0 1 0,6 2 0,4 16 72,9 4 0,1 12 163,4 3 1,4 4 65,1 6 1,-5 4 234,4 1 1,-4 6 168,-1-2-351,4 10-49,-17-4 0,9 12 117,-10-4-441,-3 10 130,1 3 1,-7 7-76,0-1 0,-7 2-39,-2 3 0,-10 4-215,-5 5 0,-1-1-27,1-3 1,-2 2-112,2-7 1,3-6-650,2-8 486,4-3 519,7-2 0,-5-6 0,5-2 0</inkml:trace>
  <inkml:trace contextRef="#ctx0" brushRef="#br0">16905 1464 8214,'0'15'40,"0"3"228,0 1 0,-1 11 456,-4-1 1,-3 4-390,-6 0 0,4-4-336,1-1 0,6-6-480,-2-8 278,3 1 118,2-7-243,7-2 215,1-12-111,6-2 0,-1-8-155,-4-3 1,2-2 125,-6-2 0,4-4-110,-4 3 0,0 2 115,-5-2 1,-2 5 121,-3-4 0,-2 10 22,-8-1 49,-5 9-50,4-1 0,-9 6 407,6 0-143,0 0 43,5 6-213,-1 2-144,7 0 1,8-2 154,10-6 0,9-6 0,3-2 0</inkml:trace>
  <inkml:trace contextRef="#ctx0" brushRef="#br0">17090 1279 8153,'29'-14'-378,"-1"0"1,0 1 576,1 4 1,-2-2 491,-4 6 0,3-4-449,-7 4 1,1-5-428,-1 6 1,-3-6-420,3 5 474,-3 1 1,-7 4 5,1 0 124,-7 0 0,3-7 0,-6 0 0</inkml:trace>
  <inkml:trace contextRef="#ctx0" brushRef="#br0">17303 1052 8153,'-9'2'220,"-1"2"25,1 4 1,-4 8 58,4 3 0,-4 3 239,4 7 1,-4 1-232,-1 3 0,4 3-55,1 7 1,1-1 229,-1 1-245,-4 6-61,11-5 0,-4 5-426,6-6-76,0-7-7,0-1 0,2-8-365,2-4 1,4-4 429,6-9-951,1-4 767,-1-6 0,0-8 26,0-6 0,1-6-52,-1-9 0,0-6 473,0-3 0,-6-3 0,5-1 0,-10-3 0,6-2 0,-5 3 0,0-4 0,3 4 127,-3 2 0,6-1-127,-5 0 0,4 5 0,-4 0 0,6 7 106,-2-2 169,4 9-120,1-3 0,-4 13 1032,-1 0-517,1 0-318,-2 12 0,3-3 141,-7 10 1,6 9-132,-5 10 0,-1 4-136,-4 5 0,0 4-8,0 5 0,-1 1 30,-4 0 0,-3 1-193,-6 3 0,3-2 123,-3 2 0,7-3-518,-7-1 176,9-7-121,-7-1 1,10-8-303,-3-4 1,4-7-35,1-6-254,0-7 577,0-16 0,1-4-116,4-16 0,3-2 18,6 2 1,-1-5 61,-4 5 0,4 4 400,-4 6-71,4 5-45,-5 4 1,0 8 840,-3 6-440,-4 0-103,5 12 1,-7 4 119,-4 13 1,-1 5-70,-4 4 0,-1-3 182,7-2 0,-6 0-329,5-4 0,1 1-319,4-11 1,1 0-1431,4-5 830,-3 0 767,10-6 0,2-2 0,8-6 0</inkml:trace>
  <inkml:trace contextRef="#ctx0" brushRef="#br0">17602 1493 8101,'14'0'533,"-6"0"0,5 0 117,-4 0-444,4 0 0,6-7-106,0-2 1,0-1 43,-5-4 0,0 3-162,0-8 1,-1 3-71,-3 2 0,1-2-320,-7-3 0,1 4-467,-5-4 482,0 3 172,0 2 0,-2 1-158,-2 4 74,-4-4 236,0 11 1,-9-4 215,2 6 0,-2 6 21,3 4 0,0 7 359,-1 2 1,-4 6-121,0-1 1,0 8 257,5 1 1,6 0 95,4-4-381,-4-1-64,6-6 0,-4 3-227,6-6-27,0 0-227,6-11 1,2 3-427,6-6 1,5 0 97,0-5 0,8-2-1407,1-3 1900,1-3 0,12-6 0,-5 0 0</inkml:trace>
  <inkml:trace contextRef="#ctx0" brushRef="#br0">18085 1237 8101,'-14'0'556,"0"6"-338,0 2 1,-5 6 352,0 0 1,-5 5-359,5 0 1,-5 5-378,6-5 1,5 0 63,8-5 0,4 0-207,1 1 0,1-3-156,4-2 298,9 2 86,2-10 0,4 4-308,-5-6 103,-1 0 165,6 7 0,-4-4 57,3 6 0,-5-4 92,-4 4 1,1-4 246,-6 5 0,-1-6-142,-4 6 0,0-1 105,0 6 1,0-6 257,0 1-192,-6-1-181,-8 5 0,-2 0-158,-3 1 0,-1-1-68,1 0 0,0-6-317,4-3 1,1-4 2,0-1 0,6-1-281,3-4 0,-1-11 696,1-12 0,1-7 0,4-8 0</inkml:trace>
  <inkml:trace contextRef="#ctx0" brushRef="#br0">18128 1137 8073,'19'-9'-261,"0"-1"1,0 7 449,-5-2 0,-4 4 452,-1 1 1,-6 1 236,2 4-423,-3 9-169,-2 2 1,-7 9-236,-2-6 4,2 7-185,-5-10 0,6 9-448,-4-6 310,-3 0-254,12-5 261,-6-6 1,9-2-396,3-6 0,3-5 94,6 1 135,-6-1 407,4 5 0,-8 0 122,5 0 1,-4 0 13,4 0 141,-6 6 1,4 2-78,-7 6 1,0 5 60,0 0 0,-2 7 336,-3-3 1,2 2-211,-6-1 0,4 1-199,-4-6-18,5 7 36,-2-11 1,6 6-1328,0-7 545,0-6-500,0-2 1096,0 1 0,6-12 0,2 3 0</inkml:trace>
  <inkml:trace contextRef="#ctx0" brushRef="#br0">18498 1237 8073,'8'-14'243,"-2"-1"1,-8 7 387,-2 4 1,-4 4 40,-6 4-365,-1 4-117,-5 13 0,4-5 125,-3 3-81,10-4-195,2 0 0,7-1-132,0 0 1,7-1 1,2-4 1,5 4-318,5-4 0,2-2 161,2-3 0,3 3-30,-7-3 0,4 6 366,-4-5 128,0 6-273,-5-10 1,-1 12 177,-3-4-145,-4-2 1,-6 5 1,0-4 22,0 7 0,-11-1-124,-3 0 0,-12 0-323,-2 0 1,-5 1 445,-5-1 0,-10 0 0,4 0 0</inkml:trace>
  <inkml:trace contextRef="#ctx0" brushRef="#br0">19578 1152 8123,'-6'-23'0,"3"8"-150,-7 5 0,1 7-268,-5-2 1,-5 4 346,0 1 1,-7 3 287,3 6 0,-4 1 3,-2 9 1,6 1-157,-1-1 1,8 2 470,2-2-237,0-3-125,12 10 0,-4-10-77,6 3 1,6-3-51,4-2 1,7-4-64,2-1 1,6-6 55,-1 2 1,3-3-35,1-2 0,1 0-342,-1 0 132,1 0 33,-7 0 0,-2 0 7,-6 0 84,-6 0 108,-1 0 0,-9 6 77,-3 3 1,-9 9-90,-10 1 0,-2 6 106,-3-1 0,5-4-127,1-1 1,5-3 26,-1-2 0,5-4-849,5-1 370,2-6 219,1-3 239,5-8 0,-6-18 0,7-4 0</inkml:trace>
  <inkml:trace contextRef="#ctx0" brushRef="#br0">19664 1123 8123,'14'13'0,"-2"-2"47,-2 12 0,1 1 97,-6 5 1,1 5 93,-1 4 1,-4 5 208,4 4 0,-3-1-10,-2 6-475,0 0 185,0-1 0,0 3-363,0-7-98,6 7 55,-4-16 1,4 7-200,-6-11 1,5-1 74,-1-5 1,1-1-883,-5-3 617,0-10 648,0-8 0,0-18 0,-13-10 0,-2-15 0</inkml:trace>
  <inkml:trace contextRef="#ctx0" brushRef="#br0">19592 1251 8051,'23'-14'-358,"2"4"-45,-6 1 0,6 1 683,-1-2 120,3-2-239,1 4 0,1-2 193,-1 1 1,-1 6-176,-3-2 1,-4 4 0,-6 1 0,-1 1-59,-4 4 0,-2 3-114,-7 6 0,-2 5-11,-3 0 1,-4 8 90,-10 1 1,2 2-161,-7 8 0,0-6-149,-4 1 1,4 2-132,0-2 0,7 0 61,-2-5 1,5-6-464,4-3 755,4-3 0,6-8 0,0-2 0</inkml:trace>
  <inkml:trace contextRef="#ctx0" brushRef="#br0">20090 1152 7865,'-8'0'89,"-6"6"317,0 3 0,0 9-96,-5 1 0,3 6-37,2-1 0,-1 2-166,1 3 1,0 4-162,0 0 1,6 0-67,3-4 1,3-7 166,2-3 0,0-3-408,0-2 0,7-6 134,2-3 1,4-4-197,1-1 185,0-12 0,1 2 0,-1-17-167,0 3 0,0-2 90,0-3 1,-1 1 314,-3-1 0,2 1 0,-2-1 0,2 7 0,-4-4 0,5 16 0,-12-3 0,6 13 654,-7 0-319,0 13 1,-5 3 158,0 12 1,-4 1 339,4-1 0,-1 5-564,1 0 1,3-4-189,-2-5 0,7-7-848,2 2 0,10-10 499,0-4 0,8-6 267,1-9 0,3-6 0,1-12 0</inkml:trace>
  <inkml:trace contextRef="#ctx0" brushRef="#br0">20531 1038 8041,'-14'14'280,"-1"0"0,1 0 30,0 1 1,-5 4 488,0 0 0,-6 6-414,1-1 0,4 2-289,1 3 1,3-1 105,2 1 0,1-1 14,3 1 0,4-1-270,6 0 0,6-1-280,4-3 1,4 0-332,5-10 0,2 2 131,2-12 0,9 1-524,-4-5 1,2-6 1057,-6-4 0,9-9 0,-3-3 0</inkml:trace>
  <inkml:trace contextRef="#ctx0" brushRef="#br0">20602 1279 8181,'0'15'927,"2"-6"-771,2 1 1,1-7 314,9 2 1,-1-5-241,11-5 0,-1-3-424,6-6 1,4-5 172,0 0 1,5-5-87,-5 5 0,-1-5 72,-9 5 0,-2 1-280,-7 3 65,-6-5 1,-3 6-3,-10-1 1,-11 7 60,-12 8 1,-2 0 219,-8 0 0,6 2 164,-1 3 1,3 7 23,2 7 0,1 5 287,3-5 0,5 6-211,10-1 1,-2 3 47,6 1 1,-1-4 6,1 0 0,3-1-93,-2 6 1,7-6-17,1 1-149,14-6-189,-9 2 0,18-6-296,-3 1 0,11-8-351,7-2 1,12-3 744,8-2 0,-1 0 0,-4 0 0</inkml:trace>
  <inkml:trace contextRef="#ctx0" brushRef="#br0">23616 896 8176,'0'-15'-232,"0"8"1,0-1 1526,0 3-516,0 3-288,0-4-294,0 6 16,0 6 1,0 2 30,0 6 1,0 2 14,0 3 0,2-1 92,2 5 0,-2 1 122,3 4 0,-4 1-25,-1-1 1,0 1-142,0-1 0,0 5 7,0 0 1,0 2-6,0-2 0,0 4 0,0 5 0,0 1-124,0 0 0,0 4-102,0 0 0,0-4-9,0-5 1,0-6-290,0 1 1,0-5-34,0-4 0,0-8-987,0-7 279,0-6-224,0 4 1,0-23 486,0-3 0,0-3-267,0 8 1,0-5 312,0 0 0,-1-7 647,-4 3 0,3-4 0,-4-2 0</inkml:trace>
  <inkml:trace contextRef="#ctx0" brushRef="#br0">23630 938 8175,'0'-14'-1329,"-6"6"1919,4-4-221,-4 10 127,6-4-49,0-1-173,0 6 167,0-6-65,0 7-35,0 0 296,6 0-389,-4 0 1,6 0 295,-3 0-65,-4 0-20,6 0-281,-1 0 164,-5 0-347,12 0 29,-11 0-5,10 0 0,-9 0-55,7 0 114,-1 0 0,6 2-97,-1 3 0,0-4 45,0 4 0,5 1-14,0-1 1,2 5-88,-2-6 0,1 7 11,4-1 1,3 1 28,-4-2 0,4 4 101,2-3 1,-1 2-9,1 2 0,-3 1 0,-2-1 0,-2-5 98,-3 1 0,-3-1-108,3 5 1,-8-1 80,-1-3-167,-1 2 109,5-4-23,-6 6 0,-2-4-233,-6-1 231,7-6-63,-6 10 0,6-5-15,-7 6 1,0 0 25,0 1 1,-7 4-10,-2 0 0,1 6 10,-1-2 0,-6 4 2,-4 2 0,-1 4 13,1 0 1,1 2-7,-5-2 1,1-3 0,-2 3 1,-3-3-5,3-1 1,-2-6-3,-3 1 1,1-7 2,-1 2 1,1-3-2,-1-2 1,1 1 68,0-1 0,1-5 5,3 1 1,-1-1 162,6 5 1,0-4-143,5-1 0,4-5-56,1 0 1,4-2 17,-5-2-12,7 0-193,-9 0 1,10-2-825,-3-2-107,4 2 1078,1-4 0,6-1 0,2-1 0</inkml:trace>
  <inkml:trace contextRef="#ctx0" brushRef="#br0">28066 711 8197,'0'-14'0,"-4"-1"8,-1 1 1,-5 0 200,6 0 1,-7 0 114,1-1 0,2-4-16,-1 0 1,-1 2-82,-4 8 1,1-4 0,4 3 0,-4 4-76,4 1 0,-4 4 110,-1 1 0,4 0-317,1 0 1,-1 1-83,-4 4 1,5 8-89,-1 6 0,2 6 111,-1-1 0,-2 4-72,6 5 0,0-1 137,5 6 0,0 1 13,0 9 1,0-3 88,0 8 0,7-8 160,2 3 1,4-4-71,1-1 1,0-5-233,0-1 0,-4-5-205,-1 1 1,-1 0 92,2-4 1,-4 2-186,-6-7 0,0 3 128,0 1-1,-3 6-71,-7-1 0,-1 0-43,-12-5 0,-7-4 123,-8 0 1,-5-7-16,-4 2 1,1-3 264,-6-2 0,6-8 0,-1-6 0,2-12 0,3-10 0</inkml:trace>
  <inkml:trace contextRef="#ctx0" brushRef="#br0">27384 1109 8125,'6'-8'-1,"4"2"50,9 6 0,-2 0 247,7 0 1,1 1 207,8 4 1,3-2-203,7 7 0,4-7-53,1 2 0,6-4-215,-2-1 1,-2-5 159,2 1 1,-3-6-1369,8 5 951,-9 1 0,13 4 1,-10 0-1</inkml:trace>
  <inkml:trace contextRef="#ctx0" brushRef="#br0">28535 896 8160,'7'-15'0,"-6"1"5,4 0 109,-3 6 118,-2 2 0,0 7 42,0 4 0,0 3-215,0 6 85,-7 0 1,4 5 51,-6 0 0,4 7-4,-5-3 0,1 4-31,-5 2 0,0-1 6,-1 0 0,3 1-168,2-1 1,-1 1 97,6-1 0,-4-1-463,4-3 1,2 1-131,8-6 0,3 0-374,6-5 0,5-1 870,0-4 0,12-2 0,-1-7 0</inkml:trace>
  <inkml:trace contextRef="#ctx0" brushRef="#br0">28806 1223 8160,'4'-15'0,"1"1"0,0 0 16,-5 0 1,0 0 357,0-1-107,0 1-84,0 0 0,-2 1-166,-3 4 97,4 2 1,-12 7-171,4 0 0,1 0 116,-2 0 1,1 5-56,-5 0 0,1 6 42,4-2 0,-4 4 36,3 1 0,3 5 64,-3 0 0,7 6-51,-2-1 0,4-2 7,1 2 0,0-7-56,0 2 1,6-3-183,3-2 0,10-6 64,5-3 1,3-10-254,1-4 1,1-10 32,-1-5 1,1-4 158,-1-5 0,-6 1-57,-3-6 0,-1 0 69,1-5 1,-8 6 22,3-1 1,-5 1 32,1-1 0,-4-1 170,-6 6 1,0 0-1,0 4 1,0 12-69,0 3 490,0 2-332,0 5 1,0 7-18,0 9 1,0 4-27,0 1 1,0 2-54,0 3 0,0 3-43,0 6 1,0 1-172,0-1 1,-5 1 113,1-1 1,-1 0-150,5 1 1,0-1-208,0 1 0,0-1 152,0 1 0,0-3-188,0-2 0,0-3 392,0-7 0,6 0 0,2 0 0</inkml:trace>
  <inkml:trace contextRef="#ctx0" brushRef="#br0">29346 583 8254,'0'-14'-687,"0"4"895,0 1 1246,0 6-489,0-4-449,0 7 0,5 7 98,-1 2-413,7 4 1,-4 2-15,2 4 1,5-1-173,1 5 0,-1-4 153,5 5 1,-3 0-138,-2 4 0,0 7-307,0 3 0,-6 3 167,-3 2 1,-4 4-224,-1 0 0,-14 6 21,-9-6 0,-17 5-351,-12-5 1,-8 7 302,29-28 0,0 0 1,-26 25 17,5 1 1,6-6-1,-2 3 1</inkml:trace>
  <inkml:trace contextRef="#ctx0" brushRef="#br0">30199 881 8113,'0'-9'0,"0"-1"0,2 7 135,2-1 1,4-3 270,6 3 1,2-1-169,3 5 0,3-7 63,7-2 1,1 1-358,3-1 1,-3 1-399,3-2 1,-3-1-334,-2 6 0,-5 1-27,-4 4 479,-10 0 1,-6 1 220,-12 4 1,-9 9 113,-15 10 0,2 3 0,-7 1 0,1 2 0,-1 3 0,-3-3-35,3 4 1,4-9 141,1-1 0,4-7 239,5 2 1,9-8 97,5-2-165,7-5 0,9 0-44,13-8 1,6-3 36,4-2 0,6-2-110,3 6 1,0-5 29,4 6 0,-7-1-319,8 5 1,-6 0-513,1 0 0,-8 0 639,-6 0 0,-7 6 0,4 2 0</inkml:trace>
  <inkml:trace contextRef="#ctx0" brushRef="#br0">30697 739 8113,'14'0'0,"5"0"-97,0 0 0,1 0-151,-1 0 0,2 0 235,2 0 0,3 0 160,-7 0 0,4 2-129,-4 3 0,0-2-1,-5 6 0,1-4 174,-1 4 1,-6 1-100,-3 4 1,-4 0 161,-1 1 0,-6 4-31,-4-1 1,-9 8-88,-4-3 0,-11 6-147,-3 4 1,-9-3-184,-2 3 0,3-8-13,7-1 0,4-6 7,11 1 200,9-4 0,1-7 0,5-1 0</inkml:trace>
  <inkml:trace contextRef="#ctx0" brushRef="#br0">31479 526 8197,'7'0'310,"6"0"-461,-11 0 0,9 2 71,-7 2 0,1 4 58,-5 6 1,0 1 153,0-1 1,-1 0 12,-4 0 1,-3 5-10,-6 0 1,0 5-57,-1-5 0,-4 6-103,0-1 0,0-4 126,5-1 1,6-3-158,4-2 0,2-4 37,2-1 0,8-6-102,6 2 0,0-3 115,5-2 0,3-7-107,2-2 0,-2-8-1,2-2 0,-2-2 84,2 2 0,1 2-145,-6-7 1,6 7 128,-1-2 0,-2-2 9,2 2 0,-7 0 27,2 5 0,0 5 215,-5-1-58,4 7 130,-10-3 0,-1 7-209,-2 4 0,-10 9-17,-4 10 0,-8 3-145,-2 1 1,-2 2 151,2 3 1,3 10-62,-3 9 0,5 3 100,5 2 0,-2 0-18,6 0 1,-5 0-52,6 0 0,-1-7 134,5-2 1,-5-6-145,0-4 1,1 2 45,4-7 0,0-6 237,0-8 1,-2 0-67,-3-5 0,2 2-126,-6-12 1,-1 6 43,-4-5 0,-5-2 79,0-8 1,-6-3-182,1-6 1,-3-2-141,-1-3 1,1 2-147,3-7 1,1 0 113,8-4 1,0 0 144,10-1 0,2 1-30,7-1 0,11 1 12,8-1 0,11-4-150,3 0 1,8-2-110,7 2 1,2-5 0,-22 15 1,2-1-1,2 2 1,1 0 0,2-3-1,1 1 1</inkml:trace>
  <inkml:trace contextRef="#ctx0" brushRef="#br0">13976 2303 8481,'0'-14'383,"0"6"-177,7 2 0,1 6 4,6 0-207,0 0 33,0 0 1,7 0-212,3 0 0,7 0 317,2 0 0,8 0 26,2 0 1,0 0 62,4 0 0,2-5 25,-2 0 0,2-4 140,-1 4-340,-4-6-77,18 9 0,-9-9 61,14 7 1,-6-6 25,6 5 1,-7 1-185,1 4 1,-9 0 130,-4 0 1,-2 0-166,1 0 1,4 6 58,6 3 1,4-1-139,1 2 1,-1-7 408,-4 2 0,-1-2-115,-4 2 0,1-4 312,-5 4 1,7-5-48,2-5 0,6 2-92,8-7 0,5 1-66,0-5 1,0 0 1,-5-1 0,0 1-340,0 0 1,-31 9 0,0 0 131,1 0 0,-1 1 1,1 2-1,-1 1-145,31-4 1,-2-1-47,-2 1 0,-3 0 117,-2 5 0,-2 0 47,6 0 0,1 5 33,4 0 1,0-1 4,0-4 0,-5 0 7,1 0 0,-4 0-50,8 0 0,3-6 31,-31 1 1,-1 1-1,-1 0 1,-1 0-71,1-1 0,-1 0 0,32 1 79,-1-6 1,0 5-16,-4-4 0,7 4 27,2-4 1,0 5-2,-5 0 1,-6 2 30,-4 2 1,-7-5 175,-2 1 0,2-1-129,7 5 1,3 0 25,2 0 1,3-2-159,-2-2 1,-4 2 107,-1-3 0,-4 2-218,-1-2 1,8 2 70,6-6 0,1 4 64,-31 0 0,-1 1 0,33-1 3,-2-5 1,-5 6 12,-4-6 0,2 2 22,8-1 0,5-2 102,-37 8 1,1 1 0,36-8 11,-1 6 0,-10-3-100,-4 3 0,1 2 13,-1-3 1,5-1 20,0 1 0,1 1-3,-2 4 1,-3-5 20,-6 0 1,-2 0-83,-2 5 0,2-4 79,-3-1 1,3 0 6,2 5 1,0 0-114,0 0 1,0 0 83,0 0 0,-7 0-115,-2 0 1,-11 2 194,-3 2 0,-6-2-236,-4 3 1,1-4 483,-6-1 0,0 0-282,-5 0 47,-6 0 1,0 0-565,-3 0 438,-4 0 0,6 0 0</inkml:trace>
  <inkml:trace contextRef="#ctx0" brushRef="#br0">21924 697 8491,'-6'-15'0,"3"1"-306,-7 0 1,7 0-62,-2 0 1780,-3-1-851,1 1 1,-3 6-92,1 3-213,-1 4-136,-4 1 0,-7 1-147,-2 4 0,-9 9 97,-1 10 1,-8 3 53,-2 1 0,2 6 48,-2-1 1,7 0-5,8-5 1,1-1-176,3-3-34,10 3 52,8-5 0,6 2-524,0-1 264,0-5 135,6 2 0,2-6-245,6 1 139,0-1 156,0 0 0,1 0-18,-1 0 0,-5 2-12,1 3 1,-7 3-15,2 7 0,-8-4 97,-2 3 0,-6-2 41,1 7 0,-1-5 118,2-4-186,-4 3 33,5-11-268,0 4 248,2-6-16,6-6 8,0 5 1,5-10 30,-1 7 1,8-1-2,-3 5 1,-1 5 3,1 0 1,-1 8 8,2 1 0,-2 3 47,-4 6 0,-2 1-78,3 5 1,-4 4 242,-1 1 1,0 5-67,0 0 1,0 7-65,0 1 1,0 1-104,0-5 0,2-5 223,3 0 1,-4-8-10,4-1 1,-3-2-99,-2-8 1,4 0-169,1-4 0,0-2 112,-5-4 0,0-2-596,0-7 274,0 0 221,0-6-333,0-2-23,0-6 1,0-1 405,0-4 0,0-15 0,0-10 0</inkml:trace>
  <inkml:trace contextRef="#ctx0" brushRef="#br0">22251 1123 8279,'-14'-14'-197,"0"0"0,-5 6 66,0 3 409,0-3 1,5 7 458,-1-4 1,1 3-510,0 2 0,5 0 284,-1 0-495,7 0-119,-3 0 184,12 7 0,2 2-172,6 10 1,-4 5 227,-1 9 0,-1 3 17,1 7 0,-2 3-116,-7 6 0,0 1-14,0 14 0,-5-7-39,0 1 0,-4-7-6,4-2 1,-4-11-190,4 2 0,-2-15 89,3 1 1,1-15-168,-7 0 0,5-9 4,-4 0 0,-2-4-181,-8-1 1,1-6-567,-5-3 1030,-1-4 0,-11-8 0,-1-1 0</inkml:trace>
  <inkml:trace contextRef="#ctx0" brushRef="#br0">21754 1635 8247,'9'0'19,"1"0"-19,-1 0 0,5 0 0,5-2 1290,0-2-550,13-4-334,-9-7 1,25 0 256,-1-4-413,13-3-554,-1-7 1,5 5 303,-2 1 0,-3-1 0,4-4 0</inkml:trace>
  <inkml:trace contextRef="#ctx0" brushRef="#br0">22493 569 8433,'0'-15'284,"0"6"-23,0-1 135,0 7-250,6-3 0,2 1-223,6 1 0,-3-1-37,4 5 0,-4 0 134,8 0 0,3 0-21,1 0 1,0 0 106,0 0 1,-5 5-4,1-1 0,1 3-59,-1-3 1,-5-1 50,-4 7 0,-7-1-57,2 6 0,-4 5-89,-1 4 0,-8-2-21,-6 2 0,-2-1 84,-7 6 1,5-1-111,-1 1 1,4-6 118,0 1 0,7-5-10,4 5 1,2-5 13,2 4 1,2-4 23,2 5 1,4-5-42,7 5 1,-6-5-5,0 4 0,1 1-72,4 4 0,-6 2 76,-3 4 0,1-3-45,-1 7 1,0-2 56,-5 2 1,0 8-5,0-3 0,0 3 40,0-4 1,0 1 162,0 0 0,0 1-65,0 3 1,1-6 217,4 7 0,-2-4 127,7 13-1536,-7-4 1164,9 17 0,-8-12-46,5 4 0,-4-4-98,4-1 1,-6-8-218,2-6 0,1 0 139,-1-5 0,0-4-108,-5-1 0,-2-3-2,-2-1 1,-9-1-116,-6 1 1,-6-1-1395,1 1 1714,-9-7 0,3 1 0,-3-8 0,3-4 0</inkml:trace>
  <inkml:trace contextRef="#ctx0" brushRef="#br0">9910 5644 7962,'-6'-8'-307,"3"0"-38,-7 3 0,6 2 1442,-6-6-449,1 6-43,-6-10-18,7 11-303,-4-4 0,10 8-56,-3 2 1,4 6-50,1 9-60,-6 9 48,-2 9 1,-7 7-76,1 3-113,0-3-52,0 5 0,0-6-295,-1 0 0,1-7 58,0-3 1,4-4-805,1-6 10,6-2 1104,-3-13 0,6-15 0,0-8 0</inkml:trace>
  <inkml:trace contextRef="#ctx0" brushRef="#br0">9882 5516 7987,'22'-8'264,"-3"3"1,3 4-67,0 1 0,7 6 334,-1 4 1,0 2-437,1 2 1,-1-1-686,1-3 589,-1 2 0,7-4 0,1 6 0</inkml:trace>
  <inkml:trace contextRef="#ctx0" brushRef="#br0">4067 8416 8147,'-22'-1'0,"3"-4"0,8 3 424,1-3 773,7 4-321,-3 1-699,6 0 1,6-2 15,3-2 0,10 2 84,5-3 0,8 4-15,1 1 1,11 0-50,-1 0 0,9 0-87,0 0 0,8 0 1,2 0 1,6 0-289,-2 0 1,-3 0 45,-1 0-848,-4 0 1069,5 0 1,4-5 313,9 0-273,3-6-71,-37 10 1,1 1 0,-1-6-1,0 1 166,-2 2 1,0 1-1,39-8-292,-3 6 0,-33-2 0,1 1 156,5 0 0,1 0 0,1-2 0,-1 0-36,5-3 1,-1 1 0,-4 1 0,-2 0-68,2-1 0,0-1 0,1 0 0,1 0-90,2 0 1,1 1-750,1 2 1,0 1 832,-5-1 0,-1 1 0,0 5 0,-1 1-107,-3-3 1,-2 1-1,1 1 1,0 0-42,5 1 1,0 0 0,-5 1-1,0 0 155,3 1 0,-1 1 0,-5-2 0,0 1 35,-2 3 1,0-1 0,1-2 0,0 0 95,4 0 0,0 0 1,2 1-1,0 1-38,2-2 1,1 0-1,-4 1 1,0-1-42,-4-1 1,1-2 0,3-1 0,0-2-42,-2-1 1,2 0 0,2 1 0,0 0 44,2 0 1,0-1-1,-1 0 1,-1 0-173,0-1 0,-1-2 1,0 1-1,-1 0-4,0 0 0,-1 0 0,1 0 0,1 0 3,2-1 1,1 1-1,-1 2 1,-1 1 64,-3-1 1,0 0-1,-2 3 1,1 0 6,-4-3 1,0 0-1,1 3 1,0 1 36,6-1 0,1-1 0,-3 2 0,0 1 5,3 0 1,-1 0 0,-5-2-1,0-1 10,0 1 0,1-1 0,-1 0 0,0 0-2,2 0 0,2 1 1,0 1-1,1-1 10,3-3 1,-1 1 0,-2 1-1,0 1-2,-2-3 1,0 0-1,-1 1 1,0-1 1,1-2 0,0 0 0,2-1 1,1 1-18,4 0 1,0 0-1,-3 0 1,-1 0-2,2 0 0,-1 0 0,-6 0 0,-1 0-5,1-1 0,0 1 0,0 0 0,1 0-2,1 0 1,0 0 0,0 2-1,0 0 14,-2 0 1,-1 1 0,0 2 0,0 1-58,-2-2 0,0 1 1,36 0-10,-10 2 0,4 0 87,-4 0 1,9 0 125,0 0 1,4 0-120,-7 0 0,-3 2 153,-7 3 0,2-4-162,7 4 1,1-5 25,-1-5 0,0 2 23,0-6 1,-11 4-19,-3-4 0,-15 4 731,1-5 0,-5 6-862,0-6 0,-3 7 259,-7-2 1,-6 4-579,-3 1 1,-3 0-570,-2 0 961,-6 6 0,5 8 0,-5 8 0</inkml:trace>
  <inkml:trace contextRef="#ctx0" brushRef="#br0">9498 4763 8059,'-5'-24'-496,"0"0"539,-6 7 0,10-4 346,-4 7 0,3 5 225,2-1 318,0 7-253,0-3-416,0 18 1,7 4 184,2 12 1,-1 7-115,2 3 0,-6 0-50,6 5-52,-7-4-97,3 10 0,-6-2-50,0 1 0,0-1-69,0-4 1,0-7-306,0-3 1,0-9-326,0-5-874,0-3-93,0-2 784,0-6 405,0-8 0,0-10 392,0-8 0,7-11 0,1-7 0</inkml:trace>
  <inkml:trace contextRef="#ctx0" brushRef="#br0">9469 4663 8059,'0'-14'85,"7"4"118,2 1-85,-2 6 132,12-4 1,-8 7 293,12 0 1,1 0-209,4 0 0,-4 7-45,0 2 0,0-1-78,4 2 0,0-1-15,1 5 1,-5 5-158,-1 0 0,-1 0 78,2-5 1,-3 7-75,-7 3-113,0-4 97,-6 7 1,-3 0-121,-10 6 1,-9 6 63,-10-1 0,-4 8 83,-6 2 0,3-1-223,-7-4 1,-2 2-424,-7-2 0,3 0-1349,-4-15 1939,4-3 0,-2-9 0,0 0 0,1-2 0,-3-3 0</inkml:trace>
  <inkml:trace contextRef="#ctx0" brushRef="#br0">6128 4919 8223,'0'-22'0,"0"3"0,0 3 240,0 2 415,7 0-405,-6 6 0,7 1 205,-3 7 0,-4 2 151,4 3-156,3 3-264,-6 12 1,9 2 386,-7 7-262,1 5-77,1 9 0,-4 3 158,3 6 0,-2-5-296,2 6 1,-4-8-211,4 3 1,1-6-236,-1-4 0,6-3-564,-1-7 0,1-1-700,-2-3 873,4-3 740,-5-7 0,6-6 0,0-2 0</inkml:trace>
  <inkml:trace contextRef="#ctx0" brushRef="#br0">6327 5260 8202,'15'-14'-12,"0"-5"107,4 0 0,3-11 234,7 2 1,4-6-252,0 1 0,0 3-132,-4-3 1,-2 3-128,-4 2 0,-2 5-998,-7 4 1179,-6 4 0,5 0 0,-5 1 0</inkml:trace>
  <inkml:trace contextRef="#ctx0" brushRef="#br0">6583 4734 8169,'0'-8'-689,"0"0"817,0 4 1305,0 2-974,0-4 1,0 14-71,0 6 1,0 2-81,0 7 1,2 3 15,3 7 1,-2 6 288,6 13-153,-6 7-598,10 12 0,-10 6 235,2-37 1,0 1 0,3 38-65,-4-39 0,1 0 0,8 39-186,-8-38 0,-1-1 0,6 31-16,4-9 0,-8-12-277,8-7 0,-4-13-787,-1-11 1232,4-3 0,-5-9 0,6 0 0</inkml:trace>
  <inkml:trace contextRef="#ctx0" brushRef="#br0">7266 5488 8409,'-15'-15'0,"1"1"0,0 6-110,6-4-402,-4 10 1366,4-4 0,-2 6 252,1 0-667,5 0 1,0 0-164,8 0 1,4 1 97,7 4 1,5-2-213,4 7 1,7-1 10,3 5 1,7 5-168,1 0 0,1 0-624,4-5 0,-4 1-1335,-5-1 1006,3 0 333,-11 0 1,5-6-820,-7-3 859,-6-4 574,-1-7 0,-7-2 0,0-12 0,1-2 0</inkml:trace>
  <inkml:trace contextRef="#ctx0" brushRef="#br0">7749 5388 8289,'-9'-8'76,"-1"3"171,7 4 0,-3 7 100,6 4 0,1 4-16,4 5 1,-3-3-115,2 3 0,3 1-33,-3-1 1,6 0 3,-5-5 0,4 0-103,-4 1 1,0-1-307,-5 0 154,0 0 87,0 0 0,-7 2-309,-2 3 135,-4-3 40,-1 5-1016,-7-7 722,6 0 1,-12 0-140,3 0 0,2 1 547,-2-1 0,0 0 0,-4 0 0</inkml:trace>
  <inkml:trace contextRef="#ctx0" brushRef="#br0">8005 5274 8333,'0'15'158,"0"0"112,0 4 0,0 5 375,0 9 1,-2 3-254,-2 7-167,2 6-222,-11 2 0,10 10 261,-6 1 1,1 6-114,-2-2 1,-2 2-156,2-2 1,-1-2 231,2-8 0,-2 1-27,6 0 1,-4-11-59,4-3 1,0-17 215,5-2-230,0-6 0,0-12-69,0-6 0,0-14-186,0-15 1,6-7-25,4-12 1,7 3-94,2-7 0,6 6-649,-1-2 1,-2 6 27,2 4 1,-7 3 456,2 7 270,3 5 165,-12 9 1,9 8 370,-10 6-182,4 0-39,-5 0 0,0 6 423,-3 4-299,-4 9 40,5-4 0,-6 12 157,0-3 1,0 3-34,0 1 1,0 5 99,0 1 0,0 5-103,0-1 1,7 3-138,2 2 0,4-7-787,1-3 283,7-9-576,-6 3 0,14-18 754,-1 1 0,1-7 0,5-3 0</inkml:trace>
  <inkml:trace contextRef="#ctx0" brushRef="#br0">868 6568 8050,'-14'0'559,"6"0"201,1-6 1,9-2-149,3-6 0,9-2-186,10-3 1,7-3-450,2-7 40,7 1-56,-4-1 1,5-2-1,-3 2 1,-5-1-210,-9 11 1,1 2-587,-6 8 0,0 2 321,-5 7 1,-6 3-1163,-3 7 1675,-3-1 0,-9 25 0,-1-4 0</inkml:trace>
  <inkml:trace contextRef="#ctx0" brushRef="#br0">1038 6511 8050,'-8'0'-97,"2"0"180,6 0 150,0 6 0,5 2 309,0 7 0,4 5-182,-4 4 1,0 9 99,-5 5 0,0 9-247,0 5 0,0 10-15,0 4 1,0-2-1295,0-3 1207,-7-2-27,6-9 1,-6-1-1436,7-6 829,0-13-140,0 3-399,0-17 560,7-2 1,-6-11-288,4-12 1,-3-9 787,-2-15 0,0-3 0,0-7 0</inkml:trace>
  <inkml:trace contextRef="#ctx0" brushRef="#br0">1053 6952 8050,'1'-33'1,"4"-1"1,3 1 31,6 5 1,5-1 221,0 1 1,6 0 13,-1-1 1,3 1-171,1-1 1,-1 4-244,-3 6 0,1 0-374,-6 10 518,-6 2 0,-7 7 0,-6 8 0</inkml:trace>
  <inkml:trace contextRef="#ctx0" brushRef="#br0">1124 6966 8050,'9'14'-61,"1"0"0,-3 1-6,3-1 1,3 0 294,-4 0 1,-3 5 391,-1 0 0,-2 5-396,2-5 1,-3 0-342,2-5 1,-2-4-113,-2-1 56,0-6 198,0 4-1,0-7 0,0-2-99,0-3 1,0-4-224,0-10 1,2-2 105,2-2 0,-1-4-89,7 3 1,1-3 251,8-1 0,-2 1 119,7 3 0,-2 4-2,2 5 52,3 1-32,-5 0 0,0 1 209,-3 4 0,-3 3-48,-2 6 0,-6 1 102,-3 4 1,1 7-72,-1 7 1,-2 5 49,-8-5 1,-3 6-242,-6-1 0,-5 8-123,0 1 1,-5 0-239,5-5 156,0-5 64,5 3 1,1-10-1146,4 3 509,-4-9 338,12-4 330,-6-6 0,1-19 0,-2-5 0</inkml:trace>
  <inkml:trace contextRef="#ctx0" brushRef="#br0">1522 6241 8050,'36'-22'-172,"-3"3"0,-4-2 285,-6 2 0,3 0 215,-7 5 0,4 6 190,-4 4-143,0 2 0,-6 8-778,-4 4 200,-2 9 150,-7 9 0,0 10-39,0 10 1,0-4 98,0 3 0,-2-3-110,-3-1 1,2-11 68,-6-4 1,4-4-348,-5-1-187,7-2 236,-9-7 151,10-6 1,-6-3-422,3-10 262,4-3 340,-5-6 0,1-2 0,0-3 0,0 8 0,5-3 0,-1 9 0,-4 0 30,3 4 1,-9 14 135,7 5 0,-6 8 51,5 2 676,-6 1-529,10-1 0,-10-4 89,6-1 1,0-5 26,5 1-551,0-10 216,0 4 1,7-13-153,2 0 1,4-11-118,1-8 1,5-2-219,0 2 0,0 4-285,-5-4 336,7 3 115,-6 2 0,7 1 9,-3 4 76,-3-4 87,5 11 1,-12 2 135,1 10 1,-7 4-69,2 5 1,-4 3 130,-1 7 0,-6 5 7,-4 4 0,-2 3 173,-2 2 0,-1 0-92,1-1-193,0-5 22,0 4 0,-1-16-208,1 3-28,0-9 100,6-5 1,-5-7-173,4-7 0,3-3-132,1-7 1,-1-6-847,1-12 1174,0-13 0,11-3 0,2-13 0</inkml:trace>
  <inkml:trace contextRef="#ctx0" brushRef="#br0">2019 5871 8050,'15'0'69,"-8"7"0,0 7 818,-7 10 1,-7 7-297,-2 2 1,-8 12-303,-2-3 0,-5 12-99,5 3 1,0 0-112,5 4 0,4-4-221,1-5 1,6-3-504,-2-6 1,-1-13-651,1-6 0,0-7 1295,5-3 0,-6-6 0,-2-2 0</inkml:trace>
  <inkml:trace contextRef="#ctx0" brushRef="#br0">1877 6326 8050,'14'-14'-109,"1"0"1,0 4 712,4 1-241,-3-1-75,11-4 0,-10 5 86,7-1 1,-5 1-301,5-5 0,-7 1-277,2 3 1,-8 4-180,-1 6 4,-7 0 0,3 2-611,-6 2 509,-6 4 203,-2 19 1,-13-2-368,-2 13 644,-11 0-247,4 5 0,-11 6 0,5 1 0</inkml:trace>
  <inkml:trace contextRef="#ctx0" brushRef="#br0">1877 6554 8050,'-8'14'0,"-3"0"8,6 0 91,1-6 1,5-3 192,4-10 0,5-3 56,8-6-437,5-6 169,5 4 1,2-11-103,3 3 0,-3-3-262,3-1 0,-3 6 7,-1 3 0,-9 3-723,-5 2 1000,-1 6 0,-6 2 0,6 6 0</inkml:trace>
  <inkml:trace contextRef="#ctx0" brushRef="#br0">1991 6468 8050,'9'21'259,"1"3"1,-5 3 426,4 1 0,-4 2-285,4 3 1,-6-1-102,2 6 1,2-5-443,-3 5 0,6-11 201,-6 1 1,6-9-1265,-5 0 620,6-3-297,-10-8 143,12-2 0,-11-14 739,2-6 0,-2-13 0,-2-9 0</inkml:trace>
  <inkml:trace contextRef="#ctx0" brushRef="#br0">2076 6582 8566,'8'7'1393,"5"0"-926,-4 8 0,-1 4-23,2 0 0,-6 0-295,6-5 1,-2-5-145,1 1 0,4-7-823,-4 2 510,4-10 290,1-3 0,0-11-1391,1 0 731,5-13 283,-10 9 1,9-12-338,-10 7 1,-3 5 374,-1 4 1,1 4 356,-1 0 123,0 8 0,-7 8 50,-2 13 0,0 8 1420,-5 12-808,-1 2-463,-4 7 1,0 4 783,0 0-543,0 7-304,-1-3 1,3 1-75,2 0 0,-1-13 7,6-1 0,-4-8-51,4-6 135,1-3-362,4-14 0,6-7-186,3-9 210,4-10 21,8-3 0,-1-11-892,4 0 482,3-7 80,-5 10 0,1-6 371,1 3 0,0-4 0,4-5 0</inkml:trace>
  <inkml:trace contextRef="#ctx0" brushRef="#br0">2403 6341 8137,'14'-15'419,"1"1"1,-1-6-217,0-4-98,7-3-150,1-1 1,1-1-177,1 1 0,-5-1-15,5 1 1,-7 1-266,2 3 0,-5-1 501,-4 6 0,2-6 0,-4 3 0</inkml:trace>
  <inkml:trace contextRef="#ctx0" brushRef="#br0">2503 5871 7285,'8'7'-384,"4"1"1,-9 12 1559,7 4-490,-1 3-253,6 7 0,-1 4 199,0 10 0,0 2-239,1 7 0,-3 5-350,-2-1 0,2 4 25,-2-8 1,2-3-281,3-12 1,-6-1-38,1-3 1,-3-8 211,3-6 0,-2-11-967,-3 1 401,-4-9 16,5 1 194,-6-6 0,-6-6 137,-3-4 1,-4-4-133,-1-5 0,0-3 388,-1-7 0,-5-12 0,-2-3 0</inkml:trace>
  <inkml:trace contextRef="#ctx0" brushRef="#br0">2560 6213 8096,'0'28'0,"0"5"51,0 0 0,-5 5 177,0-5 0,-6 2-26,2-2-60,2-3 35,-5 5 1,8-6-430,-5-1 160,6-6-219,-3-1 0,4-9-848,-3-2 1159,4-4 0,-6-12 0,7-2 0</inkml:trace>
  <inkml:trace contextRef="#ctx0" brushRef="#br0">2673 6269 8096,'15'7'0,"-1"1"0,0 6 0,0 0 299,0 0-287,1 1-4,-7-1 1,3 0-81,-7 0 100,7 0 6,-9 1-845,11-1 362,-12-6 186,6-2 263,-7-6 0,6 6 0,2 2 0</inkml:trace>
  <inkml:trace contextRef="#ctx0" brushRef="#br0">2759 6099 8030,'0'-14'0,"1"-1"107,4 1 0,-2-2 271,7-3 1,-1 4-79,5-4 1,1-2-1,-1 2 1,0 0-71,0 5 0,-1 5 13,-4-1 1,-1 5-721,-3-4 136,-3 6 98,10-4 1,-10 14 158,2 2 1,3 5-82,-2 5 1,-1 3 158,-4 7 0,2 1 28,3 3 1,-4-3-22,4 3 1,-2-3 10,2-1 1,-4-2-252,4-4 1,1-2-135,-1-7 1,0 0-722,-5 0 1094,0-6 0,0 5 0,0-5 0</inkml:trace>
  <inkml:trace contextRef="#ctx0" brushRef="#br0">2858 6184 8030,'0'-9'-122,"0"-1"0,7 5 195,2-4 1,-1 1 139,1-1 0,1-2-174,4 6 4,0-6-461,1 3 194,-1 0 52,-6 2 0,-2 12-23,-6 3 1,-2 4 214,-2 1 0,0 7-13,-5 3 1,0 2-16,-6 3 1,7-1 123,4 1 1,-3-7 404,3-3-209,-1-3 5,5-2-69,0-6-103,0-2-189,6-6 1,-3-6-123,7-4 1,-1-4 67,6-5 1,-8 2-160,-2-7 0,1 7 257,-1-2 0,0-4 0,-5 1 0</inkml:trace>
  <inkml:trace contextRef="#ctx0" brushRef="#br0">2872 6184 8030,'0'22'106,"0"-3"0,0 3 269,0 2 1,2 3-23,3 1 1,-4 1-96,4-1 0,1 2-17,-1 3-11,0-9-164,-5 9 1,1-12-74,4 2 1,-3-2 58,2-7 1,-2 0-232,-2 1-188,0-7-397,6-2 1,-2-8-584,5-2 717,-6-11 277,10 0 0,-12-12 353,4 3 0,3-3 0,-6 5 0,4-3 0,-6 6 0,5-5 0,-1 5 0,1 5 0,-5 4 55,0 7 143,0-3 0,5 8 688,0 2-429,-1-2-183,3 10 1,-4-4-190,6 7 0,-4-6 7,5 1 1,-6-6-189,6 6 0,-5-7-106,4 2 1,-6-5 201,2-5 0,3-3 0,0-6 0</inkml:trace>
  <inkml:trace contextRef="#ctx0" brushRef="#br0">3000 5928 8030,'5'-19'0,"0"0"0,6 0 362,-2 5 0,6 2 173,4 2 0,-4-1 143,4 6-448,-3 1-124,-2 4 0,1 0-69,-1 0 0,-2 1 11,-2 4 0,-4 3-160,-6 6 0,0 2 94,0 3 0,-6 3-161,-4 6 0,-9 1-223,-4-1 269,-4 7 8,5-5 0,1 5-15,7-7 132,0 0-2,6-5 1,0 2 34,3-6-93,4 0 0,1-11 14,9-4 0,4-4-68,1-4 0,7-11-170,2-8 0,4-10-611,2-5 420,5-3 241,-4-2 0,5 5-286,-6 0 137,-7 7 391,-2-4 0,-7 8 0,-4 3 0,-2 4 0,-7 6 0,0 6 0,-2 8 101,-3 9 0,-3 10 184,-6 5 0,0 9 588,0 5-346,0 3-212,-1 8 1,1 6 1029,0 7-1702,0 6 660,6-10 1,-3-1-209,6-10 0,0-4-125,5-5 0,0-10-622,0-9 310,0-9 1,2-12-384,3-12 1,-2-8-147,6-11 241,-6-4 630,10-12 0,-5 5 0,6-5 0</inkml:trace>
  <inkml:trace contextRef="#ctx0" brushRef="#br0">3242 6014 8030,'5'20'-111,"0"4"0,4 4 1027,-4 5-372,6-3-254,-3 18 0,1-9 568,1 13-410,-1-12-178,5 1 0,1-14-160,-1-3 0,0-6 95,0-8 1,0-4 28,1-6 1,-1-8-24,0-6 0,0-13-1,1-11 1,2-7-713,-3-3 199,4-6 254,-11 10 0,6-8-1370,-3 9 157,2-2 664,-10 8 0,9 1-1245,-6 3 1843,-1 3 0,-4 8 0,0 1 0</inkml:trace>
  <inkml:trace contextRef="#ctx0" brushRef="#br0">3612 5146 7998,'0'-8'786,"0"2"-370,6 6 1,-3 8-140,7 6 0,-7 7-85,2 7 1,-4 1-1,-1-1 1,0 5-117,0 0 0,0-4-233,0-5 1,0-5-774,0 4 518,0-5 287,0 2 0,-1-7-926,-4-4 446,3 4 293,-4-12 1,4 7-629,-2-3 940,2-3 0,-4-2 0,6-8 0,0-6 0,0-1 0,0 1 0,6-2-18,4-3 105,2 4-111,2-12 0,5 9 177,0-5 1,0 5 2,-5-1 1,5 4-56,0 0 1,-4 3 196,-6 2-59,-6 4 1,4 7-104,-7 4 0,-2 9-30,-3 10 0,-3 8 205,-6 1-44,0 6-176,0-2 1,-1 5 223,1 1-170,0 0-79,6-1 0,2-7 109,6-7-80,0 1-168,0-13 0,6-2-234,4-9 1,2-12 171,2-7 1,1-6-811,-1-9 478,6-6 225,-4 5 1,5-4-377,-7 5 618,0 1 0,0-1 0,-1 7 0,-3 3 0,2 3 53,-10 9 0,4 2 242,-6 10 1,0 4 452,0 10 0,-1 3 590,-4 7-683,3-1-255,-4 0 0,1-4 95,0 0-212,1-7-300,4 4 1,0-12-177,0 1 1,6-7-27,3 2 0,-1-5-354,2-5 0,-2-5 103,1-9 1,2 2-332,-6-7 0,0 7-188,-5-2 559,0 3 430,-7 2 0,-2 6 0,-10 3 0,-3 4 0,-7 1 0,-1 8 0,-3 6 0,3 6 95,-3 9 1,3 6 148,2 2 1,1 9 124,3 2 1,0-1 364,10-4 0,-2-12 287,12-2-512,-7-10-240,9 1 0,-3-7-4,10-4-38,3-2-164,6-14 0,7-1-103,2-6 0,6-6 0,4-4 0,-1-4-330,5-6 0,1 4 108,5-3 1,-7 3-279,-2 2 1,-11 6-17,-4 3 0,-9 9 213,-4 4 209,-12 19 116,-2 9 1,-13 9 94,-2 7 0,-9 0-24,-1 5 1,-5 1 206,5 3 1,-1-2-49,6 2 0,4-3 77,1-1 0,10-2 82,-1-3-153,9-10-58,-1-7 1,6-7 64,0 0-54,6-6-145,8-2 0,8-17 32,7-3 0,7-11-91,7-4 0,1-1-252,8-7 0,-6 3-129,1-4 0,-4 1-50,-5-6 1,-3 7-177,-7 2 274,1-2 1,-7 12 365,-8-9 0,-3 16 0,-6-7 0,-1 0 0</inkml:trace>
  <inkml:trace contextRef="#ctx0" brushRef="#br0">3839 5829 7998,'14'20'0,"1"4"0,0 3 0,4 1 0,2 7 0,3 3 0,1 9 542,-6 5 1,6 10 745,-1 4 1,-2 4-1045,2 1 1,-7-3-117,2-7 0,-2 4-256,2-13 0,-8 5-223,4-9 1,-4-7 330,3-8 0,-1-9-1997,-4-5 1097,4-10 920,-12-9 0,12-14 0,-5-8 0</inkml:trace>
  <inkml:trace contextRef="#ctx0" brushRef="#br0">4479 6312 7950,'6'-8'0,"2"-4"0,6 4 0</inkml:trace>
  <inkml:trace contextRef="#ctx0" brushRef="#br0">10123 7663 8159,'-14'0'857,"6"0"-705,-4 0 0,9 6 128,-7 3 1,1 6 348,-6 4 0,-5 3-1111,-4 6 175,-3 1 228,-1-7 0,1 3-1084,3-6 578,4 0 243,6-5 0,-1-6-609,1-3 317,6 3 634,-4-7 0,10 6 0,-1-12 0,12 0 0,2 0 0,13 5 0,0-6 0,4 4 0,7-10 98,3 2 132,-3 4-77,6 0 1,-10 1 184,7 0 0,-6-4-42,1 4 0,-5-4 191,-4 4-320,-3 0-405,-7 5 0,-8 2-569,-6 2 462,-6 4 189,-8 6 1,-5-1-455,0-3 349,-7 2 261,11-10 0,-11 4 0,7-6 0,-4 0 0,4 0 0,0 0 0,5 0 0,-1 0 49,1 0 180,6 0 420,2 0 0,6 3-244,0 7 1,5 2 897,-1 17-605,1 2-247,1 12 0,-4 6 118,3 3 1,-4 5-257,-1 5 0,-4 4 92,-1 10 0,-2-35 0,0 2-424,2 1 0,0 2 0,-3-1 0,0 0 110,3-2 0,1-1 0,-2 37-990,1-3 1,-1-5 621,1-5 0,2-9 277,7-10 0,-2-1 0,3-2 0,-4-1 0,-1-3 0</inkml:trace>
  <inkml:trace contextRef="#ctx0" brushRef="#br0">13450 6568 8521,'-26'-14'-372,"2"0"1,-1-1 276,6 1 0,0-5 36,4 0 0,0-6 213,-4 1 0,8-9 323,-4-5 1,6 0 321,-1-4-408,4 2-151,6-9 1,3 11 79,7 0 0,1-1-201,13-9 0,7 3-43,12-7 1,-13 25-1,3 1-227,6-2 1,3 0 0,2-1 0,2 1 122,3-1 0,1 1 0,1-1 1,1 1-322,2-1 1,1 1 0,5 2 0,1 2 279,8-1 1,0 2 0,-1 3 0,0 1-269,0 0 0,1 0 148,0 0 1,0 0 123,-1 1 0,-1-1 0,2 0 1,-2 1-155,-4 3 0,-2 1 154,-6-2 1,0 1 87,1 6 1,-1 2 0,-5-3 0,1 1 68,6 3 1,0 2-1,-7 1 1,-1 0-156,-6 2 0,-1 2 0,37 5 478,-8 4 0,-6 10-183,-3 9 1,-4 4 47,-1 5 0,-6 3-194,-4-3 123,-3-3-380,-1-7 1,-7-4-332,-2-10 1,-6 2 359,-4-12 0,-4 1-673,-6-5 1,-6-1 1760,-3-4-946,-3-9 0,-9-8 0,-1-7 0</inkml:trace>
  <inkml:trace contextRef="#ctx0" brushRef="#br0">16308 5274 8353,'22'7'0,"-3"2"0,5 2-264,4-1 192,1 2 73,6-4 0,-1 5 788,4-4-312,-3 10-117,0-9 0,-8 10-31,-4-6 1,3 1-33,-7-1 0,-5 5-13,-5 0 0,-6 1-9,2-1 1,-11-1-1,-8 5 1,-15 1-199,-13 4-132,-14 1-311,-9 6 1,-9-5 143,35-14 0,-2 1 1,-8 1-1,-2 0-1037,-7 1 1,-2 0 1258,-2 2 0,-1-1 0,-4 1 0,0-1 0,-2 0 0,0-2 0,-1 0 0</inkml:trace>
  <inkml:trace contextRef="#ctx0" brushRef="#br0">20190 5957 13254,'6'-22'-475,"2"1"511,6 7 0,5-5-13,0 0 0,6-2 187,-1 2 0,8 4-47,1-4 0,6-2-381,-1 2 1,-2-5 195,2 6 0,0-6-111,5 5 1,1 0 164,4 5 1,4 1-134,9 4 0,-2 2 38,2 7 1,-2 0-142,-2 0 0,-2 0 95,-3 0 1,2 7-51,-7 2 0,7 4 57,-2 1 0,3 5-152,2 0 1,-1 0 144,-4-5 0,-8 0-7,-6 0 0,-11 1-35,1-1 1,-11 0-280,-2 0 52,-1 1 1,-13-1-405,4 0 741,-3-6 0,-9-2 0,0-6 0</inkml:trace>
  <inkml:trace contextRef="#ctx0" brushRef="#br0">21839 5672 8484,'6'21'0,"2"-4"-288,6 7 1,1-7 323,-1 2 1,6-4-41,4-6 1,4 2 196,6-6 1,-6 1-246,0-1 0,-1-2 118,-8 6 0,0-4 737,-5 5-422,1-7 0,-7 5-60,-4-4 0,-12 4-135,-11 7 0,-15 5 56,-18 4 0,-10 4-524,-4 5 1,-5 4-753,33-16 1,0 0 1033,-1 1 0,-1-1 0,-6 3 0,0 1 0,-1 0 0,1 1 0</inkml:trace>
  <inkml:trace contextRef="#ctx0" brushRef="#br1">18725 7350 8270,'7'-14'0,"-4"4"-27,6 1 1,-4 1 140,4-2 1,-5 2 1185,0 4-624,-2-4-407,-2 0 1,-2 2-290,-2 6 1,-4 0 110,-7 0 1,-4-5-87,1 0 0,-8-4-21,3 4 0,-9-5-48,-1 6 1,-7-7 147,2 1 1,-4-2-111,-6-3 1,3 6-30,-8-1 1,8 6 111,-3-6 0,-2 7-137,-3-2 0,-8 4-75,-5 1 0,-6 4 57,-3 1 0,2 6 76,-3-1 1,8 4-103,2 5 0,-1-2 118,-4 7 1,-4-5-322,-1 5 1,1-6 352,9 6 1,6-2 19,13 2 0,-4 8-22,13-4 1,0 8-23,10-2 0,-1 3 43,1-3 1,4 10-11,1-2 0,5 0 8,-1-5 1,4 1 38,0 5 0,7 0 89,4-1 1,2 3 28,2 2 1,0-4 94,0-1 0,6 4-169,4-8 1,9 1 289,5-5 1,4-6-357,5 0 0,3 1 22,7-5 0,1-4-4,4-1 0,10-3-279,13-2 1,8 0 265,-34-6 1,0-1 0,-4-1 0,-1 0-84,0-1 0,0 0 0,1 1 0,-1 0 60,0-1 0,1 0 1,3 1-1,2 0-164,1 2 1,0-1-1,2-1 1,-1 0 51,0-1 1,-1 0 0,-4-2 0,-1 0 11,34-3 0,-2-3 145,2-7 1,1-1 100,-36 0 0,-1-1 0,34-7-406,-3-5 1,-14 0 560,5-4 1,-13-5 35,-2 0 0,-1-7-299,1 2 0,-7-3 96,2-2 0,-10-1 36,-4-3 0,-2 1-136,-12-6 1,2 5-3,-12-6 0,1 1-97,-5-5 0,-6 1 97,-4-1 1,-4 0 10,-5 0 1,-9 2-109,-10 3 1,-5 4 55,-4 10 0,-4 5-461,-6 9 1,-20 10 115,33 11 0,-2 1 0,-5 2 1,-1 2 45,-5 1 0,0 3 0,3 4 0,1 3-188,0 4 0,2 3 1,1 3-1,2 2 454,2 0 0,2 2 0,-3 0 0,2 1 0,6 0 0,2 1 0,1 0 0,0-1 0</inkml:trace>
  <inkml:trace contextRef="#ctx0" brushRef="#br1">17702 8430 8254,'14'0'-570,"0"0"1,2 0 300,3 0 1,-2 7 237,7 2 1,-2 4-133,2 1 163,2 0 0,-3 7 0,5 1 0</inkml:trace>
  <inkml:trace contextRef="#ctx0" brushRef="#br1">17986 8331 8079,'-14'0'0,"1"6"-177,4 4 0,-6 2 78,1 2 1,-2 7 424,-7 3 1,-3 3-52,-7 1 1,2 8-1092,-7 7 816,0 0 0,1 12 0,3-5 0</inkml:trace>
  <inkml:trace contextRef="#ctx0" brushRef="#br1">13024 7520 8144,'-29'-6'-83,"6"0"-40,-1-4 0,11-2 173,-1 2 0,9 2 0,-1 0 214,0 2 0,6-3 308,0 4 1,8 0-235,11 5 1,4 2 107,11 3 0,2 2-203,7 8 1,4 0-12,0 4 0,7-3-95,-2 3 1,11-9-245,8-6 1,-27-3 0,1 0 175,4-1 1,1 0-1,4-1 1,0-1 4,-2-3 1,0 0-1,4 1 1,0-1-73,1-4 0,0-1 1,4 0-1,0-1-259,0 2 1,1-1 0,-1 1-1,0-1 234,-9 3 1,0 0-1,4 3 1,0 0 68,1 2 0,0 0 0,-3 0 1,-1 2 2,2 0 1,-1 0 0,-7 0-1,-2 2 15,-2 0 0,-1 0 0,0 2 0,0 0 64,3 3 1,0 0-1,-5 0 1,0-1-201,1-1 0,-1 0 1,26 6-35,-9-7 1,-11 6-56,-8-5 0,-11-1-161,1-4 0,-10-1-106,-4-4 0,-2 2 428,-7-7 0,0 1 0,-5-5 0</inkml:trace>
  <inkml:trace contextRef="#ctx0" brushRef="#br1">20645 8132 8472,'-10'-5'-11,"1"0"1,5-1 266,0 1 736,2 4-117,2-6-558,0 1 1,6 4-45,4-2 1,-1 2-143,6 2 0,-4 0 107,8 0 0,3 0-121,1 0 1,4 2 32,2 2 1,-2 0-212,-4 5 0,9-6-51,-4 2 0,4 1 172,-4-1 0,6 0 49,-1-5 1,5 0-41,-5 0 0,5 0 22,-5 0 0,6-5-1,-1 0 1,3 1 10,2 4 1,1 0-22,4 0 1,-6 0-13,1 0 1,3 0 0,-8 0 0,4 1 12,-8 4 1,-1-2 41,-5 7 1,1-7-55,-1 1 1,0-2 123,1-2 1,6 0-80,3 0 0,4 0 5,6 0 0,2 0-64,7 0 1,0-6-20,0-4 1,0 2 68,0-1 0,-7 4 4,-3-4 0,4 5-208,1 0 1,10 2-95,4 2 1,-3 0 142,-1 0 1,-5 0 17,-5 0 1,2 2-133,-7 2 1,0-2 133,-4 3 0,1 1-19,4-1 1,7 0 143,7-5 1,4 0-123,-4 0 0,-1 0 109,-4 0 0,0 0-255,0 0 1,6-2 206,3-3 0,9 2-45,0-6 1,-34 6-1,-1 1-28,36-8 0,-10 7 35,-4-1 1,-1-3-18,10 2 1,2 1 11,3 4 1,-3 0-17,2 0 0,-3-5 8,-6 0 0,3 0 7,-2 5 1,10-1-170,-34-1 1,-1-1-1,39 2 179,-38-1 1,-1-1 0,-1 0 0,-1 0 1,0 0 0,0 1 0,3-3 0,0-1-3,-1 1 0,1 0 0,0 2 1,1 0-3,3 1 1,1-1 0,-2 0 0,-1 0 2,0 1 0,0-1 0,1-2 0,0 1-1,-3 1 1,-1 1-1,4-1 1,0 1-1,4 2 1,-1 0 0,1 0 0,-2 0-1,0 0 0,-1 0 1,-3 0-1,-1 0 7,38 0 0,-40 0 1,1 0 18,5 0 1,1 0 0,-1 1 0,-1 0-3,4 1 1,0 1-1,-4 0 1,0 1-26,-6 3 0,0 1 1,3-3-1,-1-1-1,1 1 1,0 0 0,2-1-1,1-1-8,4 2 0,0 0 0,-2-1 0,0 0 11,-2-1 0,-2-1 0,-1-2 0,0 1 237,32 4 1,0-4-69,5-1 0,-6 0 99,2 0 0,-11 0-26,-8 0 0,-8 0 77,-11 0 0,-5 0-360,-9 0 0,-9 0-530,-5 0-614,-7 0 1275,-16 0 1,-4 0 0,-18 0 0</inkml:trace>
  <inkml:trace contextRef="#ctx0" brushRef="#br1">24910 5573 8057,'0'-14'-10,"0"-1"119,-6 8 693,4 0-447,-4 7 0,6 13-83,0 6 1,4 8-18,1 6 1,5 8 39,-6 6 0,6 7-149,-5-2 1,1-3-145,-1-2 0,-2 1-397,6-6 1,-6 3 236,2-12 0,-3-2-588,-2-7 0,0 1 370,0-6 1,-2 0-588,-3-4 518,-2-8 1,-8 0 444,1-7 0,0-11 0,0-3 0,6-10 0,-11-5 0,3-7 0</inkml:trace>
  <inkml:trace contextRef="#ctx0" brushRef="#br1">24825 5928 7454,'1'29'803,"4"-1"1,1 12-352,4 2 1,-2 7-6,-4 3 0,0 0-77,5 10 0,-4-5-97,4-5 1,1-5-85,4-9 1,0-4 56,0-11 1,5-2 128,0-7 1,2-6 7,-2-3 0,-2-10 203,7-5 1,-5-9-550,4-4 1,-5-10 51,1-5 0,-3-5-832,-2-4 0,-2 1 473,-2-6 0,-4 1-567,-6-1 0,0 3 837,0 6 0,7-6 0,0-1 0</inkml:trace>
  <inkml:trace contextRef="#ctx0" brushRef="#br1">25777 6540 8230,'-6'-8'-1587,"-2"1"1815,-6 7 0,4-4-11,1-1 1,-1-5 290,-4 6-354,0-7 0,0 3 43,-1-7 1,6 6 66,0 0-10,-1 5-113,-4-8 0,0 10 9,-1-3 0,1 4-149,0 1 0,3 1 81,-3 4 0,3-2-180,-8 7 1,3-1 103,2 5 1,-5 1-91,0-1 0,-5 2 36,5 3 1,-5-2 33,5 7 0,-6-5 29,1 4 1,2 1 8,-1 5 0,7 1 25,2 3 0,1 3 118,8 7 1,0-1-27,5 1 0,0 0-84,0-1 1,7 4 48,2-3 1,9 3-69,1-9 0,6 3-2,-1-2 1,2-2-25,3-3 0,-5 2-30,-1 3 1,-1-5 128,2-9 1,5-4-76,-1-5 1,2-9 327,8-6 1,-2-8-102,2-11 1,2-3-7,-7-6 1,0-7-85,-5-3 1,1 2-42,-1-2 0,-4-5-13,0-4 0,-12-2-193,3 1 0,-11-4-225,1-9 0,-3-4 90,-2-6 0,-7 11-91,-2 3 1,-10 5 110,-5 0 0,-3 9 71,-1 10 1,-2 9-41,-3 5 0,1 5 21,-6 4 0,7 4-308,-3 6 1,9 2 444,1 2 0,5-2 0,-4 3 0,-1-4 0</inkml:trace>
  <inkml:trace contextRef="#ctx0" brushRef="#br1">26673 5772 8121,'0'14'-92,"0"0"67,0 1 0,0 0 116,0 4 98,0 3 1,0 13-67,0 3 0,0-2-160,0 2 1,0-1-183,0 1 1,0-4 136,0-5 1,2-2 81,2-4 0,-2-2 0,4-7 0</inkml:trace>
  <inkml:trace contextRef="#ctx0" brushRef="#br1">26517 6070 8147,'-5'24'0,"0"0"0,0-1 111,5 6 0,2 6 181,3 3 0,3 3-106,6 1 1,0-4 54,0 0 0,2-11 48,3 1 1,-2-10 31,7-4 0,-5-1-31,5-9 1,-2 1-38,1-5 1,3 0 30,-7 0 0,0-8-240,-5-6 1,0-7-237,0-7 1,1-2-906,-1-3 0,0 1 1097,0-6 0,7-6 0,1-6 0</inkml:trace>
  <inkml:trace contextRef="#ctx0" brushRef="#br0">1593 10605 8231,'-21'2'-39,"-2"3"0,7 3 39,2 6 0,9 0 397,0 0 0,4 8 22,1 7 0,0 6 0,0 7 1,0 9-299,0 6 0,0 6-170,0 8 0,0-3 72,0 3 0,-2-9 95,-3 4 0,4-8-328,-4-6 1,-1-4 99,1-10 0,0-10-1193,5-9 682,0-9 0,0-12-766,0-12 1387,0-13 0,0-16 0,0-7 0</inkml:trace>
  <inkml:trace contextRef="#ctx0" brushRef="#br0">1479 10748 8238,'14'-7'-991,"1"6"1171,-1-4 1,0 8 525,0 2 1,5 11-270,0-2 0,2 14-187,-2 1 1,-4 10 16,4 4 1,2 7-18,-2 12 1,0-5-189,-5 0 1,0 0 96,0-5 1,5-10-225,0-4 1,0-8 198,-4-6-180,-1-10 0,-2-9-107,-2-10 0,-4-9 80,-6-10 0,0-9 46,0-5 1,0 2 168,0-2 0,0 0-30,0-5 0,-1 7-113,-4 3 1,3 3 7,-2 2 1,-3 1-27,2 3 1,1-1-147,4 6 0,0-5-636,0 5 1,1-6 342,4 1 1,-2-4-1173,7-5 1630,-7 2 0,16-10 0,-3 5 0</inkml:trace>
  <inkml:trace contextRef="#ctx0" brushRef="#br0">1877 10719 9837,'22'14'128,"0"9"-75,-3 5 1,-3 2-147,3 8 0,2 5 76,-2 4 1,1 7-225,-1-2 0,-3-5 122,3-4 0,-3-8-186,-2-12 1,0-4-961,0-9 1265,-6-4 0,11-6 0,-3 0 0</inkml:trace>
  <inkml:trace contextRef="#ctx0" brushRef="#br0">2204 10406 8330,'10'0'-1436,"-1"0"1874,1 0 1,2 8-34,-2 7 0,1 7 143,-6 11 0,4 5-61,-4 9 1,4 5-30,-4 10 0,0 3-326,-5 6 1,4 0 152,1 0 1,5-3-69,-6-7 0,7-7 75,-1-16 0,-2-5-314,1-9 1,1-10 12,4-9 1,0-5-1,0-5 1,7-6-8,3-13 0,-1-1-150,6-13 1,-2 0-268,11-4 0,-5 5-499,5 4 1,-7 9 931,2 5 0,2 0 0,-2 8 0,-1 13 0,-2 11 0</inkml:trace>
  <inkml:trace contextRef="#ctx0" brushRef="#br0">2958 10563 8260,'-7'-8'457,"6"2"0,-4 6-385,10 0 0,-2-5-133,6 0 0,-4 0-880,5 5 941,-1 0 0,5 7 0,1 1 0</inkml:trace>
  <inkml:trace contextRef="#ctx0" brushRef="#br0">2986 10662 8260,'0'15'0,"0"-6"-28,0 0 1,0-4 36,0 5 0,5-6 25,0 6 0,10-7 16,0 2 0,7 1-50,-3-1 0,6 0 0,-3-5 0</inkml:trace>
  <inkml:trace contextRef="#ctx0" brushRef="#br0">3370 10236 7605,'6'14'-597,"-2"7"915,5 2 1,0 6-213,6 4 0,-6 3 673,1 7 1,-6-5-333,6 0 1,-7-8-250,2-2 1,-4-1-283,-1-8 1,5 0 149,0-5-380,0-6 266,-5-2 0,-5-12-188,0-3 1,0-14-139,5-10 0,-4-6-231,-1-18 1,0 3 233,5-7 1,2 4-96,2 5 1,0 4 571,5 10 0,1 10-123,4 9 1,-5 5 166,1 4 1,-1 5-102,5 10 0,-4 5 659,-1 9 1,-4 7-88,5 8 0,-7 5 85,2-1 0,-4 3-249,-1 2 0,5-7-42,0-3 1,-1-4-391,-4-6 0,0-2 358,0-7-442,0-6 0,2-10 89,3-12 1,-4-8-834,4-11 0,1-3 89,-1-7 1,1-6-59,-1-3 1,-2 8 351,7 1 0,-7 11-252,2 4 779,2 6-180,1 14 0,5 8 106,-3 9 1,1 15 8,-7 5 1,3 4 270,-3 0 0,0-1-138,5 5 1,2-10-288,8 2 1,-2-10 43,7 0 68,-7-10 0,10-9 0,-5-8 0</inkml:trace>
  <inkml:trace contextRef="#ctx0" brushRef="#br0">3953 9937 8247,'-14'0'0,"0"7"0,-1 2 0,1 8 684,0 2 0,0 7-185,-1-3 0,3 4-270,2 2 1,-1-1-79,7 1 1,-1-7-191,5-3 1,0-4-317,0 0 0,1-7 292,4-4 1,8-2-230,6-2 1,1-2 106,-1-2 1,-3-9-589,3-6 1,1-6 294,-1 1 1,0-1 61,-4 1 1,-3-1 326,-2 6 1,1 0 88,-6 5 16,6-1 0,-5 9-132,3 6 0,2 8 1058,-6 11 1,6 3-436,-1 6 1,-2 1 220,1-1 0,-4-4-405,4 0 1,-4-9-346,5 0-49,-7-1 1,8-14-369,-7 0 1,3-6 29,-2-9 1,-4-5 169,4-4 1,-4-3-536,-1-1 0,0-1 356,0 1 0,-6 0 418,-3-1 0,-4 2-84,-1 4 1,4-3 83,1 7 0,6 5 230,-2 5-2,3 6 0,2-2 182,0 10 1,2 7-168,3 7 0,4 6 256,10-1 1,-2 3-88,7 1 0,-5-4-445,5 0 0,-2-7 98,2 2 0,3-5-509,-4-4 1,9 1 140,1-6 0,-5-1-381,-4-4 167,-7 0 1,2-1-58,-9-4 574,-4-3 0,-6-12 0,0-3 0</inkml:trace>
  <inkml:trace contextRef="#ctx0" brushRef="#br0">4323 9781 8222,'-7'-8'112,"6"2"1,-6 12 393,7 3 1,0 9-277,0 1 0,0 6-106,0-1 0,0 7-185,0 3 0,-1 0 137,-4-1 1,-1-3-73,-4 4 0,-1-4-174,6-2 0,-1 1 97,1-1 1,4-4-406,-4-1 1,2-10-137,-2 1 48,4-9 1,-6 0 199,7-10 1,0-5 365,0-8 0,-1-11 0,-4-9 0,3-9 0,-4-4 0</inkml:trace>
  <inkml:trace contextRef="#ctx0" brushRef="#br0">4323 9610 8222,'14'-22'0,"0"3"0,0 10 11,1 4 0,-6-1 308,0 1 1,-4 2 236,5 8 0,-7 4-324,2 10 0,-4 0-212,-1 9 0,-6-2-242,-4 7 1,-1 3 171,2 2 1,-2-5-122,6-4 174,-6-7-448,9-8 0,1-14 23,6-9 1,6-4-25,-2-6 1,2-2 314,-1 2 1,5 5-21,-5 5 0,10 6 386,-5-2 0,2 3-123,-3 2 0,0 3 67,1 7 0,-6 1-19,1 13 0,-7 6 499,2 8 0,-2-2-131,1 2 1,-2-7 127,3 3 0,-4-9 277,-1-1-560,7-7 1,-4 2-537,6-10 0,-4-2 208,5-7 0,-6-8-308,6-6 1,-1-7 230,5-7 0,1-6-1156,-1 1 1,-2-5 112,-2 5 1075,3 0 0,-5 5 0,6-1 0</inkml:trace>
  <inkml:trace contextRef="#ctx0" brushRef="#br0">4763 9497 7806,'8'14'547,"3"6"-446,-6 4 0,1 8 9,-1 1 1,-3 6-244,2-1 204,-2-3 1,-4 4-62,-2-5 1,2-3-152,-3-7 0,4-8-12,1-7 0,-2-6 115,-3 2 1,4-16 29,-4-8 1,4-8-81,1-6 1,0-3-27,0-7 1,4 0 45,1 1 0,6 1-29,-1 3 1,2 5-22,2 9 0,1 3-59,-1 7 1,0 6-5,0 3 0,-4 10 478,-1 5 1,-1 4 44,2 5 0,-4-2-48,-6 7 1,0-7 79,0 2 0,0-3 266,0-2-436,0 1 0,-2-3-367,-2-2 185,2-4 0,-6-12-473,3-4 0,4-4 210,-4-5 0,4 2-192,1-7 0,4 2 162,1-2 0,6-1 62,-1 6 0,7 1 114,2 9 1,1 3 238,-1 6 1,-1 6-25,5 3 1,-7 10 269,-2 5 0,1 3 3,-6 1 1,-1-4-129,2 0 1,-6-7-377,6 2 1,-5-5 79,4-4-244,0-4 0,4-7-107,-3-4 1,2-9-805,-2-10 1186,-4-3 0,7-8 0,-5-1 0</inkml:trace>
  <inkml:trace contextRef="#ctx0" brushRef="#br0">5247 9312 8178,'-14'6'-1059,"1"2"1255,3 6 0,3 0 538,2 1 0,3 5-554,-3 4 0,4-2 50,1 2 0,0-7-239,0 2 0,0-3-76,0-2-439,0 0 265,6-6-36,2-2 0,6-7 67,1-4 1,-6-3-113,1-6 1,-6 0-20,6 0 1,-6-1 160,6 1 1,-7 0-23,2 0 220,3-1-18,-7 1 0,7 6 366,-3 4 38,-3 2 1,5 2 288,-2 0 0,-2 6-241,7 4 1,-7-2 226,2 1 18,3 1-682,0 4 0,1-1 333,0-4-1651,-5-3 717,8-6 1,-10-6 603,3-3 0,2-10 0,1-4 0</inkml:trace>
  <inkml:trace contextRef="#ctx0" brushRef="#br0">5432 8899 8178,'-8'0'18,"1"0"1,7 13 472,0 6 0,0 8 10,0 6 1,0 10-210,0 9 0,5 5-204,0 4 1,8-9-245,1 1 1,2-14-476,7-6 1,7-9 630,8-5 0,10-10 0,2-2 0</inkml:trace>
  <inkml:trace contextRef="#ctx0" brushRef="#br0">5432 9312 8193,'-10'0'-617,"1"0"500,5 0 1,-7-7 106,7-2 0,-6-8 148,5-2 0,-1-2 20,1 2 1,4 2 56,-4-7 1,4 7 197,1-2-56,0 3 0,0 2 5,0 0-169,0-1 1,6 1-193,3 0 0,2 0 58,-1-1 1,7 1-55,-3 0 1,9 0 102,-4 0 0,6 1-235,-1 3 1,-2 4 25,1 6 0,-1 2-60,2 2 1,-3 6 166,-7 9 0,0 3 57,0 6 1,-6 6 9,-3-1 0,-3 5-51,-2-5 1,0 0 26,0-5 0,0-5 47,0-4-283,0-4 231,0-7 1,0-9-244,0-14 0,0-10-93,0-8 0,0-7-99,0 3 0,4-4 69,1-2 0,6 5 49,-1 0 1,2 6 109,2-1 0,1 10-46,-1 4 1,0 4 352,0 6 1,0 3-109,1 6 1,-1 1 265,0 4 1,0 3 174,1 6 1,-3 5-222,-2 0 0,2 6-22,-2-1 0,-2 3-98,1 1 0,-4 1-130,4-1 0,-5 5 132,0 0 0,3 5-138,-3-4 0,7-1 0,-3-5 0</inkml:trace>
  <inkml:trace contextRef="#ctx0" brushRef="#br0">4707 10449 8030,'-8'6'12,"1"-2"165,7 5 1,0 5 93,0 5 1,0 8-1,0 1 0,7 9 18,2 10 0,-1 4 15,1 6 0,-1-1 257,2 1-556,2 7 0,-5-6 185,2 4 1,4-12 28,-4-7 0,-1-7-381,2-7 0,-1-12 166,5-3 0,1-9-558,-1 0 1,0-16 310,0-8 0,1-8-280,-1-6 1,-6-5-138,-4-10 1,-2 7 659,-2-6 0,5 4 0,-1-9 0,1 0 0</inkml:trace>
  <inkml:trace contextRef="#ctx0" brushRef="#br0">4820 10605 7859,'14'0'-258,"1"0"639,-1 0 0,0 7-292,0 2 1,-4 4 33,-1 1 0,-6 5-219,2 0 1,-3 5 55,-2-5 1,0 4-60,0-4 1,0 0-2,0-5 1,-5 1-357,0-1 161,1-6 23,4 4 407,0-10 0,4 3-132,1-10 0,6 3 99,-1-2 0,2 2-64,2 2 0,-1 2 193,-3 2 1,2 4 40,-2 7 0,-2 4 84,1-1 0,-4 6-157,4-5 1,-4-2-10,4-7 1,-5 3-343,0-4 0,0-3 61,0-1-19,-2-3 1,4-4 47,-6-3 0,-1-2-530,-4-8 1,3-5 56,-2-4 0,-4-3 535,-2-1 0,-2-7 0,-3-1 0</inkml:trace>
  <inkml:trace contextRef="#ctx0" brushRef="#br0">4991 10321 8031,'14'0'132,"0"0"1,1 6 171,-1 4 1,2 10 11,2 9 0,-3 6-72,-1 7 1,-1 7-139,-9 3 1,6 4 77,-5 1 0,1-1-50,-1 1 1,-2-1-43,6-4 1,-4 0-255,4-10 1,-5-4-124,0-14-189,4-10 0,-6-11 173,3-12 0,-4-8 69,-1-17 1,0-2-299,0-7 1,0-1 159,0-3 1,0 7 23,0-2 1,0 4 345,0 0 0,0 5-26,0 9 14,0 3 143,0 14 0,0 3 225,0 14 0,0 1-187,0 13 0,0-2 199,0 1 0,0 4-56,0-3 0,5-3-90,0-3 0,6 3-170,-2-2 0,4-6-160,1-9 1,-5 3 72,1-3 0,4 0 104,5-9 0,0-3-161,-5-6 1,1-1 64,-1 1 1,0-5-54,0 0 0,0-4 65,1 4 1,-1-7-117,0 3 0,-1 1 83,-4-2 0,2 2-4,-6-2 1,0-3-6,-5 4 0,0 0-11,0 0 1,-2 5-47,-3-1 0,-3 5 50,-6 5 0,0 2 87,0 7 1,0 0-75,-1 0 1,3 7 235,2 2 0,-1 12-11,6 7 0,-4 1 11,4 4 1,1-2 3,4 3 1,0-4 209,0 3 0,6-5-149,3-4 1,4-4-70,1-5 0,0-3-441,1-2 0,4-4 186,0-6 1,4-6-519,-4-4 0,2-4 183,-2-5 1,-4-5-13,4-9 0,-3 2 421,-2-7 0,-6 0 0,-1-5 0</inkml:trace>
  <inkml:trace contextRef="#ctx0" brushRef="#br0">5503 10008 8031,'4'21'617,"1"3"1,2 9-391,-3 5 1,-1 0 1,7 4 1,-7-2-29,2 7 1,3-3-45,1-1 0,4-2-111,1-3 1,0 1-126,0-5 0,1-8-406,-1-7 1,-1-8-1194,-4-1 1250,4-7 0,-7-3-112,3-9 1,-2-4 539,-7-1 0,-7-7 0,0-1 0</inkml:trace>
  <inkml:trace contextRef="#ctx0" brushRef="#br0">5716 10136 8031,'6'-8'0,"4"4"-298,2 2 0,-2 10 305,-1 6 1,-5 2 485,0 8 0,-2-5-295,-2 4 0,-5 1-274,0 4 1,-1-1-31,1-3 0,4-3 70,-4-7 0,3 0-286,2 0 244,0-6 0,0-3-240,0-10 0,5-3 72,0-6 1,6 0 119,-2 0 1,-1-1 7,2 1 253,-1 6 1,5-3 242,1 6 0,-3 2-175,-2 8 0,-2 3 79,-4 6 1,0 7-17,5 2 0,-6-1 98,2 2 1,1 0-141,-1 4 1,0-4-254,-5 0 1,5-12-23,-1 3-292,1-11 1,-5 1 20,0-10 0,0-9 158,0-10 0,0-7-550,0-2 0,0-7 714,0 2 0,0-9 0,0-4 0</inkml:trace>
  <inkml:trace contextRef="#ctx0" brushRef="#br0">5901 9752 8031,'6'-7'-182,"0"2"427,4 10 1,3 10 423,-4 14 1,-3 1-355,-1 8 0,1 4-146,-1 6 0,1 1 178,-1-2 1,-3-1-132,3 6 0,-2-5-202,1 6 0,-2-12 96,3 1 0,-2-15-779,2-3 122,-4-7 155,6-9 0,-3-14 120,1-13 1,0-11-24,-5-3 0,0-5-267,0 5 0,4-5 182,1 4 0,0 1 317,-5 5 1,5 6-114,-1 3 0,3 5 574,-2 4 0,-4 7 8,4 12 1,3 2 207,1 13 1,-1 0-299,2 4 1,-6 1 91,6-1 0,-1-1-274,6-3 1,-1-4 110,0-6 0,0-1-923,0-3 1,1-4 87,-1-6 0,0-8-221,0-6 0,0-5 283,1-5 528,-7-3 0,4-1 0,-4-8 0</inkml:trace>
  <inkml:trace contextRef="#ctx0" brushRef="#br0">6313 9923 7975,'0'14'410,"0"7"180,0 3 0,2 2 47,2 3 0,0-1-222,5 1 0,1-6-360,4 1 0,-5-7 30,1 2 1,-1-8-425,5-1 0,1-7 260,-1 2 0,-2-10-449,-2-4 0,3-10 246,-4-5 1,-1-3-28,1-1 1,-5-1 0,0 1 0,-2-1-45,-2 1 0,-2 4 316,-2 1 1,0 10-72,-5-1 1,0 9 208,-6 0 1,1 5-49,0 5 0,4 4-22,1 10 1,4-1-80,-4 5 0,6 0-149,-2 0 1,8-2 196,2-7 0,12 0 0,-1 0 0</inkml:trace>
  <inkml:trace contextRef="#ctx0" brushRef="#br0">6640 9838 8030,'0'20'0,"0"-2"534,0 5 0,0-1-82,0 2 0,0 3 24,0-3 0,0-4 202,0-1-487,0-3 1,2-8 7,2-3-285,-2-4 1,11-12-367,-4-3 1,-1-10 296,2 1 1,-6-4-325,6-2 1,-7 2-120,2 4 261,-4-4 0,-2 13 20,-4-1 1,2 8 104,-7 7 1,2 6-59,-1 3 1,-2 9 71,6 1 0,0 0-393,5-5 591,0 0 0,0 0 0,0 0 0</inkml:trace>
  <inkml:trace contextRef="#ctx0" brushRef="#br0">7010 9752 8030,'0'-9'-134,"0"0"0,0 4-188,0-5 0,-2 7 656,-3-2 1,2 2-8,-6-2 1,4 4-94,-4-4-81,5 4 1,-7 2 66,7 4 1,-6-2-31,5 7 1,1 1-19,4 8 1,0-2-132,0 7 0,0-5 97,0 4 0,6-5-106,3 1 0,4-5 60,1-5 1,-4-2-182,-1-7 1,1-2 30,4-3 0,0-4-91,0-10 0,1-8-21,-1-6 1,-1-7-40,-4 2 0,4-7 93,-4-3 0,-1-4 21,1 5 0,-4-7-75,5 2 0,-6-8-58,6-2 0,-7-2 4,2 7 1,-4-3 130,-1 7 1,-4 0 166,-1 1 1,-6 3 70,1 6 1,-2 8 202,-2 7 1,-1 6-113,1 8 1,0 6 63,0 3 1,4 6 328,1 9 0,6 10-208,-2 14 1,-2 10 24,3-1 1,1 15-99,7 4 0,1 1-302,9 3 1,-1 0 102,11 6 0,-5-8-207,4-2 1,-4-12 44,5-7 1,0-7 12,4-7 0,0-1 0,4-2 0,6-7 0,6-7 0</inkml:trace>
  <inkml:trace contextRef="#ctx0" brushRef="#br0">15498 12425 8175,'-14'0'0,"-1"-5"0,1 1 0,6-3 1008,3 3-203,4 2-348,1-4-307,0 6 0,1 1 52,4 4 1,3-3 0,6 2 0,1 0 72,-1 0 0,0-2-49,0 3 1,7-2-82,2 1 0,3-2-147,-3 3 0,4-2 51,-3 2 0,3-2-106,1 6 1,7-4 27,3 5 0,0-6 138,4 6 0,6-2-275,13 1 213,-2 4 1,4-7 28,-6 4 0,0 1-137,0-7 1,1 1 455,4-5-634,3 0 0,12 0 361,4 0 1,-4 0 23,-1 0 0,-10 0 28,-4 0 1,-4 0-197,-1 0 0,5 0 294,-1 0 0,6 0-124,-6 0 0,6 2-24,-6 2 0,-4 0-39,-5 5 0,-4-6-112,4 2 0,6-3 77,9-2 0,2 0-15,2 0 0,-1 0-154,-4 0 1,2-7 93,-6-2 1,4 1-70,-5-2 0,6 6 98,-6-6 1,6 7 132,-6-2 0,1 4-89,-5 1 1,-11 0-33,-4 0 1,-7 0 1,3 0 0,-6 1 152,1 4 1,3-2-264,2 7 1,3-2 369,2 1 0,4-3-336,1-6 1,-1 2 203,-4 3 1,2-4-203,-2 4 0,1-3 29,-11-2 0,10 0 7,-5 0 0,8-2 13,-3-3 0,-1 4 3,6-4 0,1-1 40,-2 1 0,5-5 5,-5 6 1,-4-1 79,-5 5 1,-2-5-112,2 0 0,3 1 32,-3 4 0,3-2-25,2-3 1,6 4 3,3-4 0,-1 3-60,1 2 1,-2 0-15,2 0 0,-3 0-72,-6 0 0,1 0 63,4 0 0,-1-1 112,10-4 1,-3 2-81,7-7 0,2 6 124,-1-6 1,0 7 121,-5-2 0,-2-1-44,-3 1 1,8 1-114,-3 4 0,9-5 19,1 0 1,2 0-261,2 5 1,-3-1 100,-6-4 0,4 3-72,-9-2 0,9-3 78,1 3 1,2-3 6,2 3 0,-1 0 23,-4-5 1,-3 6 145,-6-2 0,-5-1-6,0 1 0,5 0 245,5 5 0,1 0-86,-1 0 1,-1 0-105,1 0 0,0 0-194,-10 0 0,-2 0 147,2 0 1,0 2-166,5 3 1,7-4 72,2 4 1,-3-3-161,-1-2 0,-4 0 38,-1 0 0,-6 0 42,-4 0 1,-3 0 208,-1 0 0,0 0-152,-1 0 0,1 0 209,-1 0 1,1 0-81,0 0 1,-5 0-50,0 0 1,-12 0 4,3 0 0,-5 0 132,-1 0 1,3 0-218,-7 0 0,-1 1-158,-3 4 1,4-4-576,0 4 1,6-3 363,-1-2 1,4 0-767,5 0 0,2 0 3,3 0 1145,3 0 0,-11 0 0,5 0 0</inkml:trace>
  <inkml:trace contextRef="#ctx0" brushRef="#br0">9541 17813 8023,'-29'8'0,"1"-3"0,6-4 307,3-1 0,9 2 1273,5 3-1210,4-4 1,9 6-250,6-7 1,3-5-253,12 0 125,-4-6 0,10 9 32,-7-2 1,5-3-199,1 3 0,5-1 196,-1 5 1,5-5-160,4 0 1,7 1-84,3 4 1,3 0 144,-8 0 0,1 4 163,0 1 0,0 5-54,-5-6 0,5 3 177,0-3 0,10-2-232,8 3 1,-2 1 121,2-1 0,4 0 128,-9-5 0,2 1-54,-6 4 0,4-3-80,10 2 1,-36-3 0,2 0-188,0-1 1,1 0 0,1 0 0,-1 0 48,33 0 1,-5 0 93,-5 0 1,4 0-144,10 0 1,-5 0 45,5 0 0,-7 6 35,-7 4 1,2-2-58,-6 1 0,1 0-104,-1 6 1,2-1-3,7 0 0,5 0 130,0 1 1,-6-8 61,-9-2 1,2-3-26,-1-2 0,12 0 93,2 0 1,5-2-77,-41 0 0,0-1 0,1 2 0,-1-1 15,31-7 0,-31 5 0,0 0 13,36-6 0,-34 5 0,0-1-7,3 4 1,0 0 0,-2-1 0,1 1-3,1 2 0,0 0 0,36 0 12,-6 0 0,-2 1-120,-2 4 1,-31-1 0,1 0 33,-1 3 1,0 0 0,1 0-1,-1 1-120,31 6 1,-2 0 113,-2 0 0,-4-1 292,-6-4 0,11 4-154,3-4 0,-31-5 0,0-1 74,1-1 1,-1 0 0,37 0-64,-1-2 1,3 0-323,2 0 0,-36 0 0,1 0 175,4 0 0,0 0 0,-2-3 0,0 0 58,5-2 1,-1 0-1,-6 1 1,1 0-72,2-1 0,1 1 0,3 1 0,0 1-8,2-3 1,-1 1 0,0 2-1,0 1-37,-7-2 0,0 1 1,2-2-1,0 0 80,-1-1 0,-1 0 0,3 1 1,0 1 24,2-2 0,0 0 0,-4 3 1,-1-1 135,0-1 1,0-1 0,-1 2 0,-2 1-50,1-2 0,1-1 1,0 0-1,1 0-15,2-2 1,1 0 0,1 2 0,-1 0-9,3 1 0,-1-1 0,-4 1 1,0-2 30,2 0 1,0-2 0,1-1 0,2-1-54,4 1 1,0-1 0,-4 1 0,1 1-23,1 3 1,-1 0 0,-2-2-1,-1-1 3,-2 3 0,1 0 0,3-4 0,0-1-71,1 5 0,1 1 0,-2-4 1,0 0 33,-1 3 1,0 1 0,-5-2-1,-1-1 25,2 0 1,-1 0 0,-1 2 0,1 0 15,8 0 1,-1 1-1,-4 2 1,0 1-21,2-2 0,0 1 1,-8 1-1,-1 0 18,2 1 0,0 0 1,-2 0-1,-1 0-23,3 0 1,0 0 0,-1 0-1,-1 0 144,3 0 0,-2 0 0,35 2 20,-8 3 0,-4-2 158,-6 6 1,-2-4-6,2 4 1,1-1-188,-5 2 0,1 1-71,-10-6 0,-1 1 182,-4-1 0,-7-2-297,-3 6 1,-3-6 410,-1 2 0,-6-2-631,1 2 1,-2-3 165,2 2 0,8-2-762,-4-2 1,10 2-806,0 2 1675,3-2 0,8 9 0,3-6 0,3-1 0</inkml:trace>
  <inkml:trace contextRef="#ctx0" brushRef="#br0">27668 3895 8180,'-14'0'-153,"4"0"7,1 0 0,6 2 226,-2 3 0,2-2 76,-2 6 0,4 1-107,-4 4 0,3 0 70,2 0 1,0 5-35,0 0 1,2 7 27,3-3 1,-2 9 10,6 1 1,-6 7 24,2-3 1,-3 11-16,-2 4 0,0 5-19,0 4 1,-2 4-138,-3 6 0,2-4 130,-6-1 1,6-1 22,-2 1 1,-1 2-61,1-6 0,0 7 44,5-7 0,0 2-149,0-11 0,0 0 46,0-1 0,0-3 24,0-6 1,2-5-12,2 0 0,-2-2-110,3 2 0,-4 2-79,-1-7 1,0 0 93,0-5 0,0-1-211,0-3 1,0-4 232,0-5 0,0-1-648,0 0 44,-6-6 345,-2-2 0,-1-12-17,-1-3 324,7-17 0,-3-4 0,6-12 0</inkml:trace>
  <inkml:trace contextRef="#ctx0" brushRef="#br0">27825 3782 7899,'14'-8'-486,"2"0"336,3 3 1,-1 2 303,11-7-58,-4 1 1,18-1-94,0 1 0,4 1 6,5-1 0,3 2 316,-3 7-194,4 0 0,-4-4-6,0-1 0,-6 0 100,1 5 0,5 0-176,5 0 0,11-5-150,8 1 0,-36 0 1,1 1 49,34-1 1,-34 2-1,-1 0 100,36-7 0,-32 7 0,0 1-162,1-1 0,0-1 0,3 0 0,1 0 155,0 0 0,1 1 0,-1-3 0,-1 0 45,-3 3 1,0 0-1,-2-3 1,-1 0 29,34 0 0,-4 1-42,4 4 0,-11 0 74,-8 0 0,-8 0 27,-11 0 0,-5 6-28,-9 4 0,-5 2 217,-10 2 1,-1-4-377,-3-1 1,-4-4 633,4 5-719,3-7 1,0 8 276,6-6 1,-5-1-282,1-4 1,-1 0 131,6 0 1,-6 0-2,1 0-48,-1 0 25,-1 0 1,-2 7 198,-6 2-124,0 4 1,0 6 104,0 0 0,0 1-122,0-1 0,-6-2-9,-3 7 1,2-5-66,2 5 0,-1-5 80,1 4 1,1-5-87,4 1 1,-5 1 68,0-1 1,0 2-158,5-2 0,0-2 121,0 7 1,2 0-18,3 4 0,-4 0 72,4 1 0,-3 4 7,-2 0 1,4 7 1,1-2 1,0 7-42,-5 3 0,0 4 30,0-5 1,5 5-13,-1-4 0,3 1-94,-3-2 1,-2-6 45,3 7 0,-4-1-13,-1 10 1,5 1-64,0 4 1,0-2 100,-5 6 0,0-6-57,0 2 0,-2-4 39,-3-1 0,4 0-244,-4 0 0,3 0 79,2 0 0,0-11-636,0-4 1,2-7 43,3 3 738,-4-7 0,9 4 0,-1-6 0,7-1 0</inkml:trace>
  <inkml:trace contextRef="#ctx0" brushRef="#br0">27725 5957 7985,'-8'-7'0,"2"4"323,6-6-84,0 6 0,8-5-125,6 3 1,2 3 124,7-2 0,1-3-147,5 3 1,1-1 48,3 5 0,3 0 0,7 0 1,1 0-48,3 0 0,9 0-197,5 0 0,4 0-2,-8 0 1,3 0 18,-8 0 0,-1 0 89,1 0 1,-3 1 94,8 4 0,-2-3 135,11 2 0,1-2-349,4-2 0,-7 5 321,-2 0 0,-3-1-16,-3-4 0,3 0 110,2 0 1,9 2-28,6 3 1,-2-4-79,-8 4 0,2-4-187,-6-1 0,-5 2 107,-5 3 1,6-4-66,9 4 0,2-10-15,2-4 0,-6 1-68,-3-1 1,-10-1 120,-5-4 0,-4 1 2,-5 4 1,-5-2-90,-9 6 0,-4 0 142,-6 5-790,-6 0 352,-1 0-392,-7 6 182,-7 2-1107,6 0 938,-6-1 675,7-7 0,7-13 0,1-3 0</inkml:trace>
  <inkml:trace contextRef="#ctx0" brushRef="#br0">28223 4137 8278,'0'14'616,"6"2"-308,3 3 0,3 3-135,-3 6 1,4 1-117,-4-1 0,4-1-34,1-3 0,0 3 122,0-4 0,-4 0-575,-1 0 1,-4-5 104,5 1-884,-7-4 338,3 0 424,-6-7 0,-2-10 447,-2-12 0,1-4 0,-7-10 0,1-4 0,-6-10 0</inkml:trace>
  <inkml:trace contextRef="#ctx0" brushRef="#br0">28407 4109 8121,'15'-15'-99,"-6"6"42,1-1 1,-6 7 228,6-2 1,-5-1 326,4 1-252,1 1 1,4 4-9,0 0 0,-5 4-111,1 1 0,-1 5 4,6-6 0,-6 6-142,1-5 1,-1 6 152,5-2 1,-4 9-183,-1 0 0,-6 6 124,2-5 1,-5 6-8,-5-1 0,-2 5 7,-8 4 1,-5-3-10,-4 3 0,-3-3-123,-1-2 1,-1-4 88,1 0 0,-1-7-769,1 2 0,-5-9 111,0-6 616,0-2 0,4 4 0,1 2 0</inkml:trace>
  <inkml:trace contextRef="#ctx0" brushRef="#br0">28237 4208 8110,'-8'-2'-1196,"3"-2"1026,4 2 799,1-4-353,6 0 1,2 4-197,6-3 1,7 2 56,2-2 0,4 4-265,2-4 128,5-3 0,3 0 0,5-6 0</inkml:trace>
  <inkml:trace contextRef="#ctx0" brushRef="#br0">31720 3739 8661,'0'-14'-437,"0"-1"109,0 1 1208,0 6 1,-6 2-230,-4 6 1,-4 2-640,-5 2 1,2 4 56,-7 6 1,0 7-311,-4 3 1,0 9 61,-1 5 0,2-3 118,4-2 1,2-5 86,7-4 0,1 1-252,4-6 1,2 2-25,7-2 0,0-4 124,0 4 1,5-3 53,0-2 0,0 5 22,-5 0 1,0 5 1,0-5 1,-5 5-9,0-5 1,-6 6-6,2-1 0,-4-2 11,-1 1 1,0-1 2,-1 2 1,3 1 102,2-6 0,-1 0-91,6-4 1,-1-1 150,1 0 1,4 0-60,-4 0 0,5 2 9,5 3 1,-2-1-7,6 5 1,1 1 15,4 4 1,-4 1 19,-1-1 0,1 2 2,4 3 1,-5-3-145,1 4 1,-7 2 93,2 2 1,1 3-121,-1 2 1,-1-1 102,-4 1 1,-1-1-9,-4 1 0,4 0 36,-4-1 0,-2-4 10,3 0 1,-1-5-40,5 5 0,0-4 18,0 3 1,0 3-59,0 7 0,5-1 49,-1 6 0,6 4-159,-5 0 1,4 4 85,-4-7 1,1 2 53,-1 2 0,-3 0-185,2-1 1,-2 8 289,-2 2 1,0-1-76,0 1 0,-2-6 128,-2 2 1,-4-5-14,-7-5 1,1-2-96,0-2 0,1-10-495,4-1 0,-2-2 37,6-6 388,0-4 0,5-12 0,0-4 0,0-3 0</inkml:trace>
  <inkml:trace contextRef="#ctx0" brushRef="#br0">32260 3455 8498,'0'14'726,"0"2"-362,0 3 0,2-2 3,3 7 0,-4-2 115,4 1 1,1 4-314,-1-3 1,0-3-134,-5-3 0,2 3-103,2-2 0,-2 1-362,3-1 0,-2-3-404,1 3 567,-2-3 1,4-7-2,-6 1 267,0-1 0,7 6 0,1-1 0</inkml:trace>
  <inkml:trace contextRef="#ctx0" brushRef="#br0">32332 3682 8462,'12'-2'193,"-2"-2"0,2 1 391,-2-7 0,9 1-398,4-6 1,4 1-327,2 0 1,-1-5-212,1 0 1,-6 5 286,1 4 1,-7 2-477,2-1 0,-3-2 199,-2 6 1,-4-1-30,-1 1 1,-4 4 369,5-4 0,-7 3 0,3 2 0</inkml:trace>
  <inkml:trace contextRef="#ctx0" brushRef="#br0">32616 3440 8462,'-2'-9'0,"-2"-1"24,2 7 144,-4-9 0,7 10 231,4-3 0,-2 12-173,7 7 1,-7 3 24,2 12 1,1 1-1,-1 8 0,-1 9-246,-4 0 1,0 2-151,0 3 1,0-1-335,0 1 0,2-3 340,3-6 69,-4-13 1,12 9 0,-5-9 0</inkml:trace>
  <inkml:trace contextRef="#ctx0" brushRef="#br0">31763 4677 8470,'-14'0'524,"-1"0"-319,1 0 1,5 0-13,-1 0 1,7-1-127,-2-4 0,4 2 134,1-7 0,11 1-145,3-5 0,14-1-203,1 1 1,9-5 90,0 0 1,-2-6-401,2 1 0,-6 4 29,1 1 1,-8 3-691,-1 2 1117,-13 6 0,8-5 0,-11 5 0</inkml:trace>
  <inkml:trace contextRef="#ctx0" brushRef="#br0">31834 4592 8315,'0'11'-258,"0"3"1,0-1 102,0 11 1,0 1 338,0 8 1,0 3-83,0 7 0,0 4 113,0 1 1,0 4-120,0-5 0,0 1-167,0-6 0,5-7 77,-1-7 1,3-2-131,-2-12 1,-2-1-225,6-9 0,-6-4 106,2 0 0,1-6-157,-1-8 1,0-7 398,-5-2 0,0-11 0,0-2 0</inkml:trace>
  <inkml:trace contextRef="#ctx0" brushRef="#br0">31891 4805 8274,'6'-9'0,"4"-1"0,2 5-349,2-4 1,1 4 137,-1-4 0,0 6 218,0-2 0,-4 3 3,-1 2 2,-6 0 58,4 7 0,-7 1 10,0 6 1,0 5 34,0 0 1,-5 4-87,0-4 0,-4 5 121,4-5 1,0 0-130,5-5-1,0-6-12,0-2 0,7-17-117,2-3 1,4-10-43,1 1 1,0-4-268,0-2 1,1 1 417,-1-1 0,-6 1 0,-2 0 0</inkml:trace>
  <inkml:trace contextRef="#ctx0" brushRef="#br0">32118 4620 8223,'2'-14'-49,"3"0"1,-2-5 171,6 0 1,1-6-329,4 1 0,0 2 102,0-2 0,1 7-35,-1-2-120,-6 3-90,4 8 0,-10 3 191,3 10 1,-10 3-88,-5 6 0,3 7 180,-3 3 0,2 1 64,-1-1 0,-2 1 138,6-6 1,-5 1-18,6-1 51,-1-3 0,5 5-100,0-7 25,0 0 0,0 0 64,0 0 1,0 1 45,0-1 0,0 6 23,0 4 1,0-2 49,0 2 0,-2 0 83,-2 4 1,-3 0 35,-2 1 1,-2-5-1425,6-1 0,-4-5 799,4 1 1,0-8 146,5-2-250,0-6 201,0-9 1,5-8 185,0-10 0,6-3-127,-2 4 0,4-4 87,1-2 0,0 2-13,0 4 1,1-4 103,-1 3 1,0 4-73,0 1 0,-4 3 8,-1 2 0,-4 1-3,4 4-41,-5-4-35,2 11 44,-6-4 0,0 12-30,0 4 0,-2 2 66,-2 3 1,2-1 84,-3 0 1,2 5-33,-2 0 0,4 6 152,-4-1 1,3 3-55,2 1 0,0 5 94,0 1 1,0 0-237,0-1 0,2-2 121,3 2 1,-2-5-339,6-4 1,-1 1-445,2-6 106,2-6 1,-8-7 109,5-6 1,-4-8 389,4-6 0,-6-7 0,4-7 0</inkml:trace>
  <inkml:trace contextRef="#ctx0" brushRef="#br0">32374 4635 8223,'14'-7'-196,"1"-2"1,4-10 78,0-5 0,6-3-142,-1-1 1,2-1 113,3 1 0,-7 6 149,-3 3 1,-5 3-235,-4 2-259,2 6 343,-10 2 146,4 6 0,-12 0 0,-2 0 0</inkml:trace>
  <inkml:trace contextRef="#ctx0" brushRef="#br0">32516 4407 8223,'0'-8'-1153,"0"2"1850,0 0-44,7 4-442,1-4 1,4 7 4,-2 4 1,-4 3-32,-6 6 1,0 2-34,0 3 1,0 1-39,0 4 0,-2 3 4,-2-3 0,-4 7-198,-6 2 0,-7 2 57,-3-2 0,-2-3-237,-3 3 1,2 2 76,4-2 1,-3-4-156,7-5 0,2-7-548,7 2-179,-2-3 546,10-8 519,-4-2 0,12-19 0,2-3 0</inkml:trace>
  <inkml:trace contextRef="#ctx0" brushRef="#br0">32545 4620 8223,'8'-8'544,"-2"10"-341,-6 12 1,0 2-138,0 8 1,0 1 51,0 8 1,-5-1 91,1 6 0,-6-2-206,5 2 1,-4 1 15,4-5 0,0 5-14,5-1 1,0-5-4,0-4-301,0-1 1,2-14-702,3 0 717,-4-6 0,10-16-102,-6-6 1,0-6 83,-5-9 0,0-1 80,0-3 1,0-3 219,0-7 0,0 2 0,0 3 0,1-3 0,4 3 0,-2 3 0,7 2 0,-5 5-13,4 4 0,-4 5 68,4 10 1,-4 2 425,4 7 1,-4 0-189,5 0 1,-2 7 141,1 2 1,2 4-133,-6 1 1,4 2-84,-4 3 1,5 1-88,-6 4 0,3 1-197,-3-6 1,-2 6 57,3-1 0,-4-2-153,-1 2 1,0-5-249,0 5 1,0-5 189,0 4 1,0-5-377,0 1 219,0-4 1,-1-2-48,-4-3 1,-3-4 420,-6-6 0,6 0 0,-11-6 0,3-2 0</inkml:trace>
  <inkml:trace contextRef="#ctx0" brushRef="#br0">32616 4819 8223,'5'-9'0,"-1"-1"0,6 6-159,-5-6 0,-1 5-528,-4-4 629,7 6 553,-6-3-531,6 6 1,-9 4 99,-3 1 0,2 8-88,-6 1 0,1 0 50,-2 5 0,-1 2-16,6-3 1,-4 1 13,4-4-17,1-1-223,4-6 0,4-3 136,1-10 0,8-3-267,1-6 347,0-7 0,7-1 0,-7-6 0</inkml:trace>
  <inkml:trace contextRef="#ctx0" brushRef="#br0">33000 4208 7981,'-6'14'-603,"-2"5"555,-7 0 1,-4 6 65,0-1 1,-1 9 99,1 5 0,3 3 198,-3 2 0,3-5-168,2 0 1,0-7-56,0 3 1,1-4-74,4-2 0,-2-6-53,6-3-365,0-3 209,5-8-39,0-2 0,6-12 126,4-4 1,-2-2 5,1-3 0,-4 1 112,5 0 0,-6 5-175,6-1 340,-7 7-133,3-3 215,-6 6 0,0 6 13,0 3 1,0 9-6,0 1 0,0 1-94,0-1 1,-1 2-54,-4 2 0,3 3-139,-2-7 1,2 0 86,2-5 0,0 0-172,0 0 1,0-4-29,0-1-237,0-6 279,0 4 16,6-7 0,1-7-164,2-2 1,4-4 57,-4-1 0,-1-5-279,2 0 0,-7-1 100,1 1 1,3 3 354,-2-3 0,-1-3 0,-4 0 0</inkml:trace>
  <inkml:trace contextRef="#ctx0" brushRef="#br0">32886 4649 8223,'13'-2'-610,"-4"-3"0,4-4 587,-4-10 1,10-3 106,5-7 0,3-4 169,1 0 1,4-5-215,-4 5 0,2 6 40,-11 8-403,0 3 119,-11 9 0,-5 3-127,-12 14 1,-7 10 124,-12 14 1,-6 5 206,1-1 0,0-2 0,5 2 0,4-1 0,0 0 0,8-2-8,2-6 0,2-1 76,7 0 1,0-5 88,5-4 127,0-10 0,2-3 81,2-6 1,6-6-78,9-3 0,-2-10-179,7-5 1,0-3-53,4-1 1,-1-1-1,-3 1 0,1-1-121,-6 1 0,-2 4-295,-7 1 1,1 5-453,-7-1 54,1 3 757,-11 2 0,-2 0 0,-13 0 0,-1 0 0</inkml:trace>
  <inkml:trace contextRef="#ctx0" brushRef="#br0">32986 4308 8223,'1'15'-81,"4"4"0,-3 3 435,2 7 1,3 6-59,-3 3 1,7 4 58,-1 6 0,2-4-160,3 3 1,-1-7-175,0-2 0,5-2-379,0 2 1,5 1 266,-5-6 0,0-1-559,-5-8 0,0-1 24,0-8-254,1 2 880,-8-9 0,6 0 0,-5-2 0</inkml:trace>
  <inkml:trace contextRef="#ctx0" brushRef="#br0">33156 4763 8223,'-8'1'-445,"4"4"1,0 4 393,0 10 0,-3-3 224,-2 3 1,-4 2-163,4-3 0,1 6-20,-2-5 1,1 0-158,-5-5 0,4 1 144,1-1 22,-1 0 0,-4 0 0,0 0 0</inkml:trace>
  <inkml:trace contextRef="#ctx0" brushRef="#br0">33071 4109 8223,'14'-8'-146,"-4"1"-15,-1 7 0,-6 7 120,2 2 0,-3 5 175,-2 5 1,0 2-352,0 3 1,4 1 7,1-6 209,6 6 0,-3-3 0,6 7 0</inkml:trace>
  <inkml:trace contextRef="#ctx0" brushRef="#br0">33341 4364 8168,'0'-7'290,"0"-6"-114,0 11 0,0 2-38,0 10 1,2 7-32,2 2 0,-2 10-255,3-6 0,-4 7 122,-1-6 0,5 1-158,0-1 1,-1-4 57,-4-5 0,0-1-250,0 0 0,2-6-219,3-3 387,-4-4 1,6-7 207,-7-3 0,0-10 0,0-4 0</inkml:trace>
  <inkml:trace contextRef="#ctx0" brushRef="#br0">33412 4208 8168,'0'21'-262,"0"2"1,0 7 249,0 8 0,0 0 426,0 10 0,0 0-204,0 0 0,0 1-67,0-2 0,0-4-234,0 0 1,0-2 82,0-8 1,0-5-121,0-4 1,2-8 137,2-2-490,-2-6 1,11-11 479,-4-7 0,4-6 0,1-12 0</inkml:trace>
  <inkml:trace contextRef="#ctx0" brushRef="#br0">33469 4393 7922,'0'14'-615,"0"2"543,0 3 0,0-3 56,0 3 1,0 1 15,0-1 0,0 5 1,0-5 0,0-5-510,0-5 295,-6 1 214,4-2 0,-4-2 0,6-6 0</inkml:trace>
  <inkml:trace contextRef="#ctx0" brushRef="#br0">33540 4094 8168,'-9'15'-162,"-1"-1"0,5 5 175,-4 0 0,6 4 114,-2-4 1,-1 5-40,1-5 1,0-5-262,5-4 105,0-1 1,7 1 40,2-1 0,-1-6 45,1 2 0,1-8-22,4-2 0,0-6 4,1 2 0,-1-10 0,0-4 0</inkml:trace>
  <inkml:trace contextRef="#ctx0" brushRef="#br0">33640 4165 8168,'0'-14'-1734,"-5"5"1556,0-1 1,-6 7 210,2-2 1,1 4 187,-2 1 0,7 1-131,-2 4 1,4 0 182,1 9 1,0-1-134,0 10 0,0 3 59,0 7 0,0 3-86,0 7 1,0 1-8,0 3 0,0-4-63,0 0 1,0-2-156,0-8 0,0 0-145,0-4 1,0-7 119,0-3 1,-2-5-64,-3-5 0,2-2-116,-6-7 223,-1 0 0,-4-8 44,0-6 0,4-2 2,1-8 1,6 2 52,-2-2 0,3-3 161,2 4 1,2 1-70,3-2 0,-2 8 82,6 2 0,1 0-30,4 4 1,0 4-97,1 1 0,3 4 47,1 1 0,0 0-43,-4 0 1,-6 0 49,1 0-94,-1 0 0,-1 1-10,-3 4 1,-4 3 154,-1 6 0,-1 5-105,-4 0 1,-1 6 153,-4-1 0,-2 4-87,2 5 0,-1-3 89,2 4 1,-3-9-60,8-1 1,-1-7-23,5 2 1,6-8 122,4-2-252,9-5 0,3-4 0,6-8 0</inkml:trace>
  <inkml:trace contextRef="#ctx0" brushRef="#br0">31891 5630 7854,'-8'0'-1077,"0"-2"1203,3-3 1,4 2-12,-4-6 0,8 4 141,2-4 1,11 4 58,-2-5 0,8 6-118,-3-6 0,5 7-144,-5-2 1,4-1-14,-4 1 0,0 0-167,-5 5 1,-4 0 63,-1 0 1,-5 7-168,0 2 1,-4 10 140,-4 5 0,-6 1-130,-9-1 0,3 3 85,-3-4 1,-1-2 43,1-2 0,2-3 146,7-2 0,-3-5-189,4 1 210,3-7 1,1 3-17,10-6 0,-2-4-17,6-1 0,5-5 11,5 6 1,2-1 110,-2 5 0,-3 0-135,3 0 1,-4 6 3,0 4 0,-6 2-53,1 3 0,-7 3 51,2 1 1,-4 7-47,-1-3 1,-5 3 12,1-3 1,-7-1-10,1-3 1,2-4-59,-1-1 0,4-1-136,-5-9 0,1 1-118,-5-5 1,4-2 109,1-2 1,-2-6-15,-8-9 1,3 2 122,-3-7 1,3 2 101,2-2 0,1-1 0,4 6 0,-4 2 0,4 7 0,1 4 64,-2 6 0,1 2 70,-5 2 1,4 6 149,1 9 1,1 1-78,-2 4 1,4 1-22,6-6 0,0 0-71,0-5 1,6-4-42,4-1 1,4-6-7,5 2 1,-2-10-161,7-4 0,0-10 77,4-5 0,1-3-141,-1-1 0,-1 0 24,-3-1 1,1 2 59,-6 4 0,-5-1-18,-4 10 24,-7 3 62,3 11 1,-7 12 30,-4 7 0,-5 7 148,-9 2 1,2 2-149,-7 3 1,1-1 16,-6 6 0,1-5-51,-1 5 1,1-7 34,-1 2 1,6-7-15,-1-3 0,8-4 8,2 5 0,1-7 216,9 2 0,0-8-120,9-1 0,3-7-50,6 2 0,8-5-55,7-5 1,1-9-128,8-10 1,0-3-204,4-1 0,-4-7 106,0-3 0,-6-1 42,1 1 0,-5 3 53,-4 7 1,1 1-388,-6 3 503,-6 4 0,0 5 0,-6 1 0</inkml:trace>
  <inkml:trace contextRef="#ctx0" brushRef="#br0">32232 5886 8161,'-6'14'-156,"-1"0"51,-2 0 1,-2 0 217,6 1 1,0 0 372,5 4-772,-6-3 93,5 5 1,-4-9-79,10-2 0,-2-4 151,6-6 120,-6 0 0,10 0 0,-5 0 0</inkml:trace>
  <inkml:trace contextRef="#ctx0" brushRef="#br0">32388 5488 8453,'8'0'-605,"5"0"1,-5 0 630,6 0 0,2 0 47,3 0 1,-3 0-127,3 0 1,1-2-161,-1-3 0,2-1 146,-2-4 1,-4-2 34,4 2-72,-3 4 48,-2 0 1,-6 7 58,-3 4 1,-11 8-77,-9 6 0,-5 11 179,-8-2 1,-1 8 28,1-2 1,-6 0 147,1-1 1,2-4-123,7-1 0,3-6 423,7-7-324,0-1-96,6-6 0,3-3-220,10-10 1,5-5 110,9-9 0,3-1-187,6-4 1,5-6-54,0 6 1,1-4-68,-6 9 1,-6-2 40,-3 3 1,-3 6-534,-2-2 233,0 10 511,-6-3 0,-1 7 0,-14 0 0,-1 0 0,-6 0 0</inkml:trace>
  <inkml:trace contextRef="#ctx0" brushRef="#br0">32545 5459 8234,'-6'-8'0,"4"-4"-800,-4 4 699,6 0 1,0 3 156,0 10 1,4 4 62,1 10 1,0 3 118,-5 7 0,5 4-144,-1 0 1,1 5-2,-5-5 0,2 5-34,2-5 1,-2-1-163,3-8 0,-4 1-106,-1-6 0,0 0 108,0-5 1,0-5-75,0 1 0,-4-5-200,-1 4 129,-6-6 0,3 4 162,-6-7 0,6-7-80,3-2 117,3-4 1,4-1 29,3 0 0,-2 1 117,6 4 0,1 1-101,4 3 0,0 3 180,1-2 1,-6 4 26,0 4 0,-1 0-97,2 5 1,-4-4 37,-6 4 1,0 1 123,0 4 0,-1 0-82,-4 0 1,-3 2-54,-6 3 1,0-3-160,-1 3 0,-1-3 103,-2-2 1,2 0-173,-3 0 0,8-4-49,1-1 89,7-6-35,-3 4 1,7-10-146,4-7 0,3-1-64,6-13 0,5 1 97,0-6 0,6-6-12,-1-2 1,-2-6 86,2-4 1,-2-2 22,2-4 0,1 0 71,-6 5 0,0 3 157,-5 7 1,-6 9 38,-3 10 72,3 10 1,-8 2-33,0 7 1,-7 12 152,-7 2 0,1 8-64,4-3 1,-4 1 5,4-1-90,3-3-147,-1 5-252,7-7 1,2-8 90,3-6 1,2-3-140,8-11 1,-1 3 86,0-8 1,0 3-70,1 2 1,-1 4 339,0 1 1,0 6-137,0-2 1,5 3 133,0 2 1,2 0-2,-2 0 1,-3 2 86,3 3 1,-4 3-125,0 6 0,-3 5-45,-2 0 1,-4 4 45,-6-4 1,-2 11-39,-2-1 1,-9 4-33,-6 0 1,-8 3 17,-1 7 0,-1-5-121,-4 0 1,3-7 17,2 3 1,1-6 44,3-4 1,4-5-100,5-10-94,1-2 0,2-19 75,2-2 1,4-14-148,6-1 0,6-4 96,4 0 1,2 3 56,2-3 0,5 4 232,0 6 1,2-3 55,-2 8 1,-2 3 200,7 6 1,0 7-113,4 2 1,-4 3 102,-1 12 1,1-3-344,5 12 0,4 0 2,0 4 0,6 1 0,-2-1 0</inkml:trace>
  <inkml:trace contextRef="#ctx0" brushRef="#br0">32005 6497 7907,'-7'-14'-753,"-1"4"633,-6 1 143,0 6 0,0-8 271,-1 6 485,8 0-649,-6 5 1,11 6-20,-2 4 1,2 9-24,2 4 1,2 11-23,2 4 0,0 3-18,5 1 1,-4 9 29,4 6 1,-1 0 2,2 4 1,-4-9-239,-6-4 1,0-6 59,0-4 1,0-3-78,0-7 0,-2-5 117,-2-5 1,-3-6-166,-2-3 1,-4-6-76,4 2 0,-9-5-231,-1-5 528,-6-9 0,3-8 0,-6-7 0</inkml:trace>
  <inkml:trace contextRef="#ctx0" brushRef="#br0">31763 6795 8157,'20'-1'0,"4"-4"0,5 2-131,4-7 1,1 1-234,4-5 1,3-4 435,-3 4 1,-3-3-25,-2 7 1,-7 4-772,-3 1 250,-5 4 473,2 1 0,-12 6 0,-2 2 0</inkml:trace>
  <inkml:trace contextRef="#ctx0" brushRef="#br0">32147 6952 8157,'8'-6'-114,"-2"4"-60,0 2 0,-4 14 204,3 10 1,-4 3 29,-1 1 1,0-4-61,0 0 0,7-1 0,0 6 0</inkml:trace>
  <inkml:trace contextRef="#ctx0" brushRef="#br0">32502 6895 7705,'0'14'134,"0"0"1,0 1 16,0-1 0,-1 2-255,-4 3 1,-3-2 103,-6 7 1,4-7-120,1 2 1,4-3-785,-4-2 903,5-6 0,-2-2 0,6-6 0</inkml:trace>
  <inkml:trace contextRef="#ctx0" brushRef="#br0">32829 6412 8166,'0'-15'-87,"0"1"1,0 0-121,0 0 1,-1 6 401,-4 3 0,2 4-49,-7 1 0,2 1-115,-1 4 0,-4 3 53,4 6 1,1 2 117,-2 3 1,7-2-58,-2 7 1,-1 4 16,1 5 0,1 5-100,4-5 0,0 7 4,0-2 1,0 3-182,0 2 0,4-2 131,1-3 0,5-2-349,-6-3 1,1-3 109,-5 3 0,0-7-18,0-3 1,-1-1-33,-4 2 0,-5 1-141,-9-6 1,4 0-48,-4-5 461,-4-6 0,8 5 0,-6-5 0</inkml:trace>
  <inkml:trace contextRef="#ctx0" brushRef="#br0">32502 6980 8166,'10'-28'-44,"-1"-1"1,5 1 40,5 0 1,2-1 98,-2 1 0,3 4-147,6 0 0,-1 7-85,-3-2 1,1 3 111,-6 2 1,5 6-288,-5 3 311,-7 4 0,1-6 0,-5-1 0</inkml:trace>
  <inkml:trace contextRef="#ctx0" brushRef="#br0">32843 6824 8166,'8'6'-379,"-3"4"1,1-2 490,-1 1 519,6-6-189,-3 10 1,0-10-128,-3 6 1,-4 1-199,-1 4 0,0 0 41,0 1 0,-4 4-135,-1 0 1,-5 4 51,6-4 0,-1 5-133,5-5 1,0 0-7,0-5 0,8-6-191,6-3 0,8-4-99,11-1 1,0-6 124,10-4 1,-3-4-285,7-5 1,-4 2 512,-5-7 0,3 7 0,-5-4 0</inkml:trace>
  <inkml:trace contextRef="#ctx0" brushRef="#br0">33242 6667 6744,'7'7'-490,"6"-6"0,-5 10 490,6-6 0,-6 6 0,5-9 0,-5 4 0</inkml:trace>
  <inkml:trace contextRef="#ctx0" brushRef="#br0">33398 6710 8166,'9'0'-108,"1"0"0,-5 5-129,4 0 0,-4-1 269,4-4 1,-4 0 77,5 0 1,-6 0-328,6 0 137,-7 0 0,5 0 80,-3 0 0,-4 0 0,5 0 0</inkml:trace>
  <inkml:trace contextRef="#ctx0" brushRef="#br0">31535 7904 8194,'-8'-6'947,"4"-2"-1425,8-6 211,4 0 0,7 1 30,-1 4 1,2 1 34,3 3 0,-2 3-216,7-2 1,-5 2 141,4 2 1,-4 0 275,5 0 0,0 0 0,4 0 0</inkml:trace>
  <inkml:trace contextRef="#ctx0" brushRef="#br0">32033 7819 8194,'14'-9'-489,"0"-1"0,-4 2 485,-1-1 0,1-4 92,4 4 1,0-2 485,1 1-599,-1 4 1,0 6-140,0 0 1,-4 0-840,-1 0 1003,1 0 0,4 0 0,0 0 0</inkml:trace>
  <inkml:trace contextRef="#ctx0" brushRef="#br0">32644 7464 8158,'-6'-8'0,"-2"1"0,-6 7-129,0 0 1,4 0 151,1 0 1,4 2 56,-4 3 1,5-2-28,0 6-148,2 1 1,2 9 176,0 0 0,0 1-13,0-1 1,2 5-11,2 9 1,0 3-11,5 7 1,-4-3-11,4 2 1,-6-2-39,2 7 1,-3 2-1,-2-2 0,0 2 170,0-1 0,0-9-52,0 4 1,-2-10 167,-3 0 1,2-7-459,-6-3 0,-1-5-294,-4 1 1,0-5 181,0-5 1,-5-2-66,0-7 1,-7 0 81,3 0 0,2-2-25,2-3 0,-1-9 291,1-10 0,0-2 0,5-3 0,6-4 0,3 0 0,3 0 0,2 4 0,0 1 29,0-1 0,2 7 101,3 3 1,3 3 255,6 2 0,2 2-1,3 2 0,4-3 139,10 4 0,2-8-263,3-2 0,3 0-272,-3 4 1,-3 1-73,-2 0 0,-3 1-460,-2 4 0,-1 3 543,-3 6 0,-3 0 0,-7 0 0</inkml:trace>
  <inkml:trace contextRef="#ctx0" brushRef="#br0">32829 8359 8062,'0'-9'-325,"0"-1"1,0 1 29,0-5 237,0-1 1,0 1 145,0 0 0,0 0 53,0 0 0,0-1-14,0 1 1,2 0-15,3 0 1,-4 4-142,4 1 185,3-1-147,0-4 13,6 6 0,0 2-87,0 6 1,1 1 61,-1 4 1,2 3-9,2 6 1,3 0 2,3 1 0,3-1 0,-4 0 0,-1-1-141,2-4 1,-7 2 92,2-6 1,2 0 95,-2-5 1,-5-7-51,-4-2 1,-6-4 1,6-1 1,-7-6-64,2-4 0,-2-3-99,2-1 1,-4-1 61,4 1 0,-3-1-7,-2 1 1,-2 6 104,-3 3 1,-3 8-58,-6 1 0,-2 9 164,-3 1 0,4 8 43,-4 11 1,-2 3 177,2 6 0,0 10-19,5 0 0,1 6 113,4-6 1,-4-3-112,4-2 0,-4-3-68,-1-2 1,0-7 35,-1-7 1,6-1-43,-1-8 0,1-1-63,-5-4 0,-5-1-213,0-4 1,-2 2-673,2-7 720,4-5 0,-6-1 0,7-5 0</inkml:trace>
  <inkml:trace contextRef="#ctx0" brushRef="#br0">29687 6483 8324,'0'-10'-26,"0"1"4,0 6 0,0-5 207,0 3 0,-1 3 132,-4-2 0,2 0-411,-7 0 0,1 2 135,-6-3 1,-5-1 56,-4 1 1,-7 1 81,-3 4 1,-11 0-5,-3 0 1,-10 6-74,-4 3 1,-4 9-331,4 1 0,-12 6 246,-2-1 0,33-11 1,-2 1-89,-3 0 0,1 0 1,2 0-1,0 0-46,2 1 0,1-1 0,-31 13 14,11-4 1,9 3-74,0-7 0,9-2 75,2-8 1,0 3-364,9-8 1,-5 6 34,5-6 0,2 1-418,7-5 845,-3 0 0,13-5 0,0 1 0,6-1 0</inkml:trace>
  <inkml:trace contextRef="#ctx0" brushRef="#br0">28393 6440 7283,'-6'14'255,"-4"0"0,-4 2 145,-5 3 0,-4 3-206,-11 7 1,0-1-97,-4 1 0,0-6 1,9 1 0,-1-2 11,11 2 1,5-4 13,5-5 1,6 4-2,-2-1 1,5 0-15,5-9 1,4 4-160,10-4 0,5 3 132,9-3 1,5-3-229,9-6 0,-1 5-235,6 0 0,-4 0 381,4-5 0,-7-7 0,4-1 0</inkml:trace>
  <inkml:trace contextRef="#ctx0" brushRef="#br0">29801 8885 7085,'0'14'-663,"0"-2"736,0 2 0,0-2 0,0 12 377,0 1 1,0 4-184,0 4 1,0 3 74,0 7 1,0 4-43,0 1 1,-5 4-83,0-5 0,-1 7-118,1-2 0,2-3-2,-6-2 1,5 2 50,0-1 0,-3-6-226,3-4 1,-1-6-469,5 1 0,0-9 25,0-5-228,0-3 0,0-10 31,0-6 717,0-6 0,0-28 0,0-4 0</inkml:trace>
  <inkml:trace contextRef="#ctx0" brushRef="#br0">29801 8956 8059,'14'0'0,"0"2"-162,0 3 1,1-4-202,-1 4 0,5-2 594,0 2 1,0-4-71,-5 4 1,0 2 28,0-3-96,1 7 1,-3-3-2,-2 6 0,-4 1-62,-6-1 0,-1 2-2,-4 3 0,-8-2-178,-6 7 0,-6 4 71,1 5 1,-3 5-275,-1-5 0,6 1 132,3-6 1,3-1 219,2-3 0,0-4 0,-1-6 0</inkml:trace>
  <inkml:trace contextRef="#ctx0" brushRef="#br0">30370 8885 8059,'-15'14'-808,"-4"2"606,0 3 0,-11 3 511,2 7 0,-4 1 89,4 3 0,1-1 45,3 5 0,4 3-199,6 7 0,4-2-28,1 2 1,6-3-118,-2-1 0,3-2-199,2-3 1,0-3-478,0-7 1,5-1 335,0-3 0,6-5-152,-2-10 0,4-3 16,1-6 0,-4 0-30,-1 0 1,-1-1 406,1-4 0,4-9 0,-5-8 0</inkml:trace>
  <inkml:trace contextRef="#ctx0" brushRef="#br0">30426 8800 7975,'8'6'-636,"-3"4"0,-3 4 657,-2 5 1,0 0 481,0 9 1,-2 1-197,-3 13 0,2-2 104,-6 7 1,-1 2-206,-4-1 0,4 5 18,1-1 0,0-3-137,-6-1 0,3-9 74,2-1 0,-1-11-136,6 2-11,1-11 1,-1-2-150,0-6 0,0-9 67,5-1 1,7-8-81,2-11 1,-1 2-233,2-7 1,1-1 164,8-8 1,-4 8-73,4-4 1,2 4 98,-2-3 0,0 5 255,-5 4-76,7 10 0,-6 4 167,4 10 0,-9 3-99,-5 6 0,-4 7 2,-1 2 0,0 4-38,0 2 0,0-1 21,0 0 0,0-1-369,0-3 0,2 1-68,2-6 1,0-6-38,5-8 1,2-4 429,8-1 0,-3-12 0,4-4 0</inkml:trace>
  <inkml:trace contextRef="#ctx0" brushRef="#br0">30810 8857 7975,'8'6'0,"0"2"179,-3 6 1,-2 5-5,6 0 0,1 6 175,4-1 0,-4 8-141,-1 1 1,1 2-36,4-2 1,0 3-31,0 7 0,-1-1 23,-4 1 1,2 0-150,-6-1 1,-2 6 94,-7-1 1,-12 2-151,-13-1 1,-7 2-1730,-11 7 1766,19-22 0,-1-1 0,-6 0 0,-1-1 0,-4 5 0,1 1 0</inkml:trace>
  <inkml:trace contextRef="#ctx0" brushRef="#br0">29531 10065 8341,'-22'-14'-1045,"1"0"911,13 6 706,2 2 1,14 6-338,6 0 0,8 0-170,11 0 0,5-5 225,10 0 1,12-4-186,15 4 1,-29 0 0,2-1-263,8 1 1,1 0 0,2 0 0,-1-1 224,1 2 1,1-1 0,5-2 0,1 1-1,-2 1 0,0 1 1,1-2-1,-1-1-55,1 0 1,-2 0 0,-6 2-1,-2 2-105,-2 0 1,-1 1-1,-8 1 1,-1 1-315,2-1 0,0 2 1,24 2 405,-7 6 0,-4-2 0,-6 12 0,4-1 0</inkml:trace>
  <inkml:trace contextRef="#ctx0" brushRef="#br0">27498 9113 8198,'0'-8'155,"0"2"633,0 6-411,0 6 0,4 8-159,1 10 1,0 9-66,-5 5 1,-5 4-29,0 6 1,-4-2 50,4 6 1,-1-5 85,1 5 0,2 0-45,-7 5 0,2 2-192,-1 2 0,-4-1 138,4 7 0,-2-7-130,1 1 0,-1-7-111,7-2 1,-1-12-351,5-2 1,0-7-1568,0-2 1486,6-7 0,2-8-516,6-9 0,-6-13 1025,-3-11 0,3-10 0,0-13 0</inkml:trace>
  <inkml:trace contextRef="#ctx0" brushRef="#br0">27512 9283 8198,'16'-20'0,"3"-4"0,-4-1 0,4 1 0,3-1 116,2 6 1,-2 0 262,2 5 1,-7 1-403,2 4 0,-3 2 176,-2 7-291,0 0 1,-6 2 42,-3 3 1,-3 3 86,-2 6 0,0 6 53,0 4 1,-8 3-109,-6 1 1,-7 5 38,-7 1 0,-7 3 38,-3-3 0,2 4-30,-2-5 1,1 0 48,-1-5 0,4 1-159,5-1 1,2 1-62,4-1 1,2-4-798,7-1 501,6-5 483,-5-4 0,12-1 0,-5-5 0</inkml:trace>
  <inkml:trace contextRef="#ctx0" brushRef="#br0">27981 9184 8027,'-10'1'-37,"1"4"1,0 3 535,-6 6 1,1 7-225,0 2 1,0 6-48,-1 4 0,1 3-109,0 7 0,0 0 77,0-1 1,-1 6-234,1-1 0,5 5 123,-1-4 1,7-1-280,-2-4 0,10-7-143,4-3 0,9-9-198,1-5 0,1-5 91,-1-4 1,-6-4-120,6-6 1,-11-2 561,6-2 0,-3-11 0,3-7 0</inkml:trace>
  <inkml:trace contextRef="#ctx0" brushRef="#br0">28109 9212 8134,'9'-12'-88,"1"2"1,-7 5-132,2 10 0,-4 6 285,-1 13 1,-1 1 243,-4 13 1,-1 0-71,-4 5 0,-1-1-109,6 1 0,-4-5-178,4 0 1,0-7-129,5 3 0,5-4-256,0-2 0,6-6-262,-2-3-180,-2-3 873,-1-8 0,-6-2 0,0-6 0</inkml:trace>
  <inkml:trace contextRef="#ctx0" brushRef="#br0">28052 9440 8134,'14'-22'0,"5"-4"0,0 7 0,11 0-33,-1 5 0,5 5 99,4-1 0,-1 7 65,5-2 0,-1 4 17,-7 1 0,-3 6 26,-7 4 1,-4 4-80,-5 5 0,-3-2-89,-2 7 1,-4-1 86,-6 6 1,-2 4-13,-2 0 1,-6 2-39,-9-2 1,-3-1-41,-6 6 0,-7-5-97,-3 5 1,-1-2 156,1 2 0,-2-3-438,7-7 1,6-10-43,8-4 1,3-9-646,2-1 1062,6-15 0,8-11 0,8-14 0</inkml:trace>
  <inkml:trace contextRef="#ctx0" brushRef="#br0">28692 9056 8134,'9'5'58,"1"-1"0,-7 9 13,2 1 1,-4 7 662,-1 7 0,0 7-216,0 3 0,-4 3-119,-1 2 1,-5 6-152,6 3 1,-3-3 14,3-2 1,2-3-159,-3-1 0,4-5-241,1 0 1,0-2-727,0 2 0,0-5 519,0-9 0,0 1-720,0-6 1063,6-6 0,2-1 0,6-4 0</inkml:trace>
  <inkml:trace contextRef="#ctx0" brushRef="#br0">29019 8928 8135,'-13'1'61,"4"4"1,2 5 138,7 9 1,-4 4 195,-1 11 1,-1 3-115,1 11 0,-3 4 26,-6 10 1,4-9-77,1 4 0,-1-8-106,-4 3 1,0-6 36,0 1 0,4-7-85,1-2 0,6-11-32,-2 1 0,2-4-195,-2-1 0,3-2-21,-2-7 1,4-6 36,4-3 0,0-4-178,5-1 1,0 0 1,6 0 0,-1-11-8,0-3 1,2-8 60,3 3 0,1-9-175,4 4 1,1-11 173,-6 7 0,5-4-53,-5 4 0,0 1 132,-5 3-129,-6-3 888,5 12-344,-12 0 0,6 12 142,-7 13 0,-5 5-88,0 14 1,0-4 83,5 4 0,0-7-108,0 11 1,0-8-80,0 4 1,7-3-483,2-7 0,4-4 163,1-6 0,7-6-589,2 2 0,4-5 198,2-5 1,-6-3 521,1-6 0,0-13 0,4-3 0</inkml:trace>
  <inkml:trace contextRef="#ctx0" brushRef="#br0">29389 8971 8135,'18'0'-283,"1"0"1,0 1 112,-4 4 0,4 3 643,0 6 1,4 2 16,-4 3 0,2-2-23,-2 7 0,-4 1-119,4 8 0,-3 4-46,-2 5 1,-6 6-58,-3-1 0,-3 8 10,-2 2 0,-15 0-221,-8 5 1,-10 2-262,-10 3 1,17-30 0,-2 0-221,0 1 0,-1 0 0,-3 2 0,0-1 447,1-3 0,0-1 0,-2 1 0,0-1 0,2-3 0,0-1 0,1 2 0,0 0 0,1 1 0,0-1 0</inkml:trace>
  <inkml:trace contextRef="#ctx0" brushRef="#br0">27142 10136 8443,'-1'-12'0,"-4"2"0,3-2 0,-4 10 0,6-4 0,0 7 590,0 4-293,0 3 0,0 6-449,0 0 1,0 5 48,0 0 0,1 0 180,4-5 1,-3 5 116,3 0 1,1 0 20,-1-5 1,1 1-104,-1-1 1,-2 0-10,6 0 1,-6 1 150,2-1 0,-2 0-106,2 0 0,-3 0 23,2 1 0,3-6-4,-3 1 1,6-6 138,-5 6-159,6-7 1,-3 3-41,6-6 1,5 0-33,0 0 1,6-4 3,-1-1 0,4-5-365,5 6 0,5-6-427,10 5 0,4-1 713,9 1 0,-2 2 564,2-6 0,-2 4-1095,-2-5 611,6 7 0,3-9 32,10 2 0,0 2-316,-34 3 0,1 1 0,-2 1 0,-1 1-32,2-3 0,1 1 158,0 2 1,-1 0 0,34-9 58,-33 9 0,0 0 0,0-1 0,2 1 6,5 2 1,0 0 0,-2-2 0,0-1 11,-3 1 1,0-1 0,0 1-1,0 0 24,36 2 1,-36 0 0,1 0 0,4 0 0,0 0 1,-3-2-1,-1-1-33,2 1 1,-1-1 0,-3 1 0,-1-1 4,37 3 0,-36 0 0,1 0 5,-3 0 1,1 0 0,1 0 0,-1 0 10,37 0 1,1-1 145,-10-4 0,3 2-142,-7-6 1,2 4 7,2-5 1,0 6 62,0-6 0,1 1-43,-1-6 0,-3 3-44,-7 2 0,6-6-95,-11 7 1,9-7 62,-3 7 0,3-4 46,-9-1 1,3 6 113,-12 3 0,-1 2-76,-8-2 1,-8 4 612,-6-4 1,-7 3-664,2 2 0,-8 0 789,-1 0-711,-7 0 414,3 0-218,-6 0 1,0-7-33,0-8 1,-2 0-91,-2-9 1,1-6-56,-7-8 0,7-11-722,-2-8 1,4-1 137,1-9 186,6 1 0,8-11 0,-3 37 0,0 1 0</inkml:trace>
  <inkml:trace contextRef="#ctx0" brushRef="#br0">20005 13719 10192,'-8'0'-1355,"0"0"1158,3 0 89,4 0 93,-6 6 1,9-4-15,3 2 0,-2-2 15,6-2 0,-4 0 276,5 0 0,1 0-203,8 0 1,-4 0 159,4 0 1,3-5-50,2 1 1,3-3-31,1 3 1,7 0-108,3-5 1,0 6 28,5-2 0,-9 3-80,9 2 1,-8 0 96,3 0 0,-5 0-224,5 0 0,-5 0 90,5 0 0,-2 2-82,2 3 1,5-2 141,-1 6 1,7-5 0,8 0 1,-5-2 29,1-2 1,-3 5 12,2-1 1,-1 1 93,-4-5 1,-1-5-88,6 1 0,7-3-88,7 3 1,3 2-238,3-3 1,-3-1 240,-3 1 1,-2 0-3,-8 5 1,3-4-19,3-1 0,4 0 18,10 5 0,-4 0-15,4 0 0,-9 0 3,-6 0 1,-2 0 16,-3 0 1,9 0 14,6 0 0,5-5 5,-36 3 1,1 0 0,-1-1-1,0-1-3,31 0 0,7-4 5,-12-6 1,-26 6 0,1 1-1,-1 0 1,0 0 0,1 2 0,0 1 10,2-1 0,0 0 1,36-4 6,-8-6 1,-5 6 24,1 0 1,-1 5-35,5 0 1,5 2-16,0 2 0,-2 0 4,-8 0 1,-3 0 1,-6 0 1,0 5 8,0 0 0,6 4-6,4-4 1,0 4 45,0-4 0,5 4 6,-5-4 0,-1 0 7,-9-5 1,6 1-34,4 4 0,4-3-47,5 3 0,-4-4 49,4-1 0,-6-5-92,-9 1 0,7-3 67,-6 3 1,9 0-13,-31 0 1,0-1-1,35 2 31,-35 1 0,0-1 0,34-3 18,-3 1 0,1-4 38,-1 4 0,6-2-70,-37 5 1,1 0 0,0 1 0,1 0-17,1-1 1,0-1-1,-1 2 1,-1 1 21,40 0 0,0 0-8,-1 0 1,-37 0 0,1 0-13,5 0 0,1 0 1,-1-2-1,-1-1-6,-3 1 1,0-1 0,0 1 0,0 0-1,36 2 1,-39 0-1,1 0-1,2 0 0,0 0 0,-2 0 0,-1 0 47,1 0 0,-1 0 0,0 0 0,-1 0-36,30 0 1,8 0 145,-8 0 0,9 0-82,1 0 0,-4-5 12,-1 0 0,-5 0-34,-4 5 1,-3-1 5,-2-4 0,-4 3-13,4-2 1,1 2-16,-1 2 0,-7-5-75,-7 1 0,-11-1 85,-3 5 1,-6 0-100,-4 0-22,-4 0-63,-5 6 1,-8-3-59,-2 7 210,-3-7 0,2 5-370,1-3 0,2-2 374,-3 6 0,4-6 0,6 4 0</inkml:trace>
  <inkml:trace contextRef="#ctx0" brushRef="#br0">29701 13733 8074,'-6'-8'-448,"4"-4"258,-4 10 85,6-4 0,0 9 649,0 6 1,5 4-188,0 15 0,-1 1 26,-4 13 1,0 1-84,0 14 1,-1-3-82,-4 7 0,-1-2-127,-4-2 0,-2-1-245,2 1 1,-3-5-341,-1 1 1,2-12 289,2 1 1,2-10-1245,3-4 1039,4-6 0,-5-15 26,6-7 0,0-13-179,0-11 561,0-9 0,-7-9 0,-1-9 0</inkml:trace>
  <inkml:trace contextRef="#ctx0" brushRef="#br0">29588 13847 8074,'14'-30'-297,"0"3"-38,0 13 1,0 4 365,1 1 0,-1 6 391,0-2 0,0 3-287,1 2 1,-1 2-59,0 3 1,-5-2-41,1 6 0,-2-4 64,1 4 0,-1 1 80,-3 4 0,-3 0-69,2 1 1,-2 5-72,-2 4 1,-6 3-44,-4 1 1,-3 5-164,-1 0 1,0 7-44,0-2 0,0-2-260,-1 2 1,3-8 467,2-1 0,-2-1 0,4-6 0</inkml:trace>
  <inkml:trace contextRef="#ctx0" brushRef="#br0">30298 13548 8074,'-9'0'10,"-1"0"1,-1 7 189,-8 2 0,2 5 46,-7 5 0,1 3-15,-6 7 1,-4 1-99,0 3 0,0-1 71,4 5 1,2 1-24,4 5 0,-3 11-38,8 3 0,-1-2-150,4-3 1,3-1-77,2 1 1,4 0-285,6-10 0,2 1-84,2-14 1,10 1 232,10-12 1,5-5-556,4-8 0,-2-4 6,7-1 767,-6-6 0,3-8 0,-7-8 0</inkml:trace>
  <inkml:trace contextRef="#ctx0" brushRef="#br0">30398 13491 8037,'8'-6'-386,"-2"4"0,-6 2 751,0 10 0,0 4 67,0 5 0,0 3 47,0 7 0,-1 5-199,-4 4 0,-3 8-20,-6 2 1,3 5-81,-4-1 0,4 5-224,-8 5 0,-1-4 64,1 4 1,0-10 152,5-5 0,1-9-317,4-5 1,-2-9-292,6-5-139,0-3 426,5-8 1,2-10-32,2-12 0,6-2-321,9-7 1,-3-6 378,3-4 1,1 0-217,-1 4 1,0 6 94,-5-1 1,1 7 254,-1-2 1,0 8-28,0 1 0,-4 7 26,-1-2 1,-4 10 6,4 4 0,-5 6 217,0 4 0,-2 3 144,-2 6 0,0 1-139,0-1 1,-5 0-125,0 1 0,1-2-31,4-4 1,-5 3-795,0-7 149,0 0 211,5-5 1,5-8 347,0-6 0,6-13 0,-3-9 0</inkml:trace>
  <inkml:trace contextRef="#ctx0" brushRef="#br0">30768 13506 8037,'14'0'0,"-5"6"-126,1 3 1,-1 4-205,6 1 1,-6 5 467,0 0 1,-1 6 416,2-1 1,1 3-234,-6 1 1,4 1-117,-4-1 0,4-4 120,-4 0 1,0 1-101,-5 8 0,0 3-51,0 7 1,-13 1-92,-6 4 1,-9 2-166,-10 7 1,-2-5-211,-12 0 1,6-6-156,-1 2 1,3-6 445,1-4 0,7 3 0,1-4 0</inkml:trace>
  <inkml:trace contextRef="#ctx0" brushRef="#br0">30398 10620 8191,'-8'14'-183,"0"6"183,3 4 0,4-2-226,-4 2 1,4 0 90,1 4 1,-5-4 254,0-1 0,0-4-61,5 5-59,0-7 0,-12 10 0,-4-5 0</inkml:trace>
  <inkml:trace contextRef="#ctx0" brushRef="#br0">30725 10605 8195,'14'0'0,"0"0"0,-4 2-1336,-1 3 1336,-5 3 0,2 6 0,-6 0 0</inkml:trace>
  <inkml:trace contextRef="#ctx0" brushRef="#br0">30526 10662 8195,'9'24'70,"1"0"1,-2 1 121,1 8 0,-1 5-55,-3 9 1,-4 10-34,4 10 0,-3 4-2454,-2 5 2350,0-4 0,0-30 0,0 0 0,0 37 0</inkml:trace>
  <inkml:trace contextRef="#ctx0" brushRef="#br0">20545 14487 8160,'2'-24'-17,"2"0"1,-2 12-35,3-3 518,-4 11-15,-1-3 1,0 10-228,0 7 1,-6 6 0,-4 12 0,-8 13-155,-6 7 1,-16 7-43,-7 6 0,18-28 0,-2-1-254,-2 3 1,0 1 0,0 0 0,-1 1 236,-2 1 1,1 0 0,4-1 0,1 0-63,-4 3 1,1 1 0,6-5 0,0 0 47,3 0 0,1-1 0,-20 24-102,6-12 1,8-11-489,10-7 1,3-4-110,2-11 701,6 4 0,-4-23 0,4 3 0</inkml:trace>
  <inkml:trace contextRef="#ctx0" brushRef="#br0">19720 14885 8187,'0'14'-31,"0"2"10,0 3 1,0 3 260,0 6 1,0 7 404,0 3 1,0 8-199,0 1 0,0 7 6,0-2 1,-11 3-17,-3 2 0,-2-7-132,7-2 1,-2-10 17,6-5 1,2-9-197,8-5 0,10-10-200,14-4 0,7-16-169,12-8 1,9-16-139,-24 12 1,0-1 0,0-2-1,0 0-243,2-7 1,1-1 0,4-2 0,1 0-446,6-5 1,1 1 1067,-3 4 0,1 1 0,2-5 0,1 1 0,-4 5 0,0 2 0,0-2 0,0 1 0</inkml:trace>
  <inkml:trace contextRef="#ctx0" brushRef="#br0">10266 17742 8114,'19'-14'0,"0"0"0,7 4-586,3 1 1,14 6 446,13-2 0,8 3 567,7 2 0,4 0-761,1 0 1,3 7 386,-39-3 1,1 1 0,3 1 0,2 1-53,8 0 1,1 0 0,-3-1-1,0 1 3,5-3 1,0 1 0,-3 1 0,-1 1-269,4-3 1,0 1 0,3 1 0,2 1 263,4 0 0,0 0 0,-1-3 1,0 0 15,-1-1 1,0-1 0,4-1-1,1-1-15,7 0 0,0 0 0,-2 0 1,1 0-280,-2 0 1,0 0-1,-19-1 1,0-1 0,1 0 298,2 1 1,0-1 0,0 1 0,-1-1 0,-1 0 0,1 1-194,2 1 1,1 0 0,0 0 0,-3-1 0,1-1-1,0 0 230,4 1 1,1-1 0,0 0-1,-2 1 1,0-1 0,0 1-20,2 0 0,-1 2 0,1-1 0,-2 0 1,0 0-1,2 0-20,3 0 1,2 0 0,0 0 0,1 0-1,0 0 1,-1 0 11,-1 0 0,-2-1 0,1 2 1,-2 0-1,1 1 0,0-1-34,2 1 1,1 0-1,-1-1 1,-3 1 0,-1 0-1,1-1 14,6-1 1,0 0 0,1 0 0,1 0-1,0 0 1,-1 0-40,-2 0 0,0 0 0,0 0 0,-1 0 1,1 0-1,-1 0 53,1 0 1,0 0-1,0 0 1,-4-1-1,0-1 1,1 0-172,4 1 0,0-1 1,1 0-1,-1-1 1,0 0-1,0 0 291,-2 1 1,-1 1-1,0-1 1,0 0-1,-1 0 1,0 0-59,1 0 1,1 0 0,-1 1 0,-2 1 0,-1-1 0,1 1 22,4-2 0,0 0 0,0 1 0,1 0 0,-1 1 0,0-1-2,-1 1 1,-1 0 0,0 0 0,0 0 0,-1 0-1,0 0-9,2 0 0,-1 0 0,0 0 0,-2 0 0,-1 0 0,0 0-56,3 0 0,0 0 0,1 0 0,1 0 0,0 0 0,0 0-49,-3 0 1,0 0 0,-1 0 0,-4 0 0,-1 0 0,-1 0-56,-2 0 0,-1 0 1,0 0-1,0 0 0,0 0 1,-1 0-80,27 0 0,-1 0 0,-6 0 0,-4 0 4,-10 0 1,-1 0-1,-6 1 1,-1 0-702,-1 1 0,-2 1 836,-7 0 0,0 2 0,4 2 0,-1 1 0,31 11 0,-36-8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4962 11245,'-33'-42,"0"-1,1-4,9-1,-4 1,3 4,-9 0,1 6,-5-1,-3 11,-7-2,-9 12,-5 3,-4 1,8 8,-3 4,8 10,-3 9,-2 15,-6 6,29-14,1 2,-2 2,-1 2,-2 6,0 2,4 2,0 2,-2 1,1 2,6 2,1 2,-1-1,2 1,2 2,2 1,0 1,-1 1,-1-3,1 0,0-4,0-1,-2 1,0 0,2-3,1 0,-1 5,1 1,1-1,1 0,2-1,2 1,-1 0,2 0,4-4,2 1,2 5,2 0,-1-1,1 1,3 2,2 1,-1 0,2 0,4-2,2-1,1 3,3 0,5 0,3-1,2-1,3-1,2-2,2-1,1-4,1-1,1-3,1-2,1-4,1-2,2 1,1-2,2-4,2-2,-1-1,2-3,6 1,3-3,1 0,2-2,1 0,1-1,-1-2,1-2,0-4,0-2,2-1,0-3,-2-1,1-2,5-1,1-3,-4-4,-1-4,-2-3,-1-3,5-5,1-2,-1-2,0-3,-2 1,0-2,1-3,-2-3,-7-2,-2-2,-1-5,-2-3,0-5,-1-1,-2-2,-1 0,-4 0,0 0,1 1,-3-1,-5 0,-4-2,0-2,-3-1,-5 4,-4 1,-4 2,-3 1,-2-2,-2 0,-3-6,-3 1,-2 0,-4 0,-2-3,-4 0,-4 0,-3 0,-4 2,-2 1,-4-2,-2-1,-3 0,0 0,0 5,2 2,2 4,1 1,-1 3,-1 2,2 8,-1 2,-3 4,-2 3,0 2,-2 4,0 6,0 3,0 2,1 2,-26 0,9 6,10 10,-2 15,23 10,17 13,44 20,-7-41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9711 11231,'-16'-41,"-3"3,2-5,-7 1,1-1,-11-15,1 5,0 1,5 10,-7-3,-3-2,-8 3,-1-4,-5 9,4 1,-5 6,0-1,-3 10,-6 4,-4 9,-10 5,34 7,0 3,-3 1,0 2,5 3,1 3,-32 19,3 7,-3-2,35-15,1 1,-1 2,1 0,-3 2,0 0,0-1,0 2,0 5,2 2,2 1,1 2,1 5,1 3,2 5,1 1,2 0,0 1,0 4,0 3,1 4,0 2,-2 1,1 2,1 5,1 1,9-24,1 0,1 1,0 2,2 1,0 0,1 2,0 1,2-1,1-1,1-2,1 1,1-1,1 1,1-1,0-1,2 1,-1 0,-1 2,-1 0,3 0,2-3,2 1,1-2,3 22,3-3,3-2,4-1,-1-2,3-1,3-2,2-3,0-8,2-2,2 3,0-1,0-2,-1-2,2-2,0-1,-4-7,0-2,7 3,2-1,2-5,2-2,2 2,0-3,2-4,0-2,-2 0,1-2,-2-4,1-1,4 1,2-1,-1-1,2-1,7-3,1-2,5 1,1-1,-5-1,0-2,-3-1,1 0,4-2,2-2,0 0,1-1,2-3,-1-2,-4-2,0-4,-1-2,-2-6,-3-9,-2-5,2-1,0-2,2-7,-1-4,0-7,-2-3,-1-5,-3-3,-3-3,-4-3,-15 20,-1-2,-1 0,1-1,0-1,0 0,-1-2,-1-1,1 1,-1-1,0 0,0 0,1 1,0 0,-1 0,-2-1,-1 0,-2 0,-1 0,-2-1,0 0,0-2,-1 1,0-2,-1-6,0 0,-1-1,-2 0,0-1,-2 0,0-2,-2-2,-1 1,-1 1,-1-1,0 1,-1-1,-1 1,0 2,0 6,-2 2,0 0,-1 4,-1 1,-2 0,-4-18,-4 1,-4 5,-4 1,0 8,-2 3,-2 8,-2 4,-1 7,-3 4,-3 1,-3 5,0 7,-1 5,-38-5,33 13,-1 4,-3 3,-1 3,-5 2,-3 3,-10 4,-1 3,7 1,0 2,-2 4,1 2,6-3,1 1,-3 4,0-1,9-7,0-1,2 0,2-2,-24 7,19-21,14-46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13479 9497,'-32'-34,"4"1,9 0,-8 0,3 0,-3-5,-1 5,-2 4,-3 6,-10 0,-9 0,-10 1,-4 3,1 8,-1-4,11 6,-2-1,3 4,-3 6,-4 3,-1 7,-11 7,2 16,32-15,1 2,2 3,1 2,-3 2,2 2,2 4,1 1,-4 4,-2 1,0 3,-2 1,-6 3,-1 2,-2 3,0 2,1 5,2 2,1 3,2 2,16-19,1 0,0 1,0 0,0 1,0 0,1 0,-1 1,0 0,-2 2,1-1,-1 1,1 2,0 1,1 0,-1 0,1-1,1 1,2 1,1 0,2 0,3-2,1 1,0 0,0 2,1 1,2 0,2-3,1-1,1 1,-3 4,1 0,0 0,2-3,1 0,0 1,-2 3,1 0,1 0,1-2,2 0,1 0,0-3,1-1,0 1,0 22,3-1,5 3,3-1,2 0,1-2,5-5,2-3,1-7,2-1,3-2,3-1,0-2,5-3,7-1,6-2,4-2,3-2,2-6,0-2,-1-2,1-2,0-4,1-2,-3-1,2-3,8-2,1-2,7 0,0-3,-5-2,-2-2,-5-1,0-1,6 0,2-1,3 2,1-1,-1-1,-1 0,-5 1,-1 1,1 0,-1 1,-2-2,1 1,-1-1,2-1,3-3,0-1,-3 0,-1-1,-3-3,0 0,5 0,1 0,1 0,0 0,-2-3,-1-2,-4-1,0-2,0-2,-1-2,-1-4,-1-2,2-2,-1-2,0-3,-1-2,-4-4,-2-2,-4-1,-3-3,0-7,-3-3,-1-6,-3-3,3-5,-1-2,2-2,0-2,-13 18,-1-1,1 0,2-1,0-1,0-1,-3-1,0 0,-1-1,0-2,-1-2,-1 0,-1 0,0-1,-3 0,-2 2,-2-1,0-1,0 1,0-1,-1-1,0-3,0-1,-1 0,-1 0,-1 1,0-1,0-1,0 0,0 0,-1 0,0-1,0 1,-1 2,-1 1,0-1,-2 1,-1 0,-1 0,1-5,-1 0,0 0,-2 4,0 1,0 0,-2-1,-1 1,0-1,-1 4,-1-1,-1 2,-1 2,-1 1,-2 0,0 2,-1 0,-1 1,-7-26,-2 3,1 11,-4 2,-2-1,-5 0,-3 4,-6 2,-6 4,-3 4,2 5,-2 4,-6 6,-4 4,-3 4,-4 3,-6 3,-3 4,-3 4,-2 4,24 6,0 1,-2 3,-7 1,-2 3,1 0,1 2,1 1,-1 1,-3 3,0 1,0 1,-2 2,-1 1,0 1,2 1,-1 0,1 1,-1 1,1-1,-1 1,3-1,1-1,0 2,4 1,0 1,2-2,6-2,3-2,-1 1,0 1,0 0,3-2,-10 2,4-1,7-1,3 0,6-2,1-1,-32 8,5-1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10763 3895 8370,'-14'0'0,"1"-6"-695,4-3 1,-4 2 288,4 2 0,1 2 629,-2-1-73,1 2 1,-10-4-25,0 6 0,-6 0-159,1 0 0,-1-5 211,1 0 1,-3 0-54,4 5 1,0-4 118,0-1 1,5 0-184,-1 5 1,4 0 48,0 0 0,1 0-123,0 0 1,4 2 68,1 3 1,6-2-63,-2 6 1,4 1 56,1 4 0,1 5-137,4 0 0,7 0 106,7-5 0,8 0 45,2 0 1,7 1 28,11-1 0,4-2 16,6-2 0,0 1-133,0-6 1,-5 4 123,0-4 0,6 4 18,9-4 1,-28 0 0,2 0-76,2-3 1,0 0-1,2 2 1,1-1-139,-3-1 1,-1 0 0,3-1 0,-1 0 133,-4 1 1,1 1-1,6 0 1,2 0-257,3-1 1,0 1 0,1 0 0,0 0 223,2 0 1,-1-1 0,-2-1 0,0 1-7,2 3 1,1 0 0,2-4 0,2 1-14,2 0 1,1 0 0,-4 2 0,-1-1 33,0-1 0,0 0 1,-1 3-1,0 0-67,3-3 1,1 1 0,2 1 0,2 1 55,2-2 0,1-1 0,-5 1 0,-1 0-43,-2 0 0,0-1 0,2-1 1,2 0 19,3 1 0,0 0 1,2-1-1,-2 0-322,-4-1 1,0 0 0,5 0 0,2 0 329,-5 0 0,0 0 1,3 0-1,0 1-1,-1 2 1,1-1 0,-2-1 0,-1 0 1,-2 1 1,-1 0 0,3 0 0,0-2-1,5 0 1,0 0 0,-5 2-1,0 1 60,-5-1 1,0 1 0,7 1 0,1 1-55,1-2 1,1-1-1,-1 1 1,-1 0-34,-6-1 0,1 1 0,4 0 0,0 0 8,-2 2 0,0 0 1,3 0-1,-1 1-54,-2-4 0,0 0 0,0 3 0,-2 0 69,-4-3 0,-2 1 0,3 1 0,1 1-183,1-2 0,1-1 0,-5 1 0,0 0 197,-5 0 0,0-1 0,1-1 0,1-1-30,1 3 1,-1-1-1,1-1 1,-1 0 16,-1-1 1,-1 0 0,1 0 0,-1 0 26,-7 0 1,0 0-1,7 0 1,1 0 81,-6 0 1,1 0 0,2 0-1,1 0-41,-2 0 1,1 0 0,-1-2 0,0-1-22,-2 1 0,1-1 1,1-1-1,0-1-21,-2 2 0,1 1 0,0-1 1,0 0 0,-1 0 0,1 1 0,0 1 0,0-1-85,-3-3 1,0 0 0,-2 4-1,-1-1 187,-1 0 1,-1 0 0,41 0-187,-39 2 1,1 0 0,1-1 0,0 0 28,-1-1 0,0 0 0,-2 1 0,0 0-34,30-4 1,-5 4 113,1 1 0,-1 0 166,5 0 1,3 0-156,-3 0 0,2 0 24,-11 0 1,-5 0 94,-5 0 1,-7-2 552,3-3 0,-2 4-725,1-4 1,2 2 80,3-2 1,2 2-145,-7-6 1,1 4 535,-6-5 1,-5 6-582,-4-6 1,-5 5 471,-4-4 1,-3-1-573,-7-4 1,0 5 380,0-1 0,-4 1-228,-1-5 0,-6-2 229,2-3 1,-3 3-133,-2-3 1,1-3 298,4-2 0,-3-3-28,2-1 1,3 0-158,-3-1 1,3-4-52,-3 0 0,4-5-123,6 5 0,-1-7-208,-3 2 1,4 2 122,0-2 0,-3 0-57,8-5 1,-6-6 64,6-3 0,-8 2 87,-2-2 0,1 1-6,4-1 1,-1-2 209,-4 7 1,2-7-180,-6 2 1,6 2 27,-2-3 1,-1 0-232,2-9 1,-1 2 231,5-6 1,1 10 62,-1 0 1,5 2-84,0-3 1,4 0 20,-4 0 0,5 0-61,-5 1 0,0-1 13,-5 0 0,0 5-1,1 0 0,-6 10-101,1 0 1,-2 4 10,1 0 1,-3-1 86,-6 5 1,0 1-25,0 5 1,0-1-3,0 1 0,0 4 27,0 1 1,0 0 242,0 0 1,-4-3-23,-1 7 0,-6 1-133,1 3 1,2 1 21,-1 0 1,-1 4-188,-4 1 1,-2 6 131,-3-2 0,-3 3-137,-6 2 1,-2 0 7,-3 0 1,-5 2-122,-10 3 1,-2 1 97,-7 4 1,0 2-9,0-2 0,0 1 59,1-2 0,-9 4-324,-6-4 1,-7-1 394,36-3 0,-1 0 1,-36-2-36,3 2 1,-3-4 5,-1-1 0,38 0 0,0 0-10,-1 0 0,1 0 1,-5 0-1,0 0-3,2 0 1,0 0 0,-2 0 0,0 0-3,4 0 0,0 0 0,-2-2 1,-1-1-8,-4 1 1,0 0 0,-4-3-1,-1 0 11,1 3 0,-1-1 0,0 1 0,1 0-273,4 2 0,1 0 1,-5-2-1,0-1 324,-2 1 0,-2-1 1,0 1-1,-1 0-37,0 1 1,0 2 0,-2-1-1,0 0 7,2 0 1,0 0-1,-2 0 1,-1 0-13,-7 0 1,0 0-1,8 0 1,1 0-14,-2 0 0,0 0 0,0 0 1,-2 0-308,-5 0 0,1 0 1,1 0-1,1 0 307,2-1 0,0 2 1,-3 1-1,0 0 25,0 1 0,1-1 0,-3 1 0,0-1-5,1-2 0,-1 0 0,2 0 0,0 0 36,3 0 1,0 0-1,-5 0 1,0 1-47,1 2 1,-1-1-1,1-1 1,0 0 61,2 1 1,-1 0-1,1 2 1,0 0-51,-8 1 1,1 0 0,2-1 0,1 0 5,4 0 0,-1 1 1,-7 0-1,-2 0-19,3 2 1,-1 0-1,2-2 1,-1-1-47,2 1 0,0 0 1,0-1-1,0 0-19,-5 0 0,0 1 1,3 1-1,1 1-282,-4-2 1,0-1 0,2 0 0,1 0 294,-1 1 0,1 0 1,3-4-1,1 1 30,3 0 1,0 1 0,-3-3-1,2 0-53,7-3 1,1 1 0,-3 0 0,-1-1 78,6-4 1,1 0-1,2 2 1,2-1 37,4-3 1,1-1 0,2-3 0,0-1-29,-3 0 1,1 0-1,3-2 1,0 0 7,-1 1 0,0 2 0,2 1 0,2 0 309,-35-12 0,0 2-305,10-2 0,-4 4-156,-1 6 0,-6-1 130,37 8 1,-1 0 0,-36-6-236,1 4 0,3 3 80,2 6 1,-1 0 54,-4 0 0,-5 0 94,36 0 0,0 0 0,-31 0 90,1 0 0,16 0-43,2 0 1,5 0 874,0 0 0,9 0-380,10 0 0,3 0 335,2 0 1,4 0-54,0 0 622,7 0-1451,-4 6 0,9 2 290,2 6 0,-1 2-508,7 3 1,-6 5 40,5 9 1,-6 3 36,2 7 0,-5 4-70,-5 1 1,3 7 80,-3 2 0,3 0 16,2 4 0,0 4 289,-1 1 0,7 10 80,6-36 0,0 1 0,0 38-381,2 1 0,0 1 298,0-39 1,0 1 0,2 1-1,1 0-103,-1 4 0,1-1 0,2 0 0,1-1 30,-1 4 1,-1 0 0,0 0 0,0-1-136,1-1 1,0-1-1,-4 5 1,1 0 33,0 3 0,0-1 0,0 2 0,-2 1-577,0-1 1,0 1 0,0 1 0,-2 0 318,0 1 1,0 0 278,-2-1 0,0-1 0,-3 7 0,-2 0 0,0-1 0,-1-1 0,-1 1 0,-2 1 0</inkml:trace>
  <inkml:trace contextRef="#ctx0" brushRef="#br0">13749 2474 8133,'-14'0'0,"0"0"64,-1 0 1,1-5 387,0 0-24,0 0 0,-1 7-134,1 3 1,0 4-182,0 10 1,0 10 125,-1 9 0,1 11-135,0 7 1,0 8 83,0 7 1,4 6-348,5-37 0,1 1 0,2 1 0,0 1 185,0 2 0,0 0 0,3 0 0,2 0-55,2 0 0,0 0 1,1-1-1,2-3-98,11 26 0,-2-9 72,7-20 1,5-6 259,4-13 0,0-7-143,-5-12 0,6-3 166,-1-6 1,5-9-42,-5-15 1,5-10 81,-5-9 1,5-14-490,-5-5 0,-14 31 1,0-1 167,-2 1 1,-1 0-1,1 1 1,-1 0 5,-1 2 1,-1-2-1,-1 0 1,1-2 30,-2-2 0,-1 1 0,0 0 0,-3 0-22,-2-1 0,-2 1 1,-1 0-1,0 1 83,-3-30 0,-13-1-326,-6 10 1,-6 7 91,-3 7 1,-2 17 120,-4 7 1,3 8-33,-7 7 1,6 3-88,-1 6 0,3 6-444,2 3 0,-1 9 643,1 1 0,6 6-959,3-1 946,3 2 0,8 3 0,2-1 0</inkml:trace>
  <inkml:trace contextRef="#ctx0" brushRef="#br0">13777 3611 8149,'-14'0'-107,"5"5"-51,-1-1 1,7 8 363,-2-3 1,4 4 352,1 1 0,-5 8-340,0 6 1,-1 9-53,1 10 1,2 5 4,-6 10 0,-1-2-221,-4 6 1,4-1 18,1 1 1,1-1-34,-1-3 1,-2-1-170,6 1 1,0-4 148,5-15 0,0-4-182,0-10 1,0-7-345,0-3 68,-6-3 0,3-8 184,-7-4 0,1-8-78,-6-6 0,1-9 651,0-4 1,0-11-217,0-4 0,-4 4 0,4 1 0,-3-1 0,7 6 0,2-1 0,-1 15 69,6-3 1,-9 17 195,8 0 0,-1 14 49,5 15 1,0 5 238,0 9 1,0 1 203,0 4-485,0 2 1,5 2 45,-1 0 1,1-7-38,-5-3 0,5-5-130,0-9 0,6-1 82,-2-3 0,4-10-143,1-9 0,7-7 108,2-8 1,6-7-388,4-16 1,5-3-188,9-7 0,-6-1-562,7-4 1,-14 4 535,4-3 1,-6 4 401,-4 5 0,-2 3 0,-7 7 0,-7 0 0</inkml:trace>
  <inkml:trace contextRef="#ctx0" brushRef="#br0">12839 5203 7146,'8'0'261,"-2"0"757,-6 0-600,0 0 0,0 7-163,0 2-82,-6 4 1,-2 2-202,-6 4 1,0 2 158,-1 3 1,-4 4-121,0 0 0,-4 3 104,4 6 0,-6 0-310,1 1 1,2 1-88,-2-6 1,8 4-167,2-9 1,1 2-181,9-11 0,1-6 217,7-9 0,4-2 411,6-2 0,7-19 0,1-5 0</inkml:trace>
  <inkml:trace contextRef="#ctx0" brushRef="#br0">12939 5374 8273,'7'1'-400,"-2"4"0,-3 3 780,-2 6 0,-7 5-83,-2 0 0,-5 6 35,-5-1 0,3 3-205,-3 1 0,3-5-211,2-5 0,0-2-717,0-2 640,6-6 1,1-3-161,7-10 1,0-4 121,0-10 1,11-3-298,4-7 0,2 7 234,-3 3 0,0 5 262,1 5 0,-6 2 15,1 7 0,-2 2 1,1 3 1,-3 9 474,-6 10 1,0 9-247,0 5 1,0 3 129,0 1 1,-1 1-2,-4 0 1,2-1-10,-7 1 1,1 0-7,-5-1 1,1 1-331,4 0 1,-2-7-113,6-3 1,-5-5-238,6-4 1,-1-3-492,5-7 610,0-6 0,0-5 201,0-12 0,6-14 0,2-13 0</inkml:trace>
  <inkml:trace contextRef="#ctx0" brushRef="#br0">13138 5459 8273,'15'-19'0,"4"0"0,-3-6-300,3 1 0,2 2 56,-2-2 0,0 7 172,-5-2 1,-5 3-461,1 2 184,-7 6 348,3 2 0,-6 12 0,0 2 0</inkml:trace>
  <inkml:trace contextRef="#ctx0" brushRef="#br0">13266 5630 8273,'14'-7'0,"-5"4"-398,1-6 1,-1-5 145,5-5 1,-4 0 572,-1 4 0,1 0-140,4-4 0,-6 3-165,-3-3 1,-2 8-767,2 1 265,-4 1-74,6-5 559,-14-1 0,-1 1 0,-6 0 0</inkml:trace>
  <inkml:trace contextRef="#ctx0" brushRef="#br0">13294 5374 8273,'0'20'0,"-2"2"-202,-2 7 0,2 4 134,-3 0 1,-1 11 437,1-1 1,-4 8-46,4-4 1,-4 0-520,4-4 0,-1-7-1,1-2 1,3-9 36,-2-1 1,2-12-156,2 2-88,0-9 0,0 0 26,0-10 0,2-4 375,2-10 0,-2-3 0,4-7 0</inkml:trace>
  <inkml:trace contextRef="#ctx0" brushRef="#br0">13166 5687 8198,'0'20'-224,"0"4"1,-5 7 139,1 3 0,-3 3 550,3-3 1,2 4-68,-3-5 0,4 3-169,1-8-77,0 4 1,0-16-97,0 3 0,1-10 43,4-4 1,3-5-161,6-5 1,0-4-266,1-10 0,3 2 205,1-7 0,0 2-428,-4-2 1,-1 2 225,0 3 0,-6 8-484,-3-3 806,3 9 0,-7-8 0,5 5 0</inkml:trace>
  <inkml:trace contextRef="#ctx0" brushRef="#br0">12939 6042 8198,'0'14'0,"0"2"0,0 3 0,-2 3 184,-3 6 1,2 1 388,-6-1 0,-1 6-611,-4-1 1,4 5 32,1-5 1,1-6-131,-1-8 1,-2-4 36,6 0-999,0-1 829,-1-6 0,4-4-697,-3-8 965,4-4 0,1-13 0,0-1 0</inkml:trace>
  <inkml:trace contextRef="#ctx0" brushRef="#br0">12896 6269 8198,'16'15'-304,"3"-1"1,-2 6 120,7 4 1,-5 1 999,4-1 1,0 1-388,0-6 1,4 0-223,-3-5 0,3-6-290,1-3 0,-1-3 90,-3-2 1,1-7-63,-6-2 1,0-5 116,-5-5 0,-6 1-468,-3-5 0,-4 4 227,-1-5 1,0 5-506,0-5 0,-6 7 195,-4-2 1,-7 5 487,-2 4 0,-6-1 0,1 7 0,2-1 0,-2 5 0,7 0 0,-2 0 0,5 8 0,4 6 0,4 0-204,6 5 1,0-3 391,0-2 0,6-4 82,4-1 1,4-6-156,5 2 0,3-10-198,7-4 1,-6-10-81,1-5 1,-2-3 162,2-1 0,3-7 0,-5-1 0</inkml:trace>
  <inkml:trace contextRef="#ctx0" brushRef="#br0">13450 6085 8231,'8'22'171,"-1"3"58,-7-6 0,4 5 32,1-5 1,1 4-77,-1-4 1,-2-1 60,7-9 1,-1-3-886,6-6 0,-1 0 210,0 0 429,6-12 0,3-4 0,5-12 0</inkml:trace>
  <inkml:trace contextRef="#ctx0" brushRef="#br0">13664 5459 8048,'-7'-8'-406,"7"2"767,0 6 159,7 0 0,10 1-201,-3 4-200,10 3 0,-16 11-49,6 0 1,0 6-130,-4-1 0,-4 3-163,-1 1 0,-2-4 135,2 0 1,-4-7-28,4 2 1,-3-3 5,-2-2-514,0-6 283,0-2 1,0-18-47,0-7 0,0-7 173,0-2 1,4-1 32,1 1 0,6-2 264,-1-3 0,2 8-167,3-4 0,3 5 142,1 1 0,5-2-44,-5 6 0,6-5 0,1 5 511,5 2-299,-1 1 1,5 3 45,-7 4 1,1-2-47,-1 6 0,-1 0 73,-3 5 1,-5 2-273,-10 2 1,2 4 103,-6 7 0,-2 5-212,-7 4 0,-6 3 98,-9 1 0,-5 2-341,-9 3 0,8-3 136,-4 3 0,6-9 94,-1-5 0,-1 0-171,6-5 0,0-3-211,5-11 0,-1-1 474,1-4 0,-6-9 0,-2-8 0</inkml:trace>
  <inkml:trace contextRef="#ctx0" brushRef="#br0">13891 5416 8048,'8'8'-24,"-3"7"1,-4 5 27,-1 9 1,0-1 122,0 0 1,0 6-181,0-1 0,0-5 46,0-4-264,0-7 0,2 2-23,3-9 0,-4-6-33,4-8 1,1-6 326,-1-9 0,12-9 0,-1-9 0</inkml:trace>
  <inkml:trace contextRef="#ctx0" brushRef="#br0">14119 5360 8048,'0'14'0,"0"6"-116,0 4 0,-7 3-174,-2 1 1,-9 1 478,0-1 1,-8 2 3,3 3 0,0-3-249,0 4 0,5-6 71,-1-4 1,-1-4-211,1-6 123,0-6 21,5-1 0,6-14 52,3-2 0,5-4-23,5-1 1,3 0 14,6 0 1,5 1-9,0 3 1,6-1 26,-1 7 1,3-6-16,1 5 0,-4-1-129,0 1 1,-2 4 83,1-4 0,-2 3-212,-7 2 68,-6 0 1,-2 2 191,-6 3 0,-19 9 0,-4 8 0</inkml:trace>
  <inkml:trace contextRef="#ctx0" brushRef="#br0">13834 5800 8048,'0'15'-1275,"0"-1"1393,0 0 1,0 2-70,0 3 1,0-4 158,0 4 1,-1-7-132,-4-3 0,3 0 114,-2 6 0,2-6-130,2 1 1,0-6 1,0 6 0,0-5-209,0 4 163,0-6 1,2 4-355,2-7 230,-2 0 0,6 0-40,-3 0 0,-2-2 59,6-3 1,-1-3-9,2-6 64,2 0 0,-4 1 168,6 4-100,-6 2 1,0 7 147,-3 0 1,-3 12 60,2 2 1,-2 9-122,-2 1 0,-5 3-7,0 1 1,-4 2-35,4 4 0,-4-9 17,4 3 1,0-4 6,5 0-207,0-4 101,0-12 0,0-5-159,0-12 1,6-2-111,4-13 1,3 0 74,1-4 0,0-1 6,0 1 0,0 1 40,1 4 1,-6-3-164,1 7 1,-2 0 114,1 5 1,-1 1 194,-3 4 0,-4-4 0,6 5 0,-7-6 0</inkml:trace>
  <inkml:trace contextRef="#ctx0" brushRef="#br0">14090 5871 7354,'7'15'-1,"-6"-1"558,4 0 0,-4 0-253,-1 0 0,0 1 19,0-1-442,0 6 1,0-4 112,0 3 0,0-8-229,0-1 166,0-7-342,0 3 1,0-7 22,0-4 1,2-3-543,3-6 930,-4-7 0,6-1 0,-7-6 0</inkml:trace>
  <inkml:trace contextRef="#ctx0" brushRef="#br0">14218 5729 8048,'8'0'-994,"5"0"1109,-12 0 0,6 8 422,-7 6 1,4 7-235,1 7 1,0 2-85,-5 3 0,0 5 118,0 10 1,0-4-141,0 3 1,0 4-2,0 1 0,1 3-98,4 2 1,-3-6-186,2-4 0,-2-11 29,-2-7 0,0-2 199,0-8-481,0 0 222,0-11 0,-6-4-160,-4-8 0,-2-6 60,-3-9 0,1 2-260,0-7 0,1-1 15,4-8 463,-4-4 0,5-12 0,-6-1 0</inkml:trace>
  <inkml:trace contextRef="#ctx0" brushRef="#br0">14403 5502 8048,'14'-14'0,"5"1"206,0 3 0,0-2-118,-5 2 0,1-1-139,-1 2 0,5-4-40,0 4 0,0-2-665,-5 1 203,0-3 214,0 12 174,-6-5 1,-2 13 80,-6 8 1,-1 1 119,-4 7 0,-3 6-164,-6 4 1,0 6 296,0-1 1,-1-3 45,1-2 0,2-4 16,2-6 1,2-2 652,3-7-598,4-6 0,-4-2-216,10-6 0,3-6 63,6-4 1,0-9-322,0-4 0,5 1 128,0-2 0,5 2-142,-5-2 0,6-1 66,-1 6 0,-4 5-212,-1 4 270,-3 7 3,-2-3 1,-7 12 230,-7 4 1,-7 9-62,-7 4 0,-2 6 184,-3 4 0,2-2-1,-7 7 1,5 0-60,-4 5 1,5-2-149,-1-3 1,4-5 19,0-9 1,8-4-237,2-6 232,3 1-330,2-7 1,7-10 106,2-12 1,5-5-198,5-5 1,-1-3 117,5 4 0,1-4-33,4-2 0,1 2 61,-1 4 1,-1-4-12,-3 3 0,3 2 134,-4-2-73,-2 7 0,-1-2 303,-5 10-208,-7 2 125,-2 7 1,-8 7-117,-2 2 1,-1 5-46,-9 5 1,3-1 77,-8 5 0,-4 1 0,1 4 0</inkml:trace>
  <inkml:trace contextRef="#ctx0" brushRef="#br0">14702 5800 8048,'7'15'0,"1"5"182,-3 4 1,-3 4 35,2 5 0,0-1 96,0 6 0,-2-5-83,3 5 1,-4-5-206,-1 5 1,0-6 114,0 1 1,2-5-437,3-4 0,-4-4 32,4-5 0,-4-6-499,-1 1 235,0-7 0,0-8 192,0-9 0,0-10 26,0 0 0,-1-2 309,-4-3 0,-3 1 0,-6-1 0,0 1 0,0-1 0,4 3 0,1 2 0,1 8 41,-2 7 104,-2 5 1,5 0 223,-2 8 1,-4 6-130,4 9 0,-4 3 15,-1 6 0,4 1-79,1-1 1,1-1-210,-1-3 1,-3 1 220,8-6-822,-1 6 290,5-9 0,0-3-530,0-13 874,0-13 0,6-9 0,2-6 0</inkml:trace>
  <inkml:trace contextRef="#ctx0" brushRef="#br0">14744 5942 8048,'21'0'67,"-4"0"63,7 0 0,-5 2-180,4 3 0,-5-2 127,1 6 0,-3-5-409,-2 0 1,2-2 94,3-2 237,-10 0 0,16-13 0,-9-3 0</inkml:trace>
  <inkml:trace contextRef="#ctx0" brushRef="#br0">15114 5317 7981,'9'0'0,"1"0"0,-5 5 143,4-1 1,1 3-64,4-3 1,5-2 12,0 3 1,6-4-126,-1-1 1,3 0-159,1 0 1,0-4 51,1-1 1,-7-5-452,-3 6 175,-3-7 301,-8 9 0,-4-4-92,-8 6 1,-9 0 54,-6 0 1,-8 6 166,-1 4 0,-1 8 18,-4 6 1,3-2 115,2 2 1,-1 0-87,1 4 1,4-1 140,0-3 0,12 1 688,-2-6-312,9 6-305,-2-9 1,9 3-114,3-10 0,3-4-215,6-10 1,5-7-23,0-7 1,11-6-125,-2 1 1,4-3 85,-4-1 1,1 4-61,-1 0 1,-1 2-257,-3-2 0,-4 2 157,-6 3 0,-6 8-308,-3-3 578,-3 3 0,-9-3 0,-1 0 0,-6-1 0</inkml:trace>
  <inkml:trace contextRef="#ctx0" brushRef="#br0">15270 5189 7981,'0'-8'-324,"0"3"555,0 10 1,2 5-31,3 9 0,-4 4 0,4 10 0,-3 4 13,-2 5 0,0 1-35,0 0 0,0-1-164,0 1 1,0 3 69,0-4 1,4 4-429,1-8 0,0-8 67,-5-1-191,6-10 1,-3-5 180,7-9 0,-7-5 18,2-5 1,-4-8-142,-1-6 0,0-11 409,0 2 0,-1-4 0,-4 4 0,2-1 0,-7 1 0,2 6 0,-1 3 0,-4 0 0,4 5-78,-4 3 0,-1 11 158,0 0 0,-1 12 111,1 7 1,0 8 35,0 6 1,4 2 110,1 3 0,6-3-191,-2-7 1,-1-1 135,1-3-382,0 2 1,7-11 87,2-1 1,4-8-105,7-11 1,0-4 68,4-10 1,-3-3-330,3-7 0,2 1 16,-2 0 0,0 1 359,-5 3 0,-2 3-355,-2 7 355,2 0 127,-10 6 0,3 8-67,-10 10 0,-4 9 80,-10 4 0,3 9 98,-3 1 0,3 0 22,2-4 1,1-2-19,4-4 1,-2 4-125,6-3 0,0-4-118,5-1 80,0-3 1,2-2-156,3 0 1,2-6 83,8-3 0,0 1-46,4-1 1,-1 5 60,5-6 0,1 6 5,5-5 0,-6 4-72,1-4 0,-7 4 62,2-4 0,-4 1-111,-6-1 0,2-2 102,-6 7 1,-2-7-21,-8 2 1,-4 1 12,-10-1 1,1-1-22,-5-4 0,-1 5 54,-4 0 1,-1 0 12,1-5 0,4 0 335,0 0-102,7 6-122,-4 2-28,14 0-205,0-2 0,9-8 113,3-2 1,2-6-314,8-9 1,4-4-56,0-11 0,7-2-59,3-7 0,-1-6 97,5-3 1,-4-3-124,-5-2 0,1 0 323,-6 0 1,0 2 89,-5 3 0,0 0-35,0 9 1,-1-1 34,-3 11 0,1 1 819,-7 9-131,1 2-224,-5 13 0,-1 3-156,-4 10 0,2 3 59,-7 6 1,5 1-276,-4-1 1,6 5 208,-2 0-738,3 0 339,2-5 0,7-6-391,2-4 0,4-2 163,1-2 1,2-6-3,3-4 1,-3-1 324,3 2 1,-4-2-76,0 6 1,4 0 150,0 5 1,-1 0-101,-3 0 1,-6 6 377,1 4 1,-2 9-151,1 5 0,2-2 267,-6 1 0,0 1-142,-5 5 0,-2 4 15,-3 0 1,-3 6-416,-6-1 0,0 3 82,0 2 0,-7 0-91,-3-1 1,-2 1 31,-3 0 0,1-7-441,-1-3 0,6-9 218,-1-5 0,7-8-405,-2-2 1,4-7 678,6-2 0,-10-13 0,3-9 0</inkml:trace>
  <inkml:trace contextRef="#ctx0" brushRef="#br0">15583 5800 7981,'29'7'162,"-1"2"0,5 8 250,0 2 1,0 11 473,-4-1 1,1 9-551,3 0 1,3 3-131,7 1 1,4-1-207,1-3 0,12 10 0,-2-4 0</inkml:trace>
  <inkml:trace contextRef="#ctx0" brushRef="#br0">14559 2090 8204,'0'-27'0,"0"3"0,0 4-444,0 6 0,-1 4 225,-4 1 0,2 5 256,-7 0 1,1 2-18,-5 2 1,0 2 162,-1 2 0,1 3-44,0 2 0,0 5-47,-1 1 1,1 0 110,0 9 0,0 5-76,0 4 0,4 6 0,1-1 1,1 3-19,-2 2 1,-1 4-165,6 1 0,-4 4 98,4-5 0,-4 7-125,4-2 0,-4 3 69,4 2 0,0-5 23,5 0 0,2-6 19,2 2 1,4-9 9,6-1 0,2-8-2,3-2 1,-1-5-8,5-9 0,1-6 11,4-4 0,-1-4-2,-3-4 1,3-12-75,-3-13 0,-2-1 42,1-8 1,-1-10-12,2-9 1,1-5-248,-6 0 0,0-1 252,-4-3 1,-3 3 120,-2 6 0,-4 2-122,-6 2 1,0 11 10,0 9 1,-11 3-4,-3 1 1,-8 9-114,3 5 0,-5 3 34,5 7 0,0 0-147,5 5 1,0 0-177,-1 0 0,6 5 130,-1 0-543,7 6 807,-3-3 0,8 0 0,2-4 0,4 4 0,6 0 0</inkml:trace>
  <inkml:trace contextRef="#ctx0" brushRef="#br0">14616 2218 8204,'5'-11'0,"0"-4"0,6 4-52,-2-8 0,4-4 188,1-6 1,2-5 16,3-9 0,3-1 37,6-4 0,6 3-135,-1-8 0,0 3 1,-5-2 1,-4 3-220,0 6 0,-12 2-442,3 3 1,-6 3 341,1 7 0,-4 4 263,-6 1 0,-6 5 0,-2-2 0</inkml:trace>
  <inkml:trace contextRef="#ctx0" brushRef="#br0">14787 1422 8204,'14'-2'-589,"0"-3"1,2-7 764,3-7 0,3-5-137,7 5 1,-1-6-86,1 1 1,-1 2 134,0-2 1,-6 7 6,-3-2 1,0 8 43,-4 1 0,2 7-87,-8-1 0,-2 10 2,-2 8 1,-4 7 14,-1 7 1,-6 2-77,-4 3 0,-1-1-38,2 6 1,-2-8-161,6-2 0,-4-6 147,4-7-631,0-1 688,5-6 0,6-8 0,2-8 0</inkml:trace>
  <inkml:trace contextRef="#ctx0" brushRef="#br0">15100 654 8337,'0'14'-65,"4"7"156,1 2 1,1 6 208,-1 4 0,-3 8-98,3 6 1,-4 1-211,-1-5 0,5-7 128,0-3 0,-1-9-410,-4-5 177,0-4-72,7-7 0,-6-3-58,4-10 1,1-9-58,-1-10 0,1-4 1,-1-5 0,-2-4 52,7-5 1,-2-1 65,1 1 0,2 5 17,-6 4 1,1 5 271,-1 4 1,-2 3 309,7 7-84,-7 6 1,5 2-78,-4 6 1,-2 8 106,3 6 1,-4 2-74,-1 8 1,0-1-120,0 6 1,0 1-257,0 3 0,-1-3 153,-4 3 0,3-5-542,-2-4 0,0 1 15,0-6-654,2 7 1112,-4-11 0,0 6 0,-2-7 0</inkml:trace>
  <inkml:trace contextRef="#ctx0" brushRef="#br0">15242 938 8337,'8'-22'-606,"6"2"424,0 5 0,2 6 353,8-1 1,-1 3-66,6-3 0,-1-3-34,1 4 0,-2-4-177,-4-1 1,3 1 89,-8 4 1,1-4-543,-4 4 198,-7-4 359,4-1 0,-17-6 0,4-3 0</inkml:trace>
  <inkml:trace contextRef="#ctx0" brushRef="#br0">15384 554 8337,'10'15'-77,"-1"-1"1,-6 2 163,2 3 1,1 9 179,-1 10 0,0 5-100,-5 4 0,0 4 93,0 5 1,0-3-321,0-1 1,0-3 107,0-2 1,1 0-684,4-9 1,3-9 170,6-6 464,0-5 0,7-10 0,1-2 0</inkml:trace>
  <inkml:trace contextRef="#ctx0" brushRef="#br0">15612 540 8376,'14'0'-489,"0"0"0,-1 7 853,-4 2 0,2 5-55,-6 5 1,0-1-354,-5 5 0,0-4 2,0 5 1,-5-2-136,0 2 0,-6 1-28,2-6 1,2 0 142,3-5 1,2-4-391,2-1 328,0-6 0,2 4-20,2-7 1,-1 0 43,7 0 0,-1 0 170,6 0 0,-1 0-19,0 0 0,0 6 200,0 3 0,1-1 56,-1 2 1,0 4-112,0 5 0,-4 0 5,-1-5 1,-4 5-109,5 0 0,-7 5-2,1-5 1,-2 0 65,-2-5 1,0 0-181,0 0 1,-6 0 60,-4 1 0,-2-3-134,-3-2 0,1 2 68,0-2 0,0-4 99,-1-1-79,1-3 25,0-2 1,6-8-116,3-7 0,4 0 110,1-9 0,6-5-400,4-4 0,2-1-39,2 0 0,1 3-29,-1-7 1,0 9 455,0-4 0,1 6 0,-1-7 0</inkml:trace>
  <inkml:trace contextRef="#ctx0" brushRef="#br0">15896 441 8317,'14'6'-508,"0"-3"356,1 7 0,-6-2 606,0 1 1,1 4-245,4-4 0,0-1-467,1 2 0,4-7-3,0 1 0,-1-2 205,-3-2 0,-1 0-326,0 0 1,0-5 118,1 1 1,-6-8-138,1 3 399,-7-4 0,9-1 0,-4 0 0</inkml:trace>
  <inkml:trace contextRef="#ctx0" brushRef="#br0">16180 441 8316,'-9'1'-1092,"-1"4"0,1 3 1641,-5 6 1,-1 0-100,1 1 1,0 4-455,0-1 1,-1 6 96,1-5 1,-5 2-173,0-2 0,0-4 58,5 4-140,0-3 108,0-2 106,6-6 0,8-1-83,9-7 0,6 0 46,3 0 0,0-7-77,6-2 0,-1-4-32,6-1 1,-1 0-180,1 0 0,-6-5 116,1 0 0,-7-2-113,2 2 1,-8 3-26,-1-3 124,-7 4 170,3 0 0,-6 1 0,0 0 0</inkml:trace>
  <inkml:trace contextRef="#ctx0" brushRef="#br0">16038 299 8304,'10'3'-471,"-1"6"1,-4 9 246,4 15 1,-6 3 794,2 7 1,-3 1-91,-2 3 1,0-1-202,0 6 1,0-6-320,0 1 0,4 2 107,1-1 0,5-7-351,-6-8 1,6-5 99,-5-4-377,6-10 421,-3-7 0,4-15-297,-2-6 1,-4-7 117,-6-7 1,0-6 5,0 1 1,0 0 261,0 5 1,-5-1 49,1 1 0,-8 6 67,3 3 0,1 3-148,-1 2 0,4 6 467,-5 3 1,6 5-189,-6 5 1,1 4 97,-6 10 0,6 3-49,0 7 1,-1 1 28,-4 3 0,1-3-305,4 3 0,1-9 241,3-5-475,3-3 0,2-4 144,10-2 1,3-12-264,1-12 1,2-7 144,3-7 0,-4 1-48,4 3 0,-3-1 99,-2 6 1,-1 0 185,-4 5 157,-2 0-260,-7 6 0,0 8 424,0 9 1,-5 10-167,0 5 1,-6 9 215,2 5 0,1 2-130,-2-2 1,7 1-4,-1-6 1,2 4-107,2-9 0,6-3-175,4-11 0,2-1-94,3-3 0,-1-4 76,0-6 1,0-2-152,0-2 1,5-4 46,0-7 1,0 1 23,-4 0 0,3 0-111,1 0 108,0-1 0,-4 1 49,-1 0 0,-5 6-67,1 3 263,-7 4-243,3 1 207,-6 0 0,-6 1-70,-4 4 0,-4 3 136,-5 6 0,2-1-84,-7-4 0,1 4 232,-6-4 0,2 4 137,4 1 0,-3 0-146,7 1 1,-4-1 197,4 0-315,6 0 1,7-4-346,6-1 255,0-6 1,11-4 71,3-13 0,10-7-35,-1-7 1,4-9-26,2-5 0,-1-3-61,1-7 0,-3 5-56,-2-5 1,-3 6-159,-7-1 1,0 2-50,0 3 0,-4 4-21,-1 0 1,-6 5 139,2-5 1,1 11-664,-1-1 1,0 9 439,-5 0 0,0 8 742,0 1-51,0 7 1,-5 5 72,0 12 1,-1 6-160,1 9 1,-1 1-108,-3 3 1,-2-3-100,6 3 1,-6 2 141,1-2 1,2-1-258,-1-9 1,4 3-30,-4-7 0,6-5-184,-2-5-82,3-6 235,2 4 1,5-14-53,0-2 1,6-8 86,-2-2 1,5-7-198,5 3 0,-3-3 42,3 3 1,-3 2 194,-2 7 1,0 1 64,1 4 1,-1 2 207,0 7 1,-5 4-89,1 5 0,-7 7 185,2 12 1,-5 1-72,-5-1 0,-3 5-17,-6 1 1,-5 5 62,0-1 0,0 1-105,5-1 0,0-3-264,-1-6 0,1-3-77,0-2 1,0-3-579,0-7 219,-1-6 1,3-4 214,2-8 0,-1-4-40,6-6 1,-4-7 338,4-3 0,1-3 0,4-14 0,0-3 0</inkml:trace>
  <inkml:trace contextRef="#ctx0" brushRef="#br0">16294 782 8251,'8'-14'0,"5"6"3,-4 3 1,4 5 173,1 5 0,0 9 130,0 10 1,2 3-159,3 1 1,-3 0 57,3 1 0,1-1-679,-1 1 0,7-7 301,-3-3 1,4-10-1042,2-4 1212,5-3 0,-4-9 0,5-1 0</inkml:trace>
  <inkml:trace contextRef="#ctx0" brushRef="#br0">16848 85 7870,'8'2'465,"-3"3"1,-3 7-15,-2 7 1,0 6-343,0-1 1,0 3-124,0 1 1,-5 1-211,0-1 1,-4-4-191,4 0 274,-6-7-566,9 4 282,-4-13 180,6-2 0,2-12-12,2-4 1,0-3 92,5-1 0,0 0 104,6 0 1,-1 0-82,0-1 1,0 1 212,1 0 1,4 4-102,-1 1 0,1 6 196,-4-2 0,-1-1-50,0 1 0,0 0 85,1 5 0,-6 0 126,0 0-172,-5 0 1,2 2-44,-6 3 1,-2 1-48,-2 3 1,-4 9-152,-6-4 1,-2 5 98,-3 0 1,1 0-228,-5 9 1,-1-7 63,-4 7 0,-6-3-11,1 4 0,-5-1 81,5 1 1,2-7 2,7-3 0,8-5 511,7-4-320,5-4 0,4-6 148,10 0 0,9-3-56,5-7 1,9-1-164,5-13 1,-4 6 57,0-6 1,0 0-135,-1-4 0,5 4 145,-4 0 0,-1 5-298,-5-4 1,-4 7-496,0 2 226,-7-1 1,-3 15 452,-9 0 0,-10 13 0,-3 9 0</inkml:trace>
  <inkml:trace contextRef="#ctx0" brushRef="#br0">16905 569 8274,'8'6'-671,"-1"-3"470,-7 7 0,0-6 359,0 6 0,0-1-9,0 6 0,0-1 82,0 0 1,0 0-303,0 0 1,-7 2 152,-2 3 0,1-3-185,-2 3 0,6-8 98,-6-2-151,1-5 146,-6 2 1,6-8-162,0-2 1,5-4 9,0-7 0,2-3-56,2-1 1,5-7-40,0 3 0,7-4 158,2-2 0,1 6 58,4-1 0,-4 7 108,0-2 1,-1 3 65,0 2 1,5 6-95,0 3 329,0 3 0,-5 6-61,0 5 1,-4 0 52,-1 10 0,-6 4-235,2 0 1,-3 4 34,-2 2 0,0-6-162,0 1 1,0 0 140,0 4 0,0-4-224,0-1 0,-5 0 10,0 0 0,-6 3-69,2-8 1,1 1-32,-2-4 0,6-6-51,-6 1 1,5-7 60,-4 1 0,4-2-121,-4-2 0,6-3 53,-2-7 1,2-1 112,-2-12 1,3-1-27,-2-4 1,2 4-1,2 0 0,0 7 455,0-2-199,0 9 1,2 4 442,2 6-210,-2 0 0,4 8-104,-6 6 0,2 0-75,3 5 0,-4-3-35,4-2 0,-2 1-148,2-1 154,-4 0-538,6 0 53,-7-6 186,0 5 1,0-13 57,0 0 1,0-2 44,0-7 1,1 1 37,4-2 0,-3-2-33,2 2 1,-2 2 417,-2-1-299,6 6 1,2-4 151,6 7 1,-4 2-22,-1 3 0,-1 3-125,2 6 0,-2 0-15,-4 0 0,-2 2 38,3 3 1,-4-2-82,-1 7 0,-1-2 59,-4 2 1,-1 1-8,-4-6 1,-3 6-14,4-1 0,-2 1 220,1-1 1,-1 3 12,7-3 1,-1-4 29,5-1 1,0-3-227,0-2 1,1-6 79,4-3 0,11-7-349,12-7 1,13-13 122,12-16 1,7-10-484,-30 23 0,1-2 0,5-5 0,-1-2 258,-1-1 0,-1-1 0,3-4 0,0-1 0,-3 2 0,-1-1 0</inkml:trace>
  <inkml:trace contextRef="#ctx0" brushRef="#br0">16010 3952 12679,'0'14'780,"0"1"-663,0-1 217,0-6-41,-7 4-36,6-4 0,-6 6-66,7 1 1,-1 0-4,-4 4 0,3-1-119,-2 6 0,2-6-43,2 6 0,0-5-98,0 5 0,0-12 163,0 3 1,2-6-256,2 1 1,0-4-15,5-6 0,1 0 359,4 0 0,2-6 26,3-4 1,-2 2 140,7-1 0,-5 4-109,4-4 1,-1 5-47,2 0 0,3 2-12,-3 2 1,-2 0-1,1 0 1,0 2-4,0 2 1,4 0-126,-3 5 1,4-6-269,5 2 0,4-4 112,5-1 0,9 0 1,6 0 1,-3-1 120,7-4 1,-6 2-64,7-6 0,-8 1 289,-2-2 0,0 4-173,5 6 0,0 0 193,0 0 1,4 0-166,1 0 0,0 1-15,-6 4 1,4-3-31,7 2 1,7-2-253,-30-1 1,2-2 0,1-2 0,1 0 210,4-2 1,0 0 0,-2 1-1,0 0 75,-1-1 1,1 1 0,1 2 0,-1-1-190,0-2 1,0 1 0,-1 1 0,1 1 85,3-3 0,-1 0 0,-7 4 0,0-1-249,-2 0 1,-1 0-1,35 0 209,4 2 1,-39 0 0,1 0-35,2 0 0,0 0 0,0-2 0,0-1 4,-2 1 1,0 0-1,34-3-44,-6 5 1,7-7 36,-3-2 1,-35 3 0,1 1 21,-1 0 1,0 0-1,36-10 64,-9 5 0,-4-6-30,-6 7 0,-7-4 295,-2-1 1,-10 0-73,-5 0 0,-3 1 107,-2 3 0,-1-1-22,-3 7 264,-4-7 0,-7 3-513,-4-6 0,-2-1 39,-7 1 1,-2-6-1141,-3-4 1,-2-3 532,-8-1 1,-4-2-1501,0-4 0,-4-2 2044,4-7 0,-7-6 0,4-1 0</inkml:trace>
  <inkml:trace contextRef="#ctx0" brushRef="#br0">18228 4748 8372,'0'-20'0,"0"9"-28,0-4 212,0 11 0,1-1 80,4 10 0,-4-1 33,4 11 1,-3-3-82,-2 12 0,0 0 47,0 4 1,-2 7 7,-3 3 1,2 0-9,-6 4 1,4 3-34,-4 7 1,5 1-12,0-5 0,-3-6-194,3-4 0,-1-6 149,5 1 1,0-4-42,0-6-2,6-2 0,2-9 40,6-2 0,5 1-117,0-6 1,7-1 80,-3-4 0,9-1-449,1-4 0,5-1 38,-5-4 0,-1-2-664,-9 2 0,3-1 205,-7 2 0,-5-2-301,-5 6 1,-6-6 355,2 1 1,-3 2 679,-2-1 0,0 0 0,0-6 0</inkml:trace>
  <inkml:trace contextRef="#ctx0" brushRef="#br0">18540 5132 8320,'8'-6'0,"5"4"-45,-4-3 1,4 4 114,1 1 1,0 1 689,1 4 0,-1-2-249,0 7 1,-1-1-217,-4 6 0,2-1-63,-6 0 1,0 5-151,-5 0 1,-7 1 65,-2-1 0,1-3-146,-1 3 1,-1 2-22,-4-2 1,0 0 99,-1-5 1,8-5-183,2 1 1,-1-5 32,1 4 0,2-6-19,7 2 1,4-4-15,6-1 0,7-1-248,3-4 1,3 2 75,1-6 1,0-6-216,1-4 0,1 0 488,3 5 0,-3-6 0,5-2 0</inkml:trace>
  <inkml:trace contextRef="#ctx0" brushRef="#br0">19180 4748 8261,'10'-6'371,"-1"-4"1,1 4-59,4 1 0,5 4-256,0 1 0,4 0 25,-4 0 1,0 0-156,-4 0-128,5 0 1,-4 0-1253,3 0 1453,-10 0 0,4 6 0,-5 2 0</inkml:trace>
  <inkml:trace contextRef="#ctx0" brushRef="#br0">19294 4947 8261,'1'13'-189,"4"-4"1,-2-2 143,7-7 1,4 0 387,5 0 0,2-7-68,-2-2 0,1-4-538,4-1 1,1 5-3,-6-1 0,0 1 8,-5-6 1,-1 6-211,-4-1-281,4 7 748,-11-9 0,-2 10 0,-8-4 0</inkml:trace>
  <inkml:trace contextRef="#ctx0" brushRef="#br0">19422 4805 8261,'0'21'-400,"0"2"280,0 11 0,0-3 669,0 7 0,0 0-97,0 5 1,0-1-452,0 1 0,-2-7-145,-2-3 0,2-3-163,-3-1 1,4-7-204,1-3 82,0-3 0,-2-8-486,-3-4 914,4-2 0,-12-8 0,5-2 0</inkml:trace>
  <inkml:trace contextRef="#ctx0" brushRef="#br0">19294 4947 8328,'-8'29'568,"-3"1"-415,6 3 0,-4 3 99,4 7 1,0-5 181,5 0 0,0-2-227,0 2 1,0-5-90,0-9 1,7 0 72,2-10 0,4 2-172,1-12 0,6 1-244,4-5 1,-2-6 150,2-4 1,0-7-199,4-2 0,1-6 73,-1 1 0,-4 2-530,-1-2 1,-1 2 153,2-2 1,-5-3-66,-9 4 0,1 1 640,-7-2 0,1 0 0,-5-4 0</inkml:trace>
  <inkml:trace contextRef="#ctx0" brushRef="#br0">19664 4691 8258,'7'0'-195,"5"2"-39,-8 3 1,1 4 798,-5 10 1,0-1-111,0 5 1,0 1-364,0 4 0,0-4 74,0 0 0,-5-2-289,1 2 0,-6-2-39,5-3 1,-1-4-29,1 4 1,4-3-513,-4-2 311,3-6 186,2-1 1,0-9 98,0-3 0,2-9-179,3-10 0,-2-2 86,6-3 1,1-1-93,4-3 0,5 3 274,0-3 0,0-2-69,-5 2 0,5 4 86,0 6 0,0 5 0,-5-1 0,0 10 398,1 4 0,-1 4-204,0 1 1,-4 1 427,-1 4 0,-6 9-254,2 10 1,-4-2 96,-1 2 0,0-1-177,0 6 1,0-1-281,0 1 0,-1-1 62,-4 0 0,2 1-166,-6-1 0,4 1-581,-5-1 0,7-6-9,-2-3-836,-2-3 1522,-1-8 0,-7-8 0,1-8 0</inkml:trace>
  <inkml:trace contextRef="#ctx0" brushRef="#br0">19777 4862 8258,'0'21'-481,"0"2"1,0-1 996,0 2 0,-4 4-40,-1 6 1,-6 4-186,1-5 0,-7 0-284,-2-5 1,0 1 54,5-1 1,-4-4-272,4 0 0,-3-7 113,7 2 0,2-3-1305,-1-2 838,6-6 563,-4-2 0,7-12 0,0-2 0</inkml:trace>
  <inkml:trace contextRef="#ctx0" brushRef="#br0">19820 5118 8258,'9'14'-159,"1"0"1,-5 5 264,4 0 1,-4 2 455,4-2 0,-5-3-550,0 2 1,-1-6 34,2-3-743,-3-6 536,10 4 1,-5-9-517,2-3 1,4-4 675,-4-10 0,4-3 0,1-7 0</inkml:trace>
  <inkml:trace contextRef="#ctx0" brushRef="#br0">20005 4805 8201,'0'16'-233,"0"3"0,0-2 186,0 7 1,0 0 358,0 4 1,0-4-458,0-1 0,0-4 65,0 5 1,0-6-144,0 0 0,1-8 138,4-5 1,-2-4-281,7-1 1,-5-6 364,4-4 0,0-8 0,6-5 0</inkml:trace>
  <inkml:trace contextRef="#ctx0" brushRef="#br0">20090 4535 8201,'8'14'187,"0"12"91,-3 2 1,3 5 188,6 0 1,0-1-74,0 6 1,-1-5-123,-4 5 0,4 0-26,-4 4 1,4 1-118,1 0 1,-1-2 23,-4-3 1,2 3-181,-6-3 0,0 1 46,-5-1 1,-2 2-245,-2-7 1,-9 0-173,-6-5 0,-6-1 208,1-3 0,-3 1-331,-1-6 1,-1-5 214,1-4 1,-1-7-150,1 2 1,1-4 453,3-1 0,-2-12 0,3-4 0</inkml:trace>
  <inkml:trace contextRef="#ctx0" brushRef="#br0">20744 4421 8540,'0'21'1330,"-11"1"-1052,-3 6 0,-10 6-298,0-1 1,-9 6-1,-5-2-162,-3-1 0,-1 3 88,-1-5 0,2-3-276,3-7 1,10 1 122,9-6 0,3-5-287,2-4-445,6-7 602,-5 3 0,18-12 377,0-4 0,6-2 0,3-2 0,5-1 0,0 1 0,4 5 0,-4-1 0,5 7-463,-5-2 527,0 4 0,-6 7 87,-4 4 1,2 8 381,-6 6 1,0 3-189,-5 1 1,0 2-58,0 4 0,0-3-106,0 7 1,0-6-335,0 1 0,0-3 112,0-2 1,0-1-954,0-3 298,0-4 695,0-5 0,0-7 0,0-2 0</inkml:trace>
  <inkml:trace contextRef="#ctx0" brushRef="#br0">20531 4990 8254,'16'-24'0,"3"1"0,-4 4-4,4-5 0,8 5 189,2-5 0,9 7-142,-1-2 1,3 3 74,-2 2 1,0 0-639,-10 0 1,2 6 53,-11 3 466,0-3 0,-5 0 0,1-6 0</inkml:trace>
  <inkml:trace contextRef="#ctx0" brushRef="#br0">20773 4606 8254,'0'14'-32,"0"1"1,0 5 47,0 4 0,0-2 236,0 2 0,0 4 47,0 5 0,0 2-160,0-2 0,-5-1 128,0 6 1,-4 0 42,4 4 1,0 6-59,5-1 0,2 0 57,2-4 1,4-2-83,7-3 0,0-3-114,4-7 0,3-10 229,7-4 0,4-10-94,0 1 1,7-10-158,-2-4 1,1-5 101,-1-5 1,-2-8-98,-2-6 0,-6-8-31,0-2 0,-1-1-108,-8-8 0,-5 8-76,-4 1 0,-7 2-412,2 8 0,-5-7-533,-5 2 1,-3 3 463,-6 2 0,-2-1-1507,-3 0 2107,-3 1 0,-13-2 0,-1-1 0</inkml:trace>
  <inkml:trace contextRef="#ctx0" brushRef="#br0">20190 1919 8498,'-34'0'-232,"1"0"1,0 7-106,5 2 0,-2 10 486,-4 5 0,-2 4-22,-7 5 1,1 4-153,-1 5 0,1-1 73,-1-3 0,2 2 75,3-7 0,3 2-19,7-2 1,6-2 145,3 7 1,3 7-25,2 7 0,4 11-144,1 8 0,6 0 154,-2 5 0,3 3-349,2 1 1,0-38 0,0 0 180,0 1 1,0-1 0,3 0 0,1 0 23,-1-1 0,3-1 0,2 0 1,3 0-257,13 31 0,6-4 296,8-15 0,3-5-226,16-9 0,-2-11 79,11-13 1,-4-8 42,4-10 1,8-12-39,-31 3 0,0-2 1,2-5-1,0-2-191,3-2 1,-2-4 0,-2-2-1,-2-3 166,-3-1 0,-2-3 0,-6 1 0,-2-2 53,-2-5 0,-2 1 0,-2 4 0,-2 0 45,-2-2 1,0-1 0,-1 2 0,0 1 3,-1-2 1,-1-1 0,0 3 0,-2-1 55,4-6 1,-2 0-1,-4 4 1,-2 0-96,-2-2 0,-2 0 0,-1 1 0,-2 1 18,-3-35 0,-5 35 1,-3 1-240,-11-36 0,-14 5 103,-10 5 1,-6 14-297,-7 4 0,-11 12 235,-9 12 0,36 16 1,-2 2-242,-7 2 1,-1 3 0,5 3 0,1 1-21,-1 1 1,0 2 411,-29 13 0,6 3 0,6 6 0,1 1 0</inkml:trace>
  <inkml:trace contextRef="#ctx0" brushRef="#br0">16308 6966 8298,'-6'-28'-294,"-2"12"1,-6 3 306,0 13 1,-1 8 0,1 6 319,0 8 1,-8 8-69,-7 8 0,-5 2-111,-9 12 0,-8 2-347,23-24 0,-1 1 0,-1 5 0,-1 1 283,-2 5 1,0 1-1,-3 2 1,0 2-220,1 2 1,-1 1 0,-6 4 0,-3 0 163,-6 2 0,-2 1 1,-1 2-1,-1 1-292,17-19 1,0 0 0,0 0 0,1 1 0,1-1-1,0 1 114,-9 18 0,0-2 0,1-4 0,-2-2 79,3-4 1,1-1 0,6-4 0,1-2-418,3-5 0,2-1 0,-15 23 128,11-25 1,15-7-67,5-17 419,9-2 0,-1-14 0,6-1 0</inkml:trace>
  <inkml:trace contextRef="#ctx0" brushRef="#br0">15057 7805 8298,'-6'28'-333,"-2"2"-196,-6 3 1,-2 12 1316,-3 12 1,0 18-545,5-31 0,-1 2 0,2 8 0,0 1-402,-6 4 1,0 1 0,-2 1 0,1 1 327,-1 0 1,-1-1 0,-1-2-1,2-1-24,4-5 0,1-2 0,-1-3 0,2-2 70,-9 25 0,8-11 320,7-22 1,6-10-361,-2-9 0,16-10-141,8-4 0,14-17-374,10-12 0,17-17 283,-25 13 1,1-1 0,4-3-1,1-1-669,-1-4 0,0-2 0,3 0 0,-1-1 488,3-2 1,1-1 0,5-1 0,2 1 236,3 3 0,2 0 0,2-4 0,1 1 0,-2 5 0,1 0 0</inkml:trace>
  <inkml:trace contextRef="#ctx0" brushRef="#br0">20758 11188 7970,'15'-12'-293,"-1"2"1,5 2 278,0 4 0,4 2 479,-4-3 0,7 4-110,-3 1 0,4-2-158,2-3 1,-6 4-154,1-4 1,-5 3 103,5 2 0,-12 0-247,3 0 214,-4 0-65,-4 0 33,0 0 1,-10 0-108,-7 0 1,-7 7 48,-16 2 0,-4 4-114,-5 1 1,-6 0 169,1 1 1,6-3 108,8-2 0,4 1-9,5-7 1,5 3 39,10-2 353,-4-4-342,12 5 0,2-6-173,14 0 0,2 0-16,11 0 1,1-4-195,13-1 1,-2-6-717,7 1 0,-9 2 185,-5-1 682,-3 6 0,-1-3 0,-1 6 0</inkml:trace>
  <inkml:trace contextRef="#ctx0" brushRef="#br0">22209 11700 7821,'11'2'895,"3"2"1,3-2-323,12 3 0,4-4-181,0-1 1,8 0 10,2 0 0,1 0-161,8 0 1,2 0-137,7 0 0,3 0-13,2 0 0,-3 0 96,-6 0 1,-3 0-122,-7 0 1,1 0 80,-11 0 0,0 0-16,1 0 1,-2 0 1,2 0 1,-3 0 144,-7 0 1,1 0-81,-1 0 0,-6 5 6,-3 0 1,-3 0-38,-2-5 0,0 0-134,0 0 1,-4 0-18,-1 0 1,-4 0 207,5 0-458,-7 0 151,9 0 0,-8-5-702,5 0-284,-6 0-700,4 5 844,-7 0 1,-7 0 922,-2 0 0,-4 7 0,-1 1 0</inkml:trace>
  <inkml:trace contextRef="#ctx0" brushRef="#br0">5289 16519 7989,'-14'-20'-579,"0"4"396,0-11 0,0 11 55,-1-2 1,-5-3 563,-4 2 0,-3 5-148,-1 4 1,-1 7 1,1-2 1,-5 4-117,0 1 0,-2 0 45,2 0 1,3 6-51,-4 4 0,4 5-70,2 9 1,-2 0 22,-3 9 1,-3 3 1,-7 2 0,-3 8 17,3 1 1,-1 1-5,11-5 0,6 1 114,8 3 1,10 4-117,4 6 1,5 1-236,5 4 1,4-2 243,10 6 0,5-1-319,9 1 1,-1-3 270,6-6 1,-4-2-162,9-2 0,-8-6 125,7-9 1,3 0 28,2-10 0,8-3 147,2-10 0,6-3-82,8-2 0,-3-4 41,-6-6 0,0-6-33,-10-4 1,-2-6 12,2-7 0,-6-7 79,2-13 0,-3 0-16,3 1 1,-9-7-199,4-3 0,-10-5 138,0-5 0,-9 2-141,-5-6 1,-3 0-148,-2-6 0,-1 1 123,-4 0 1,-3 5 60,-6 0 1,0 4-91,0-4 1,-6 4-10,-3-4 0,-4 6-113,-1-2 0,-2 8 339,-3 2 1,-2 8-147,-2 1 1,-6 7 378,1 8 0,-2 10-326,-8 4 1,0 9 11,-5 1 0,1 2-109,-1 2 0,0 6 106,1 4 1,-1 2-378,0 3 1,1-3-246,-1-2 1,4 1-1036,5-6 0,4 1 58,16-1 1482,-3-4 0,22-1 0,-4-8 0</inkml:trace>
  <inkml:trace contextRef="#ctx0" brushRef="#br0">10365 16363 8101,'-14'-6'-366,"0"-2"1,0-6 274,-1-1 0,1 6 443,0-1 0,0 6-89,-1-6 1,1 7-114,0-2 0,-5 4-37,0 1 1,-5 0 25,5 0 1,-1 0-81,1 0 0,2 1 23,-7 4 0,2 3-129,-2 6 0,-3 5 99,3 0 0,-6 6-164,2-1 1,-7 1 29,12-1 1,-7 3 115,6-3 1,-1 2 89,1 3 0,2 1-98,3 3 1,3-3 126,-3 3 0,5-1-58,4 1 0,-2-1 106,2 6 1,-1-1-29,2 6 1,-2 0-69,6-1 1,0-1 52,5-3 1,0 3-32,0-3 1,2-1 103,3 1 1,-2-5-118,6 5 1,5-2 151,5 2 1,7 1-12,-3-5 1,6 5 101,4-1 0,10-3-215,9-2 1,5-9 86,4-5 1,-2-10-39,2-4 0,-2-12 49,-2-7 0,-5-8-190,0-11 1,0-3 93,5-7 1,0 0-197,0 1 0,-5-3-73,0-2 1,-8-3-244,-1-7 0,-9-5 326,-10 0 0,-3 6-51,-7 3 0,-6 8 40,-3-3 0,-4 4 61,-1 1 1,0 1-131,0-1 0,-6 0 77,-4 1 0,-4-1 7,-5 0 0,2 6 81,-7-1 1,-1 11 403,-8-2 0,-4 12-340,-5 3 1,2 1-100,-2 8 0,2 1-84,-7 4 0,9 6 114,5 3 0,3-1-358,1 2 0,7-7 112,3 2 0,8-4-1387,1-1-70,7 0-238,-9 0 1903,10 0 0,2 0 0,8 0 0</inkml:trace>
  <inkml:trace contextRef="#ctx0" brushRef="#br0">14460 16292 8065,'-10'-14'-74,"1"0"0,4 4-158,-4 1 0,4 4 1073,-5-5-520,7 7 1,-9-3-64,2 6 1,-2 0-112,-3 0 1,-5 2-24,-4 2 0,2 6 26,-2 9 1,-4 4-25,-5 11 0,4 2 31,6 7 1,5 1 7,-1 3 1,10 4 3,4 6 0,3-1-21,2 1 1,2 8-279,3 6 1,4 5 292,0-36 0,1 1 0,12 36-41,7-6 1,-1-6 46,1-4 0,5-13-54,4-6 1,5-10 46,4-4 0,-1-5 149,6-9 1,0-6-32,5-4 1,13-10-332,6-8 1,-35 4 0,0-2 262,2-4 0,-1-1 1,-2-1-1,-1-2-13,-1-3 1,0-2-1,-1 2 1,-1-1-201,-1-4 0,1-1 0,4-3 0,2-2 68,1-6 1,-1-1 0,0 2-1,-2 1 136,-1 0 0,-2 0 0,-3 1 0,-2 0-106,0-1 0,-2 0 0,-4 2 0,-1-1-84,-3-1 0,-2 0 0,-1 2 0,-1 0-24,10-35 0,-7 4-39,-7 1 0,-10 1-772,-13-1 1,-8 4 465,-17 10 0,1-2-619,-9 7 1,-9 0 399,-11 4 1,-4 7-379,5 2 1,0 9 278,9 1 1,11 1-388,13-6 1061,12 1 0,10-1 0,6 1 0,0 0 0</inkml:trace>
  <inkml:trace contextRef="#ctx0" brushRef="#br0">17957 11373 8321,'-6'-14'-125,"5"4"-252,-4 1 50,3 6 292,2-4 1,0 9 554,0 3 0,2 3-172,3 6 0,-2 6 31,6 4 0,-4 3-142,4 1 0,-4 7 122,5 3 0,-6 3-88,6 2 1,-7-1-32,2 1 1,1-2-74,-1-3 0,4-2-2,-4-2 0,6-4-180,-1 3 1,1-5 62,-2-4 0,4-2-61,-4-3 0,4-3 137,1 3 0,0-3-175,0-2 1,5-5 30,0 1 1,5-7-86,-5 2 0,8-4 99,1-1 1,2 0-14,8 0 0,0 0 67,5 0 1,4 0-24,1 0 1,1 0 144,-2 0 1,-3-1-76,4-4 0,-3 3-134,3-2 1,7-3 36,7 2 0,10-6-239,-1 2 0,5 1 331,0-1 1,-3 4 25,3-5 0,-36 6 0,0 0-160,3 0 1,0-1-1,0-1 1,0 1 40,5 2 1,-1 1-1,-5-1 1,0 0-126,1 0 1,-1 1-1,36 1 99,-38-2 0,0 1 0,1 1 0,0 0-15,4 1 1,0 0 0,1 0 0,0 0-137,2 0 1,-1 0 0,-3 0-1,-1 0 159,37 0 0,-36 0 1,1 0-5,4 0 1,1 0 0,2 0 0,1 0-13,1 0 1,1 0-1,-2 0 1,1 0-157,-2 0 1,0 0 0,2 0-1,1 0 211,4 0 1,1 0 0,-1 0-1,0 0-279,0 0 0,1 0 0,0 0 0,0 0 253,-3 0 0,-1 0 1,5 0-1,0 0-4,6 0 0,-1 0 0,-7 0 0,0 0 3,0 0 0,1 0 0,1 1 0,1 0 0,2 1 1,0 1 0,-1-3 0,-1 1 4,-3 1 1,0 1 0,3-2 0,-1-1-1,3 0 0,0 0 1,1 3-1,0-1 0,4 1 0,-1-1 1,-6 1-1,0-1 1,1-2 0,2 0 0,-2 2 0,2 0 89,5 1 0,2-1 1,-5 1-1,0-1-50,-3-2 1,0 0 0,5 0 0,1 1 91,-1 2 1,-1-1 0,3-1 0,-1 0-257,-4 1 0,1 1 0,3 0 0,0 0 167,-1-1 1,0 1 0,1-1 0,0 0-23,4-1 0,-1-2 1,-2 1-1,-1 0-37,1 0 1,0 0 0,1 0 0,0 0-230,4 0 1,-1 0 0,-4 0 0,-1 0 117,-1 0 0,-1 0 1,2 0-1,-1-1-102,7-2 0,0 1 0,-5 1 0,-1-1 71,-1-3 1,-1 0 0,-1 1-1,0-1 148,7-2 1,-1 0 0,-5 2 0,-1 0-59,-1 0 1,0 1-1,-2 2 1,0 1 211,5-2 1,0 1 0,-6 1 0,-1 0-163,-1 1 0,1 0 0,-3 0 0,0 0 123,0 0 1,1 0 0,0 0-1,0 0-10,2 0 1,-1 0-1,-5 0 1,-1 0 8,-3 0 1,0 0 0,3 2 0,0 1-151,7-1 1,0 1 0,-3 1-1,0 1 64,-2-2 0,0-1 0,-4 1 0,0-1-123,-1-2 0,0 0 0,2 2 0,1 0 18,6 1 0,1-1 0,-5 1 1,-2 0 83,-5 0 1,0-1-1,0-1 1,1 0-18,-1 1 0,0 1 0,-1-2 0,1-1 54,2 0 1,0 0 0,-2 0 0,0 0-45,-2 0 1,-1 0 0,-4 0 0,0 0 128,38 0 0,-2 0 139,2 0 1,-4-5-238,-6 1 0,-6-1 195,-4 5 0,-5 0 631,-9 0 1,1-2-647,-11-2 1,0 2 436,1-3 0,-5 4-574,5 1 1,-2 0 355,2 0 1,-3-5-525,-7 0 1,-4-4 223,0 4 0,-7-6-145,2 1 1,-8-2-27,-1-2 1,-7-1 77,1 1 1,3 0 105,-3 0 1,1-2-38,-5-3 0,0 3 193,0-3 0,-1 2-351,-4-2 0,3 2 92,-2-7 1,-3 0-265,3-4 0,-8-1 97,3 1 1,-4-2 12,-1-3 0,0-4 22,0-5 0,-1 4 26,1 0 1,-5-2 68,0-7 1,-1 3 247,1-4 1,3-1-12,-3 2 0,5-7 239,4 2 1,-2-3-134,2-2 0,4 5-49,1 0 0,4 4-288,1-4 0,0-5-294,0-4 0,0-9-232,0-1 0,0 0-113,0-5 0,4 2 80,1-2 0,6 4 318,-1-4 1,-2 3 85,1 2 1,-1 11 768,1 3 1,-1 11-382,-3 4 0,-3 2 92,2 12 0,-2-2-54,-2 11 0,-2 0 211,-2 5 1,0 4-401,-5 1 0,4 4-200,-4-5-790,6 7 716,-10-9 0,7 8-303,-4-5 237,-2 6 1,4-8 294,-7 6 0,1-4-96,0 4 0,0-5 160,0 6 1,-7-6-110,-3 5 0,-4-4-7,-5 4 0,-12-1-56,-11 1 1,-14 4 30,30-2 1,0 1 0,-4 1 0,1 0-157,0 1 0,0 0 1,-2 0-1,-1 0 167,1 0 1,0 0 0,-5 0 0,-1 0-249,-8 0 0,-1 0 1,2 0-1,1 0 265,-2 0 0,-1 0 0,-1-2 1,-1-1 49,-1 1 0,-2 0 0,-3-3 1,-1 0-34,-2 3 0,-1-1 0,-2-2 1,0-1-268,1 2 1,-1-1 0,0-1 0,0-1 273,-4 0 1,-1 0 0,24 2 0,0 1 0,-1-1-238,0 0 0,-1 1 0,0-1 1,-1-1-1,1 0 0,-1 0 233,1 2 1,-2-1 0,0 0 0,-6-2 0,-1-1 0,0 1 5,2 2 1,2 0 0,-2 1 0,-2-1 0,0 1 0,-1 0-70,1 1 1,-1 0 0,1 0 0,-1 0 0,1 0 0,-2 1-131,-1-1 1,0 0-1,-1-1 1,-1 0-1,1 0 1,-1 1 185,2 1 0,-1 1 1,1-1-1,0 1 1,0-1-1,0 1-111,-1 0 1,1 2 0,-1-1-1,1 0 1,0 0 0,0 0 119,0 0 1,-1 0 0,1 0 0,-2-1-1,1 1 1,-1-1 17,1 0 1,1-1-1,-1 0 1,3 2-1,0-1 1,-1 1-29,0-2 0,0 1 0,0-1 1,3 1-1,0 1 0,0 0 26,-2 0 0,1 0 0,0 0 0,-2-2 1,0 1-1,0-1-83,1 0 1,1 1 0,0-1 0,0 0 0,0 1 0,0-1 87,1 2 1,1 0 0,-1 0 0,0 0 0,-1 0-1,1 0-5,0 0 1,1 0 0,-1 0 0,-4 0 0,0 0-1,0 0-1,2 0 1,1 0 0,0 0 0,2 0 0,1 0 0,0 0-2,-2 0 0,0 0 0,1 0 0,1 2 0,2-1 0,-2 1 8,0 0 0,0-1 0,0 1 0,-1 0 0,0 0 0,1 0 3,4 0 1,0-1 0,1 1 0,3-1 0,1 0-1,-1 0-13,-1 2 0,-1 0 0,-1 0 0,1 0 0,-1 0 0,0-1-67,0 1 0,1 1 1,1-1-1,-23 1 1,2 0 14,1-2 0,0 0 1,-3 0-1,0 0-68,25 1 0,0 0 0,1 0 0,-24-1 0,1-1 3,4 2 0,2-1 0,-4-1 1,1 0 124,-6-1 0,1 0 0,5 0 0,1 1-49,-1 2 0,-1-1 1,0-1-1,-1-1-11,-3 3 1,0-1 0,5 1 0,1 1 65,-2-2 1,1 0 0,3 1 0,1-1-32,0-2 1,0 0-1,5 2 1,2 1 458,4-1 1,2 1 0,7-1-1,2 0-259,4-1 1,1-2 0,-34 1 94,0 0 1,10-4 521,4-1 1,5-2-879,5 3 1,9 1 867,10-7 1,5 7-827,4-2 0,3-1 739,7 1 1,5 0-773,-1 5 0,7-1 697,-2-4-707,4 3 208,1-4 1,0 12-83,0 4 1,5-2 138,-1 1 1,7 2-162,-1 8 1,-2-1 7,1 5 1,1-4-30,4 5 1,-5 0 40,1 4 0,-1 1-21,6-1 1,-1 0 7,0 1 1,0 1 2,0 3 0,1-1-37,-1 6 1,5 0-6,0 4 0,0 1-27,-5-1 1,0 7-6,0 4 0,1 3-88,-1 6 1,-6-2-48,-4 6 0,-2-2 196,-2 7 1,-6 1-276,1-32 1,0 1-1,-7 38 566,-3-3 1,-4-2-133,10-34 0,-1 0 1,-10 36-34,10-36 1,1 1-1,-2 38 6,3-39 1,2 0 0,1 36 207,0-9 0,5 5-312,5-5 1,8 0 1,6-5 0,4-5-342,-4 0 1,2 3 175,-2-8 0,-5 5-637,0-10 0,-6 1 131,-8-6 1,-3 7-130,-7 3 1,-7-1 731,-16 1 0,0 5 0,-10 5 0,-6-2 0,-5-2 0</inkml:trace>
  <inkml:trace contextRef="#ctx0" brushRef="#br0">16123 10719 8179,'-4'-16'248,"8"7"0,6 6-276,14 3 1,-1 0 175,6 0 1,-1 4 354,1 1 1,-1 5-438,0-6 1,6 6-358,-1-5 1,2-1-248,-2-4 0,-3 0 243,3 0 1,-5 0-748,-4 0 349,-3 0 693,-14 0 0,-14 0 0,-17 0 0,-9 7 0,-10 2 0,0 9 0,1 1 0,5 6 0,4-2 0,-2 4 184,2 2 1,6-2-28,8-4 0,8 3 696,2-7-555,6 0 0,8-7-88,9-2 1,9-4-25,1-6 0,9-2-259,5-2 0,3-4 24,2-6 0,4-5-310,1 0 0,4 0 359,-5 4 0,1-5 0,-6-2 0</inkml:trace>
  <inkml:trace contextRef="#ctx0" brushRef="#br0">16721 10549 8329,'14'6'-30,"2"2"-54,2 6 0,5 0-36,5 0 0,0 5 456,1 0 1,-2 0-75,-4-4 1,9-3 244,-4-2 0,4 1-103,-3-7 1,-1 6-80,0-5 0,-4 4-127,0-4 0,-13 6-206,-2-2 1,-9 6-14,-9 4 0,-15 4-118,-19 10 1,-7 7-15,20-15 0,-2 2 0,-2 2 0,-1 2-192,-6 6 0,-3 2 0,-11 3 1,-4 1-1,13-12 0,0 0 1,0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1152 1052 8054,'8'0'614,"5"0"-217,-5 0-416,6 0 0,-2 2-47,-2 2 0,-2-1-280,-4 7 503,-2-1 1,4 10-28,-6 0 1,-4 2-80,-1-2 1,-5 3 23,6 6 1,-6 1-15,5-1 1,-1-6 136,1-3-321,4 3-2,-5-6 1,12-2 128,3-9 1,-1-5-150,2-5 1,4-4 42,5-10 0,1-3-86,-1-7 1,-1 1 87,5 0 1,-4-1-159,5 1 0,-7-1 45,2 1 0,-3 1 133,-2 3 0,-1-1 186,-3 6 0,-3 2-147,-2 7 130,-3 4 1,4 9-85,-6 7 1,0 5 350,0 14 0,0 1-111,0 3 1,-5 8 233,1 6 1,-3 2-121,3-1 1,2 1-31,-3 3 1,4 2-318,1-7 1,0-1 104,0-8 0,0 1-139,0-6 1,0-6 66,0-8 0,0-3-36,0-2 1,0-4 131,0-1-124,0-6 0,-7 2 21,-2-10 1,-4 2-187,-1-6 0,-2-1-113,-3-4 0,3 0-162,-3 0 1,-1-1 34,1 1 0,2 0 80,7 0 1,-1-1-273,6 1 1,1 0-62,4 0 641,0 0 0,12-13 0,4-3 0</inkml:trace>
  <inkml:trace contextRef="#ctx0" brushRef="#br0">1607 1208 8084,'14'0'-362,"0"0"529,1 0 672,-1 0-387,-6 0-274,-2 7 0,-6 1-350,0 6 1,-1 0 98,-4 0 0,-2 0-130,-2 1 1,-4-1 84,4 0 0,1-4-132,-1-1 0,4-6-200,-5 2 24,7-3 206,-3-2 10,6 0 422,6 0-179,2 6 1,6 0 218,0 4 1,-4 4-73,-1 0 1,-4 2 116,5 8 0,-7-1 38,2 6 0,-4 1-75,-1 3 1,-1-3 28,-4 3 0,2-3-54,-7-1 1,7-3-203,-2-2 0,-1-3 243,1-7-875,0-6 375,-1-2 1,5-8-51,-4-2 1,3-9-1141,2-6 1414,0-6 0,0-10 0,0-9 0</inkml:trace>
  <inkml:trace contextRef="#ctx0" brushRef="#br0">1252 739 8116,'14'-14'32,"-5"0"-390,1 0 1,-5 1 521,4 3 0,-1-2 5,1 2 1,4 2-281,-4-1 191,4 6-126,1-3 121,1 6 0,-6 1 2,1 4 0,-7 3-13,1 6 1,-2 2 10,-2 3 1,0-2-236,0 7 0,0-2 60,0 2 1,0 1-462,0-6 1,2 0 560,2-5 0,4-6 0,6-2 0</inkml:trace>
  <inkml:trace contextRef="#ctx0" brushRef="#br0">1820 839 8142,'8'0'297,"-1"0"-16,-7 0 0,0 6-40,0 4 0,0 10-86,0 9 0,-2 5 116,-3 9 0,-1-4-227,-4 4 1,3-5 74,2 5 1,3-2-229,-3-8 1,5 5-613,5-5 1,-2-6 430,7-8 0,-1-3-383,6-2 0,-1-6 84,0-4 589,0-2 0,7-8 0,1-2 0</inkml:trace>
  <inkml:trace contextRef="#ctx0" brushRef="#br0">2062 1109 8142,'0'14'-238,"0"0"0,0 2 96,0 3 0,0-3 1116,0 3 0,2-3-480,2-2 0,-1-5-273,7 1 0,-5-7-152,4 2 0,1-4 120,4-1 1,0-1-220,0-4 0,1-3 73,-1-6 0,-2 0-256,-2-1 1,1-4 23,-6 0 0,-1 1-49,-4 3 0,0 1-17,0 0 0,-1 4 143,-4 1 1,-4 6-71,-10-2 1,-3 3 89,-7 2 0,1 2-179,-1 3 0,2 1 102,4 4 1,2-4-615,7-6 783,0 0 0,-1-6 0,1-2 0</inkml:trace>
  <inkml:trace contextRef="#ctx0" brushRef="#br0">2304 839 8142,'14'20'264,"0"4"0,0 1-8,1-1 0,-6 3 193,1-3 1,-1 1-93,5-2 0,-4 4-249,-1-3 0,-4 3 148,4 1 0,-5 1-313,0-1 0,-2 1 24,-2-1 1,-6 5-384,-4 0 1,-3 2-69,-1-2 0,0-4-97,0-1-784,0 1 1365,6-20 0,-5 4 0,5-13 0</inkml:trace>
  <inkml:trace contextRef="#ctx0" brushRef="#br0">2716 1123 8086,'22'0'0,"0"0"31,-3 0 0,-3 0 581,3 0 1,2 0-131,-3 0 1,1-1-1607,-4-4 810,-1 3 1,0-4-1256,0 6 1569,-6 0 0,-1 0 0,-7 0 0</inkml:trace>
  <inkml:trace contextRef="#ctx0" brushRef="#br0">2816 1237 9281,'14'0'936,"-3"0"-666,3 0 1,-3 0-342,8 0 1,2-5 151,-2 0 0,4 1-636,-4 4 0,2 0 337,-2 0 0,-4 0-1293,4 0 1511,-3 0 0,5 0 0,1 0 0</inkml:trace>
  <inkml:trace contextRef="#ctx0" brushRef="#br0">3242 1024 8093,'0'9'785,"0"1"0,0 1-247,0 8 0,0-2-105,0 7 0,2-5-198,2 4 1,4-1 115,7 2 0,-1-3-155,0-7 1,2 0-168,3 0 1,-2-6-181,7-3 1,-2-4 176,2-1 1,2-11-326,-2-3 0,-3-9 197,-2-1 0,-4-8-32,0-1 0,-3-2-21,-2 2 1,-4 2-9,-6-7 43,-6 6 32,-2 4 0,-13 4-25,-2 10 1,-11 3-149,-3 11 1,-16 9 72,-3 10 1,-4 11 187,3 17 0,0 10 0,28-24 0,1-1 0</inkml:trace>
  <inkml:trace contextRef="#ctx0" brushRef="#br0">953 2388 7390,'14'0'472,"0"0"0,1 0-416,-1 0 1,0 0-36,0 0 0,1 0 35,-1 0 0,-5 0-16,1 0 1,-6 0 3,6 0 1,-7 7 15,2 2 1,-4 4-27,-1 1 0,0 7 7,0 2 0,0 6 34,0 4 0,0-3-27,0 3 1,0-3 50,0-2 0,-4-4-42,-1 0 0,0-7-17,5 2 1,0-8-45,0-1-13,7-7 0,-4 2-17,6-10 0,-4-3 66,4-6 0,-4-7-239,5-2 1,-3 0 64,3 0 0,3 1 8,-4-2 0,-1-3 36,1 3 1,-4 2-137,5-1 1,-6 4 67,6-5 1,-5 7 68,4-2 0,-6 3 266,2 2-243,3-1 317,-7 7-176,6 2 0,-7 8 62,0 2 0,0 4-70,0 7 0,0 5 217,0 4 0,5 3 49,-1 1 0,1 4-18,-5 6 1,2-5-193,2 9 0,-2-2 24,3 3 1,-4-7-64,-1-3 0,0-3 77,0-1 1,0-7-81,0-3 1,0-4 39,0 0 0,0-1-58,0 0 0,0-5-7,0 1 0,-1-2-124,-4 1 1,2-1-160,-7-3 1,2-2-37,-1 7-84,-4-7 200,5 3 1,-1-6-874,-1 0 694,7-6 1,-3-7-445,6-6 1,0-5 777,0 6 0,0-8 0,0 4 0</inkml:trace>
  <inkml:trace contextRef="#ctx0" brushRef="#br0">1678 2573 8011,'-8'14'137,"3"1"1,4-1-66,1 0 0,-5-4-514,0-1 1,-1 0 222,1 6 1,2-1-125,-6 0 1,4 5 152,-4 0 1,4 0 189,-5-5 0,-5 7 0,-8 1 0</inkml:trace>
  <inkml:trace contextRef="#ctx0" brushRef="#br0">1550 2858 7961,'-8'0'-341,"2"0"2,6 0 1,5-2 310,-1-3 185,7-3 0,-3-6-101,7 0 1,-3 4-11,-2 1 1,1 4-159,-6-4 175,6 6 0,-8-4 158,6 7-134,-6 0 0,4 7 79,-7 2 0,0 5-88,0 5 0,0-1 84,0 5 1,0 1-20,0 4 0,0-1 9,0-3 0,0 1-194,0-6 1,0-5 163,0-4-761,0-7 489,0 3 0,0-7-340,0-4 1,0-3 38,0-6 451,0-7 0,0 6 0,0-6 0</inkml:trace>
  <inkml:trace contextRef="#ctx0" brushRef="#br0">1166 2388 8080,'0'-14'0,"-1"0"-249,-4 0 1,3 4 233,-2 1 1,2-2-12,2-8 1,6 3 137,4-3 1,3 3-82,1 2 1,0 0 92,0 0 1,0 1-77,1 3 0,-1-1 177,0 7-263,0-1 0,-1 6-45,-4 4 0,-2 3 147,-7 6 0,0 5-250,0 0 1,0 0 76,0-5 0,0 5-221,0 0 330,6-6 0,2 0 0,6-6 0</inkml:trace>
  <inkml:trace contextRef="#ctx0" brushRef="#br0">1977 2303 8094,'-15'8'-319,"1"5"-121,0-4 0,0 5 451,0 5 0,1-1 423,3 5 1,-2 3-172,2 7 1,-1-3 150,2 3 1,3 2-150,6-2 1,0 0-58,0-5 0,1-1-149,4-3 0,3-3-169,6-7 1,2-2-257,3-2 285,-3-4 1,10-6-535,-2 0 1,1-1 289,-1-4 0,-3-3 325,-7-6 0,6 0 0,2-1 0</inkml:trace>
  <inkml:trace contextRef="#ctx0" brushRef="#br0">2204 2331 8094,'8'0'747,"-2"0"-536,-6 0 1,0 4 93,0 5 0,0 1 176,0 9-304,0 3 0,0-5-67,0 7 0,0-5 94,0 4 0,0 0-268,0 0 0,0 2 146,0-6 1,0 5 148,0-5 1,0 0-653,0-5 0,0 0-1654,0 1 447,0-7 1628,0-2 0,7-6 0,1 0 0</inkml:trace>
  <inkml:trace contextRef="#ctx0" brushRef="#br0">2403 2275 8094,'14'0'0,"1"1"0,-1 4 0,2 3 199,3 6 1,-4 0 386,4 0 0,-3 2-116,-2 3 0,1-1-266,-1 5 0,-2 1-193,-2 4 0,-4 1 27,-6-1 0,-6-2-168,-4 2 1,-4-3 162,-5 8 0,-1-3-128,-4-1 0,-3 4-120,4 0 1,2-6-753,2-8 0,3-3 967,2-2 0,0 0 0,0 1 0</inkml:trace>
  <inkml:trace contextRef="#ctx0" brushRef="#br0">2872 2417 7859,'15'0'-364,"-6"0"1029,1 0 0,-1 0-24,5 0-508,1-7 1,-1 6-218,0-4 1,0-1-592,0 1 212,1 0-834,-1 5 715,0 0 582,-6 0 0,5 0 0,-6 0 0</inkml:trace>
  <inkml:trace contextRef="#ctx0" brushRef="#br0">2844 2587 7952,'0'8'-119,"6"3"60,4-6 0,2 0 394,3-5 0,0 1 517,4 4 0,-1-3-475,5 2-211,1-2 1,5-2-415,-1 0 1,5 5 201,0 0 0,5-1-272,-5-4 0,-1 2 318,-8 3 0,3-4 0,-5 5 0</inkml:trace>
  <inkml:trace contextRef="#ctx0" brushRef="#br0">3768 2161 8114,'0'-29'-164,"0"1"1,0 0 163,-6 5 0,4-2 498,-3 6-260,-2-6 0,3 9-57,-5-3-147,-1 3 1,-4 4 325,0 2-182,0 4 1,0 8-141,-1 2 47,7 4 1,-3 13-54,7 2 1,-1 11 72,5 4 0,0 7 100,0 3 1,0 5-106,0 0 1,6 2-116,4 2 0,-2-5 118,1 0 1,-6-1-152,2 1 0,1-3-222,-1-7 1,0-1 137,-5-3 1,0-5-24,0-9 1,-5-3-243,0-7 0,-6-2-296,2-2 0,-9-4 693,-1-6 0,-6-6 0,3-2 0</inkml:trace>
  <inkml:trace contextRef="#ctx0" brushRef="#br0">3470 2388 8114,'28'-14'238,"-1"0"-238,-3 0 0,4-1 264,0 1 0,2 2-40,8 2 1,-1-2 93,1 2 1,1 2-922,-6-1 0,5 6 265,-5-2 0,-4 3 338,-6 2 0,1 0 0,5 0 0</inkml:trace>
  <inkml:trace contextRef="#ctx0" brushRef="#br0">4024 2459 8115,'-6'15'354,"4"-1"-65,-3 0 1,4 2 206,1 3 0,0-2-255,0 7 1,0-2-38,0 2 0,1 1-147,4-6 1,-3 5-269,2-5 0,0 0-1078,0-5 908,-2 0 1,6-6 380,-3-3 0,2-4 0,8-1 0</inkml:trace>
  <inkml:trace contextRef="#ctx0" brushRef="#br0">4308 2161 8017,'-14'0'0,"5"0"-13,-1 0 0,1 1 108,-5 4 0,-1 5 190,1 9 0,1 1 256,4 4 0,-2 3-227,6-4 1,-1 4-162,1 2 1,4-1-133,-4 1 0,3-1 37,2 0 1,0 1-190,0-1 1,5-4-114,0 0 1,1-7-544,-1 2 1,-2-8-324,6-1 1110,-5-7 0,8 3 0,-4-6 0</inkml:trace>
  <inkml:trace contextRef="#ctx0" brushRef="#br0">4252 2260 8017,'6'-7'0,"3"0"0,10 7 0,-1 7 339,5 2 0,-1 4-60,2 1 1,3 5 28,-3 0 0,3 0-135,1-5 0,-4 0-282,-1 0 0,-4 1 87,5-1 1,-7-5-404,2 1 1,-8-2-55,-1 1 0,-7-1 254,2-3 1,-4-2-868,-1 6 1092,0-5 0,-6 2 0,-2-6 0</inkml:trace>
  <inkml:trace contextRef="#ctx0" brushRef="#br0">4522 2061 8017,'0'15'589,"0"-1"1,0 6-161,0 4 1,-2 3-164,-3 1 1,-3 2-69,-6 4 1,0-3-264,0 7 1,0-6 110,-1 1 0,1-3-547,0-2 1,4-4 279,1 0 0,6-7-683,-2 2 1,4-8 903,1-2 0,-7-5 0,-1 2 0</inkml:trace>
  <inkml:trace contextRef="#ctx0" brushRef="#br0">4707 2147 8017,'12'1'-175,"-2"4"1,-4-2 678,-6 7 1,0-1-90,0 5 1,-2 5-411,-2 0 1,-1 7-153,-9-3 1,3-1-179,-8 2 1,3-7-193,2 2 1,4-3-14,1-2-248,6-6 296,-4-1 482,7-7 0,2 0 0,3 0 0,-2-2 0,6-3 0,1 4 62,4-4 0,-5 2 166,1-2 159,-1 3 10,6-4 0,-6 8 612,0 2-647,-5 4 0,2 11 5,-6 0 0,0 0-108,0-5 0,5 1 87,-1-1 0,1 0-33,-5 0-326,6 1 0,-2-8-721,5-2 485,-6-3-573,10-2 1,-7-11 389,4-4 0,-2-3 432,-4-1 0,-2-4 0,4-5 0</inkml:trace>
  <inkml:trace contextRef="#ctx0" brushRef="#br0">4920 1990 8017,'6'13'-233,"4"-4"0,2 4 878,2-3 0,5 7-180,0 2 0,0 1-47,-4-1 1,-1-1-134,0 5 1,5 1 85,0 5 0,-5-1-81,-4 0 0,-7 6-47,1-1 0,-2 6-66,-2-1 0,-8 8-89,-6 1 1,-8 7-1768,-11-2 1,-4 3-1125,-5 2 2803,-1 0 0,-6 0 0,-2 0 0</inkml:trace>
  <inkml:trace contextRef="#ctx0" brushRef="#br0">5503 2104 8192,'-10'-2'-255,"1"-2"215,6 2 0,-2-4 774,10 6 0,4 0-225,10 0 1,5 1-145,9 4 0,3-3-206,7 2 1,0-2-104,-1-2 0,-5 0-479,-4 0 1,-3 5 263,-2 0 0,-6-1-629,-3-4 1,-8 2 133,-1 3 654,-7-4 0,-3 12 0,-8-5 0</inkml:trace>
  <inkml:trace contextRef="#ctx0" brushRef="#br0">5545 2303 8192,'-14'14'166,"6"0"0,2-4 357,6-1 0,13-5 239,6 0-449,12-2 1,12-2-341,9 0 1,2-6 139,-2-4 0,-2-1-1264,-2 2 1023,-10 2 0,9 1 0,-11-2 0</inkml:trace>
  <inkml:trace contextRef="#ctx0" brushRef="#br0">6342 1877 8176,'0'-8'-206,"0"-5"1,6 10 586,3-7-354,4 7 1,1-3-70,0 6 0,-4 0 111,-1 0 0,-4 5-56,5-1 1,-7 7 52,1-1 1,-2 4-77,-2 5 1,0-2 47,0 7 0,-6 1-36,-4 9 0,-2 0 84,-3 4 0,6-3 14,-1-7 0,7-1-12,-1-3 0,2-3 33,2-7-90,0-6 0,6-2 35,4-6 0,2-6-144,3-4 1,4-9 80,0-4 0,4-4-374,-4-2 0,0-4 88,-5 0 1,1 0-65,-1 4 1,-2 6 229,-2-1 1,1 7-28,-6-2 0,-1 8 217,-4 1 1,2 7-186,3-2 419,-4 4-188,6 1 0,-7 6 99,0 3 0,0 6 147,0 4 0,0 4-115,0 10 1,0 5-34,0 10 0,0 2-60,0 7 1,0 0 119,0 0 1,0 0-120,0 0 1,0-2-211,0-3 1,0-8 156,0-6 1,0-8-110,0-1 1,-5-7 234,0-8 31,0-6 1,4-2-247,-4-6 0,2-6 70,-6-4 0,-1-2-359,-4-3 0,0 1 128,-1 0 0,1-5-482,0 0 0,0-1 278,0 1 0,4 3-405,1-3 1,5-2 753,0 2 0,2-6 0,2 3 0</inkml:trace>
  <inkml:trace contextRef="#ctx0" brushRef="#br0">6740 2132 8128,'8'0'298,"4"7"1,-10-4-49,3 6 0,-4 1 14,-1 4 1,-1 0-153,-4 1 0,-2-1-230,-2 0 0,-4 5-112,4 0 241,-4 0 1,-1-5-270,0 0 0,6 0 160,3 1 0,4-6-35,1 1 1,0-6-16,0 6 0,1-7 68,4 2 1,-2-4 23,7-1 0,-1 2 68,5 3 0,5-4 16,0 4 0,0-2 96,-5 2 1,1 1-51,-1 4 1,-2 7 146,-2-3 1,-4 10 3,-6 0 1,0 3-93,0 1 1,-6 2 92,-4 3 0,-1-3-61,2 3 1,-4-7-66,4-3 0,2-10-72,3 1-454,2-9-187,-4 1 1,4-18 300,-3-7 0,4-8-968,1-6 1280,0 3 0,6-18 0,2 4 0</inkml:trace>
  <inkml:trace contextRef="#ctx0" brushRef="#br0">6427 1734 8128,'0'-22'10,"5"-5"36,-1 4 1,9-4 74,1-2 0,0 3 133,5 2 1,-3 3-501,-2 7 207,1 6 11,-1 2 0,-2 9 115,-2 7 0,-4 1-225,-6 12 1,0-1 32,0 2 0,0 1-17,0-6 1,0 5-141,0-5 252,0 0 0,2-6-187,3-4 0,1-1 197,3-3 0,4-4 0,-5 6 0</inkml:trace>
  <inkml:trace contextRef="#ctx0" brushRef="#br0">6882 1777 8128,'8'0'-369,"-2"0"0,-6 2 479,0 2 0,0 0 1,0 5 0,0 2 298,0 8 0,0 3-79,0 7 0,-5 1-134,1 3 0,-6 3-28,5 7 0,-1 1-165,1 3 1,4-7-159,-4 2 0,10-8-346,4-1 0,5-9 18,5-6 0,-1-8 103,5-5 380,-5-4 0,9-7 0,-5-2 0</inkml:trace>
  <inkml:trace contextRef="#ctx0" brushRef="#br0">7138 1990 8101,'-2'15'0,"-3"-1"0,4 6 435,-4 4 1,2 3-71,-2 1 0,4 1 55,-4-1 0,3-6 172,2-3-565,7-3 0,1-8-62,6-3 0,0-4 185,0-1 1,-4-6-320,-1-4 1,1-7 111,4-2 0,-5-6-334,1 1 0,-7 2 157,2-2 1,-4 5-585,-1-4 479,0 5 0,-6-1 84,-4 10 1,-2-2-83,-2 6 0,-5 0 17,0 5 1,-2 0 16,2 0 0,8 0 303,-3 0 0,3-6 0,-3-2 0</inkml:trace>
  <inkml:trace contextRef="#ctx0" brushRef="#br0">7308 1805 8101,'15'7'0,"-1"1"138,0 6 1,0 2 326,0 3 0,-4-2 252,-1 7-398,-5-1 0,2 11-247,-6-1 1,-5 5 119,0-5 0,-6 6-339,2-1 1,-4-3 206,-1-2 0,0-3-745,0-1 0,4-7 196,1-3 489,5-4 0,-8-7 0,4-1 0</inkml:trace>
  <inkml:trace contextRef="#ctx0" brushRef="#br0">7550 1976 8101,'35'0'424,"-5"0"-353,3 0 0,2-6 432,-2-4 0,0-2-79,-4-3 1,2 3-596,-2 2 1,2-2-42,-7 2 0,-4 2-294,-1-1-131,-3 6-607,-2-4 1244,-6 7 0,-14 7 0,-10 1 0</inkml:trace>
  <inkml:trace contextRef="#ctx0" brushRef="#br0">7763 1791 8098,'5'14'217,"0"1"0,1 4 355,-1 0 0,-4 7-132,4 3 0,-3 6-47,-2 7 0,0 3-355,0 2 0,-2-3 52,-3 4 0,4-6-1036,-4-4 1,4-2 945,1-2 0,6-4 0,2 4 0</inkml:trace>
  <inkml:trace contextRef="#ctx0" brushRef="#br0">8432 1692 7966,'0'-24'0,"0"0"0,0 7-75,0-2 1,-2-1 1053,-3 1-573,4 0 1,-12 6-83,4 3 1,1-1-196,-2 7-8,1-1 0,-6 7-149,1 2 1,2 9 134,2 6 0,-1 8-143,6 1 1,1 2 143,4 8 1,0 0-70,0 5 0,0-1 1,0 1 1,0 4-1,0 1 0,1 5 1,4 0 1,-4 0-51,4-1 0,-3-4-133,-2-10 1,0 1 43,0-6 1,-5-1-127,0-8 1,-6 1-177,2-6 216,-4 0 0,-3-10-44,-3 1 0,2-7-228,-7 2 0,2-4-13,-1-1 1,-4-1 102,3-4 0,-1-3 366,1-6 0,-9-7 0,3-1 0</inkml:trace>
  <inkml:trace contextRef="#ctx0" brushRef="#br0">8019 2132 7966,'29'-14'-149,"-1"0"-38,1 0 1,1 0 360,3-1 1,-3 6 416,3-1 1,2 3-560,-2-3 1,-5 4-555,-4 6 0,-7 0 522,2 0 0,-3 6 0,-2 2 0</inkml:trace>
  <inkml:trace contextRef="#ctx0" brushRef="#br0">8488 2218 7882,'0'14'586,"0"0"1,0 5-153,0 0 0,0 6 10,0-1 0,0 3-154,0 1 1,0-1-491,0-3 1,0 1 199,0-6 0,7 0 0,1-5 0</inkml:trace>
  <inkml:trace contextRef="#ctx0" brushRef="#br0">8872 1749 7987,'0'-10'-86,"0"1"1,0 4 118,0-5 198,-6 7 1,3-3 154,-7 6 0,-1 0-176,-8 0 0,2 6 14,-7 4 0,1 9 230,-6 4-285,1 11 0,6 2 77,3 7 0,0-4 28,4 4 0,3-7-539,7 11 189,3-12 110,-4 6-342,6-12 1,6-2-412,4-4 1,3-2 368,1-7 0,0-6-440,0-3-110,-6-4 900,5-1 0,-5-12 0,6-4 0</inkml:trace>
  <inkml:trace contextRef="#ctx0" brushRef="#br0">8759 1877 7987,'14'1'-162,"0"4"0,0 3 740,0 6 1,1 0 86,-1 0-276,6 1-152,-4-1 0,5 0-12,-7 0 0,0 5-250,0 0 63,1 0-232,-1-5 1,-5 1-303,1-1 1,-2 0-390,1 0-577,-3 0 1462,-6 1 0,7-1 0,1 0 0</inkml:trace>
  <inkml:trace contextRef="#ctx0" brushRef="#br0">9014 1706 7984,'0'-8'213,"0"3"178,0 10 1,0 3 519,0 6-558,0 0 0,-4 7-63,-1 3 0,-1-2-111,1 1 1,-1 3-129,-4 7 0,-2-3 130,2 3 0,-6 2-599,2-2 0,-3 5 272,7-5 1,4 0-1586,1-4 1731,4-7 0,-6-2 0,-1-5 0</inkml:trace>
  <inkml:trace contextRef="#ctx0" brushRef="#br0">9114 1777 7977,'14'0'613,"-6"0"-216,-2 0-602,-6 6 99,0 2 0,-1 5-189,-4-4 252,4-2 107,-6-1-262,7-4 119,0 4 62,0-6-377,0 0 1,0 6 0,0 2 0</inkml:trace>
  <inkml:trace contextRef="#ctx0" brushRef="#br0">9157 1962 8823,'8'0'209,"-2"0"1,-5 0-119,4 0 50,-3 0 7,4 0 63,-6 0 229,0 0-331,-6 0-51,4 0 0,-4 1 26,6 4-7,0-3-159,0 4 60,0-6 561,0 0-487,0 6 42,0-4-66,0 11 104,0-5 0,0 6-100,0 0 0,0 5 134,0 0 0,0 5-123,0-5 1,0 4 27,0-4 1,0 5-214,0-5 1,0 0 68,0-5 0,0-5-1134,0 1 494,0-7 713,0 3 0,0 1 0,0 1 0</inkml:trace>
  <inkml:trace contextRef="#ctx0" brushRef="#br0">9128 1749 7884,'0'9'231,"0"1"1,-5-6 97,1 6-151,-1-1 1,3 4-120,-2-4-376,2 4 129,-4-11 1,6 5-654,0-2 841,0-3 0,6 4 0,2-6 0</inkml:trace>
  <inkml:trace contextRef="#ctx0" brushRef="#br0">9014 1948 8063,'10'0'27,"-1"0"0,1 0-25,4 0 1,0 0 57,1 0 0,-1-5-118,0 0 1,-5 0 67,1 5 0,-5 0-234,4 0 102,-6 0 88,4 0 1,-7 7 70,0 2-50,0 4 0,0 6 215,0 0 1,-5 0-60,0-5 1,0 6 177,5 4 0,0 1-61,0-1 0,0 3-13,0-3 0,0-4-157,0-1 1,0 2-94,0-2 0,2-2 97,3-7 0,-2 1-94,6-7 1,-5 3-161,0-3 120,4-2 1,-6 3-236,3-10 156,2-3 1,-3-6-308,5 0 0,-6-1 101,2 1 0,1 0-11,-1 0 0,4 0-202,-4-1 0,6 6-21,-1-1 559,-4 1 0,13-12 0,-3-1 0</inkml:trace>
  <inkml:trace contextRef="#ctx0" brushRef="#br0">9526 1720 8019,'8'8'46,"5"5"1,-5-5 93,6 6 1,-5 0 82,1 0 1,-5 2 188,4 3 0,-1-3-122,2 3 1,1-2-88,-7 2 0,1-2-28,-5 7 0,0 0-60,0 4 0,0 12-190,0 2 0,-8 4-50,-6-3 0,-2 1-324,-8 4 0,-4-4 143,-5 3 9,-7-3 0,-2 5 0,-9 2 1</inkml:trace>
  <inkml:trace contextRef="#ctx0" brushRef="#br0">925 3938 8098,'-8'0'-90,"1"0"117,7 0 1117,0 0-987,7-6 1,1 4 0,7-9-80,4 6 0,-3-4 62,3 4 0,-2-4-198,2 4 1,-3-1 159,3 1 0,-3 3-191,-2-3 1,-4 4 11,-1 1-8,1 0-124,-2 0 1,3 1 142,-7 4 1,1-2-15,-5 7 0,0 1 56,0 8 1,-5 3 56,1 6 0,-6 1-54,5-1 1,-4 1 184,4-1 1,0-1-101,5-3 1,0 1 1,0-6-54,0 0 0,2-10-6,3 1 1,-2-7-111,6 2 1,1-8 123,4-2 0,0-11-191,1 2 0,-1-8 93,0 3 1,0-7-80,0 3 1,2-4 39,3-2 1,-8 1-109,3 0 0,-3 1 63,4 3 0,-6 2-66,1 3 345,-7 3-197,3-4 255,-6 12-156,0 1 66,0 20 1,0-2-56,0 13 0,0-5 230,0 4 1,0 1 92,0 5 0,5-6-120,0 1 1,6 4 1,-2 6 0,4 5-120,1-1 1,-5 5-155,1 4 0,-1-1 110,6 6 0,-6-1-101,1 1 1,-7-5 78,2-9 1,-2-5-30,1-9 1,-2-4 104,3-5 0,-5-6 145,-5 1 0,-3-7-165,-6 1 0,-7-2-16,-2-2 1,-4-5-217,-2 1 1,1-6 104,-1 5 1,3-6-785,2 2 1,-1-2 805,6 1 0,0-9 0,5 3 0</inkml:trace>
  <inkml:trace contextRef="#ctx0" brushRef="#br0">1820 3966 8330,'0'-14'-527,"0"0"0,0 4 564,0 1-29,0 0 466,0 1-48,0 1-386,0 7 0,-4 3 50,-1 7 1,-5 6 144,6 12 1,-6 1-125,5-1 0,-4 7 220,4 3 0,0-4-135,5 0 0,0-1-153,0-5 0,2 2-56,3-11 0,-2 0 93,6-5 0,2-4-450,8-1 1,-1-6 200,5 2 1,-4-8-446,5-2 1,-6-6 224,0 2 1,-2-4 388,-2-1 0,1 0 0,-1-1 0</inkml:trace>
  <inkml:trace contextRef="#ctx0" brushRef="#br0">2019 3995 8330,'21'-8'0,"-4"-3"-557,7 6 1,-5 0 316,5 5 0,-9 2 546,0 3 1,-1 1 219,-5 3 0,-2 4-245,-3-3 1,-2 2-251,-2 2 1,0 1 38,0-1 0,-6 0-164,-4 0 1,-2 1 112,-3-1 1,1-2 1,0-2 1,1 3 111,4-4-141,-4 4 1,12 1 46,-4 0 1,10-4-17,4-1 1,5-6-148,5 2 1,-1-4 94,5-1 1,1 0-386,4 0 1,1-6 76,-1-3 1,-6-4 336,-3-1 0,3-7 0,1-1 0</inkml:trace>
  <inkml:trace contextRef="#ctx0" brushRef="#br0">2389 3838 8271,'14'8'-654,"-4"7"457,-1-1 1,1 0 840,4 5 1,0 1-157,0-1 1,-4 7-183,-1-3 0,-6 4-37,2 2 1,-3-2-172,-2-4 1,-3 4-70,-7-3 0,1 3-192,-10 1 1,3-4-555,2-1 1,-5-4 413,0 5 0,-5-7 303,5 2 0,-6-3 0,3-2 0</inkml:trace>
  <inkml:trace contextRef="#ctx0" brushRef="#br0">1621 4322 7702,'14'0'-712,"-1"6"983,-3 4-229,-4 2 0,-6 2 119,0 1 1,0 4-180,0 0 1,-2 6-88,-2-1 0,0-4 44,-5-1 1,-1-3-85,-4-2-53,0 0-17,0 0 36,6-6 43,2-1 130,6-7 1,1 0-117,4 0 276,3 0 0,6 0-1,0 0 1,0 0 40,1 0 0,-6 4-129,1 1 1,-7 6 119,2-1 1,-4-2 204,-1 1-296,0 1 0,2 4 531,2 0-259,-2-6-247,4 5 0,-6-10-80,0 6-422,7-6 118,1 4 0,6-14 135,0-2 0,5-5 130,0-5 0,6-3 0,-3-7 0</inkml:trace>
  <inkml:trace contextRef="#ctx0" brushRef="#br0">2844 3995 7730,'14'0'-468,"0"0"0,1 0 1712,-1 0-887,0-7 18,0 6-550,7-5 100,-5 6 0,4 0 149,-6 0-618,1 0 335,-1 0 0,0 0-252,0 0 119,0 0 342,-6 0 0,5-7 0,-5-1 0</inkml:trace>
  <inkml:trace contextRef="#ctx0" brushRef="#br0">2944 4094 8071,'0'10'0,"0"-1"0,0-4 155,0 5 0,0-6-20,0 6 0,1-6 166,4 6 0,4-5-80,10 4 0,-1-6-104,5 2 97,1-3-43,11-2-392,1 0 188,7 0 1,4 0-358,1 0 1,-3-5 250,-7 0 1,2-1 138,-7 1 0,0-3 0,-4-6 0</inkml:trace>
  <inkml:trace contextRef="#ctx0" brushRef="#br0">3754 3952 8059,'14'-8'0,"0"2"-44,1 6 1,5 0 421,2 0-32</inkml:trace>
  <inkml:trace contextRef="#ctx0" brushRef="#br0">4095 3696 7994,'0'-14'0,"-5"0"11,1 0 1,-1-1 169,5 1 0,0 0 389,0 0 0,0 0-407,-6-1 0,2 3 192,-5 2-169,-1-2-108,-4 10 1,-5-6 78,0 3 1,0 4-122,5-4 1,0 3-14,0 2 0,0 7 65,-1 2 0,1 10-101,0 5 0,1 3 68,4 1 1,2 7-78,7 3 0,0 11 56,0 8 1,0-5-147,0 5 0,5-4 75,0 4 1,4-1-193,-4-4 1,0-3 13,-5-7 1,0-7 131,0-7 0,0-1-55,0-8 0,-6 0 57,-4-5 1,-3-1-204,-1-3 0,-6 1-183,-4-7 0,-3 1-110,-1-5 0,-5 0 577,-1 0 0,1-6 0,5-2 0</inkml:trace>
  <inkml:trace contextRef="#ctx0" brushRef="#br0">3555 4180 7994,'16'-13'-308,"3"4"0,3-4 370,6 3 1,5-2 231,1-2 0,10 1-70,-2 3 1,-1-1-94,-3 7 0,-1-1-510,1 5 1,-4 0 378,-5 0 0,-1 6 0,1 2 0</inkml:trace>
  <inkml:trace contextRef="#ctx0" brushRef="#br0">4152 4208 7986,'0'16'259,"0"3"0,0-2-113,0 7 0,0 1 192,0 8 0,5-3-451,-1 4 30,1-4-14,2-2 0,-6-4-46,4-1 0,1-10-31,-1 1 1,6-9-705,-2 0 878,-2-4 0,5-13 0,-4-4 0</inkml:trace>
  <inkml:trace contextRef="#ctx0" brushRef="#br0">4451 3895 7986,'0'-8'-566,"-2"2"546,-3 6 597,-3 0-316,-6 6 1,-2 7 35,-3 6-162,4 6 0,-6 2 45,7 6 1,1 0-10,4-4 0,-2-1-145,6 1 1,0-1-239,5 1 0,2-7-354,3-3 449,2 3 0,8-11-259,-1 3 0,0-9 376,0 0 0,1-4 0,-1-1 0</inkml:trace>
  <inkml:trace contextRef="#ctx0" brushRef="#br0">4408 3966 7986,'6'-14'-419,"2"2"168,6 2 420,1 4 0,5 6 319,4 0 0,3 8-181,1 6 0,-1 2-35,-3 7 0,3-1-124,-4 2-79,-2 3 1,4-6 265,-6 2-593,0 4 216,-5-11 1,-1 4-440,-4-5 1,2-1 129,-6 0-905,0-6 899,-5-2 1,0-7 356,0-4 0,0-9 0,0-8 0</inkml:trace>
  <inkml:trace contextRef="#ctx0" brushRef="#br0">4735 3796 7986,'0'-8'387,"0"2"-87,0 6 1,0 7-76,0 8 1,-2 0-24,-2 9 0,0 1 51,-5 9 0,0-3-221,-6 7 0,3-6 129,2 1 0,-2 2-122,2-2 0,-3-5-150,-1-4 0,5-5-333,-1 5 0,6-9-1250,-6 0 925,7-1 769,-3-13 0,-1 6 0,-1-7 0</inkml:trace>
  <inkml:trace contextRef="#ctx0" brushRef="#br0">4806 3938 7986,'6'-8'-520,"2"2"1301,6 6-443,-6 0 1,-1 6 186,-7 4-726,0 2 175,0 2-78,-7 7 0,4-5-296,-6 3 328,-1-4 0,1 3-593,-1-4 441,7 3 1,-5-10-196,3 2-43,4-2 28,-5-7 434,6 0-132,6 0-4,2 0 505,0 6 0,3-3-217,-6 7 1,-1-1 111,-4 5 1,0 0 83,0 1-118,0-1 0,0 5 145,0 0 1,0 0-124,0-5 1,0-5-209,0 1 0,0-5-578,0 4 255,0-6 160,7 4-794,-6-14 462,5-1 141,1-6 310,-6 0 0,6-7 0,-7-1 0</inkml:trace>
  <inkml:trace contextRef="#ctx0" brushRef="#br0">4962 3739 7986,'15'6'-46,"5"2"1,-4 8 50,3 3 1,1-2 1066,-1 7-384,0 0-378,-4 10 1,-3-4-46,-2 4 1,1 0-110,-6 0 0,-1 0-124,-4-1 0,-4-3-28,-1 4 1,-8 0-201,-1 0 0,0-1-102,-5-5 0,-2-1-971,2-3 1269,0 3 0,5-12 0,0 6 0</inkml:trace>
  <inkml:trace contextRef="#ctx0" brushRef="#br0">5090 4066 7953,'15'0'460,"-1"0"0,5 0 225,0 0-503,6 0 1,2 0 54,6 0 1,2 0-133,-2 0 0,-5-5-162,1 0 1,-2-4-24,-8 4 0,1-4-318,-1 4 0,-8 0-170,3 5 336,-9 0-1294,1 0 761,-6 0 765,-6 0 0,-2 0 0,-6 0 0</inkml:trace>
  <inkml:trace contextRef="#ctx0" brushRef="#br0">5332 3810 7953,'0'-8'798,"0"3"-299,0 10 1,2 5-106,2 9 0,0 4 20,5 10 1,-1-1 46,1 6-44,-2 0-55,-1 4-429,-4 1 1,4 0-236,-6-1 0,2-5-241,2-4 1,-2 2 542,3-2 0,2 0 0,1-5 0</inkml:trace>
  <inkml:trace contextRef="#ctx0" brushRef="#br0">6043 3611 8010,'-13'-14'-321,"4"0"1,-4 4 143,4 1 1,-4 1 808,-1-2-327,0-2 0,-1 10 156,1-3-211,0 4-61,0 1 1,0 6 0,-1 3 0,6 6-25,-1 4 0,7 3 11,-1 6 0,2 2 224,2 3-228,0 4-36,0 5 1,5 6 38,-1-1 0,3 1-88,-3-6 1,-2 1-179,3-1 1,-4-5 28,-1-4 1,0-3-179,0-2 1,0-1-257,0-3 350,0-4 1,-4-5-56,-1-1 1,-11 0-183,2 0 141,-4-6 0,0 3-57,-1-6 0,-5 0-73,5-5 0,-5-2-198,5-3 1,-4-2 569,4-8 0,-7-11 0,4-5 0</inkml:trace>
  <inkml:trace contextRef="#ctx0" brushRef="#br0">5560 3895 8010,'6'-8'0,"2"-3"0,6 7 0,2-1 420,3 5 1,3 0-71,6 0 0,7 0-320,3 0 129,-3-6 0,4 4-380,-6-3 116,7 4-306,-10 1 1,-2 0 410,-9 0 0,3-7 0,1-1 0</inkml:trace>
  <inkml:trace contextRef="#ctx0" brushRef="#br0">6015 4037 7897,'14'0'-766,"0"0"910,0 0 0,0 5 975,1 0-568,-1 6-173,0-3-221,-6 6 0,-2 0 81,-6 1 0,0-1-74,0 0 1,-6 5-1,-4 0 0,1 0 13,-5-5 1,7 0-164,-7 0 0,3 1 94,-3-1-110,6-6 254,2 4-367,-1-10 79,6 4-33,-5-6 1,12 0-31,3 0 1,10 0-99,5 0 1,3 0-263,1 0 0,5 0 101,1 0 358,5 0 0,-9 0 0,5 0 0</inkml:trace>
  <inkml:trace contextRef="#ctx0" brushRef="#br0">6569 3568 7963,'-16'0'-163,"-3"0"1,3 7 54,-2 2 726,-5 4-234,8 7-145,-12 2 0,6 8 277,-2 4-95,-4 2-284,11 13 1,0-3 62,7 6 0,5-8-88,0-1 0,4-7-185,4-8 1,6-2-663,9-7 451,-3 0 207,11-18 0,-4 6-1090,10-7 789,-9-7 0,9-5-754,-9-7 1132,-4 0 0,7-8 0,-5-3 0</inkml:trace>
  <inkml:trace contextRef="#ctx0" brushRef="#br0">6569 3682 7963,'8'6'-161,"5"2"-48,-4 6 0,-1 1 1147,1-1-277,1 6-358,4-4 1,0 11-138,1-3 30,-1-4-93,0 7 0,-5-9-68,1 5 1,-1-4-65,6 5 1,-6-7-581,1 2 325,-7-3 0,3-6-818,-6-1-35,0-6 992,0 3 1,-6-18 0,-2-4 0</inkml:trace>
  <inkml:trace contextRef="#ctx0" brushRef="#br0">6669 3568 7963,'0'16'-62,"0"3"1,0 3 281,0 7 0,-5 5 320,0 4 1,-6-1-419,2 1 0,-3-2-286,3 2 0,-4 0 8,4-10-308,3 4 310,-1-17 1,7 1-527,0-6 501,0-7 0,0 2 179,0-10 0,0-9 0,0-8 0</inkml:trace>
  <inkml:trace contextRef="#ctx0" brushRef="#br0">6725 3710 7963,'15'0'31,"-1"2"152,0 3 0,-1-2 78,-4 6 0,2-4 28,-6 5 0,0 1-185,-5 8 1,0-2-179,0 7 0,-7-5 11,-2 4 104,3-5 26,-7 2 1,10-5-436,-7-1 196,7 0-123,-3-6-392,6 4 456,0-10 1,6 9 134,4-6 0,-2 0 69,1-5 1,1 1 112,4 4 1,0-4-15,0 4-108,-6 3-7,5-6 230,-5 10 58,0-4-134,-2 0 272,-6 5-297,0-5 20,0 6-189,0-6-306,0-2-128,0-6 277,0-6 1,6-2 239,-4-6 0,10-7 0,-4-1 0</inkml:trace>
  <inkml:trace contextRef="#ctx0" brushRef="#br0">7010 3511 7963,'14'0'0,"-5"2"148,1 3 1,-1 4 275,6 10 1,-3-1-109,-2 5 1,2 3 109,-2 7 0,1-2 274,-2 7-214,4 0-319,-11 5 0,4-1-34,-6 1-55,0 6-187,0-5 0,-2 5-305,-2-6 1,-6-2-11,-9-3 0,2 1-417,-7-5 1,5-1 840,-5-5 0,1-6 0,-6-1 0</inkml:trace>
  <inkml:trace contextRef="#ctx0" brushRef="#br0">7493 3725 8006,'10'0'-12,"-1"0"1,1 0 11,4 0 177,6 0 1,-2 0 325,5 0 0,3 0-328,7 0 1,-3-7-163,3-2 1,-4 1-921,-6-1 425,4 5 132,-11-8-442,4 10 792,-12-4 0,5 6 0,-5 0 0</inkml:trace>
  <inkml:trace contextRef="#ctx0" brushRef="#br0">7635 3966 7981,'15'0'-2,"0"0"117,4 0 1,-1 0 249,5 0 1,1 0-747,5 0 140,-1 0 170,0 0 1,1 0 70,-1 0 0,1 0 0,-1 0 0</inkml:trace>
  <inkml:trace contextRef="#ctx0" brushRef="#br0">8360 3199 7958,'-9'0'0,"0"0"-384,5 0 239,-2 0 814,6 0-176,0 0-113,6 0-299,2 0 1,6 0 28,1 0 0,-1 0-3,0 0 1,-4 0-175,-1 0 144,-6 6-11,4-4 1,-7 10-144,0-2 40,0 2 1,0 9-41,0 3 31,-7 2 1,4 4 16,-6 4 0,-1-3-19,-4 7 1,0-8 59,-1-1 0,8-3-3,2-7 1,3 0-11,2-4 4,0-8-1,0 0 1,2-7-132,3 0 128,-4-7 1,17-2-324,-4-10 190,3-3 0,-3-7-18,1 1 1,0 0-117,4-1 1,-3 1 89,3-1 0,-3 6 15,-2-1 1,-4 7-68,-1-2-38,-6 3 291,10 8 22,-12 2 84,6 6 1,-9 11-50,-3 3 0,4 5 173,-4 0 1,-1 3-12,1 6-99,0 7 1,5-3 118,0 6 1,-4-1-110,-1 6 0,0 4 184,5 1 0,0 4-269,0-5-56,0 7 25,0-3 0,0-2-102,0-7 1,0-7 163,0-11 0,0 1-19,0-6 0,-1-5 47,-4-4 0,2-7 1,-7 2 0,5-4-83,-4-1 22,-1 0 1,-4-1-631,0-4 285,0 3 161,-7-10-219,5 4 1,-4-5-321,6 4 1,-1-6 249,1 1 406,0 0 0,6-19 0,2 3 0</inkml:trace>
  <inkml:trace contextRef="#ctx0" brushRef="#br0">8844 3412 7950,'8'6'-42,"-2"4"222,-6 9 0,-1-2 312,-4 7 1,2-1-369,-7 6 0,1-1-363,-6 1 0,1-1-372,0 1 351,0-1 44,0-6 0,4 3-14,1-6 0,4-4-42,-5-6-47,7-6 160,-3 4 1,6-14-71,0-2 169,6-4 1,1-1 286,2 0 246,4 6-217,-5 1-85,6 7 115,0 0-141,-6 7 57,-2 7 1,-4 3 37,3 7 1,-4 0-73,4 4 1,-4 1 3,-1-1 1,0-1-73,0-3 1,0-4 60,0-6-262,0 1-47,0-8 178,0 0 0,2-9-214,3-3 33,-4-2 0,7-12-248,-3 0 1,-3-7 58,2 3 1,3-4-642,-3-2 981,1 7 0,1-11 0,2 3 0</inkml:trace>
  <inkml:trace contextRef="#ctx0" brushRef="#br0">8887 3113 7950,'-15'0'0,"1"5"-256,0 0 0,6 0 402,-5 1 1,5 2 264,-6 6 0,5 2-296,-1 3 1,6 3-185,-6 6 0,7 6 116,-2-1 1,4 5-9,1-5 0,1 5-100,4-5 112,3 0 1,6-11-152,0-3 1,0-5-519,1-4 375,-1-4 1,0-6-179,0 0 0,1-8 134,-1-6 1,0-2 286,0-7 0,0-1 0,1-5 0</inkml:trace>
  <inkml:trace contextRef="#ctx0" brushRef="#br0">9014 3113 7950,'0'15'-220,"5"-1"-55,0 0 0,0 7 383,-5 2 109,0 4-223,0-5 1,0 5-259,0-3 64,0-4 20,0 1-319,0-7 348,0 0 151,0-6 0,6-8 0,2-8 0</inkml:trace>
  <inkml:trace contextRef="#ctx0" brushRef="#br0">9114 3099 7950,'14'0'0,"-4"6"91,-1 4 0,-1 3 180,2 1 0,1 5 230,-7 0-139,7 6-209,-9-9 0,4 9 153,-6-6-29,0 6-180,0-3 1,-1 5-85,-4-3 1,-4 3 100,-10-3 1,3 1-185,-3-2 0,-2 3 239,2-7-169,0-7 0,5 1 0,0-5 0</inkml:trace>
  <inkml:trace contextRef="#ctx0" brushRef="#br0">9242 3654 7847,'21'0'65,"1"0"-80,6 0 1,7-7 82,3-2 1,0 1 260,4-2 1,-9 3-921,5-3 1,-6-3 184,-4 4 0,-5 1-246,-5-1 652,-2 5 0,-1-8 0,-1 4 0</inkml:trace>
  <inkml:trace contextRef="#ctx0" brushRef="#br0">9512 3412 7847,'0'-8'330,"0"2"375,0 25 0,0 4-77,0 20-210,-6 6-404,-2-5 0,-6 16 220,-1-3-989,1 3 599,6-9 0,-3 2-375,7-5 1,5-7 529,9-8 0,9-3 1,3-2-1</inkml:trace>
  <inkml:trace contextRef="#ctx0" brushRef="#br0">10223 3312 7818,'-5'-22'0,"1"3"0,-8-1 431,3 1-231,3 0 0,-7 5 24,4-1 1,-4 1 113,-1 0 0,-1 1-650,1 4 166,0-4 43,0 12 0,4-6-70,1 7 256,-1 0 1,2 8-3,4 7 1,2 5 49,2 8 0,0 12 101,0 3 1,0 9-106,0 0 0,0 2 4,0-2 1,0 3-127,0-3 5,0-3 0,0 2-464,0-4 316,6-9 0,-4 9-76,3-9 1,-4-8-126,-1-1 1,0-10 90,0 0 1,-6-5-14,-3-5 0,-6-2-26,-4-7 1,2 0-45,-7 0 331,1-7 0,-12-7 0,-1-8 0</inkml:trace>
  <inkml:trace contextRef="#ctx0" brushRef="#br0">9740 3668 7834,'7'-14'7,"11"1"11,-4 4 0,10 1 157,-1 3 1,4 3-19,2-2-105,6 2-140,-5 2 0,9 0-370,-6 0 0,-4 0 163,-6 0 1,-5 0 294,1 0 0,3 0 0,0 0 0</inkml:trace>
  <inkml:trace contextRef="#ctx0" brushRef="#br0">10123 3668 7845,'10'9'104,"-1"1"0,-4-2 159,5 1 0,-1 4-39,5-4 0,-4-1-27,-1 2 1,-4-1-287,5 5 98,-7-6 9,3 5 0,-6-5 104,0 6 0,0 0 43,0 0 1,-2 1 15,-2-1 1,1 0-77,-7 0 0,2 1-177,-1-1 1,-2-5 124,6 1-114,-6-1 1,9 1-62,-3-1 91,4-6 0,7 4-226,4-7 111,2 0 0,3 0 62,-1 0 0,5-5-119,0 0 1,1-6-104,-1 2 0,-1-2-247,5 1 0,-4-7-417,5 2 585,-7-2 385,4 3 0,-1-13 0,2-3 0</inkml:trace>
  <inkml:trace contextRef="#ctx0" brushRef="#br0">10593 3227 7845,'0'-14'-146,"0"0"1,0 4-194,0 1 0,-2 6 531,-3-2 382,-3 3 1,-6 13-201,0 4 1,0 8-88,0 1 0,-5 9 122,0 5-239,0 3 1,4 2-77,1-1-49,0 7 0,5-4-104,-1 2 0,7-3-347,-2-1 1,4-7-51,1-3 0,1-4-1218,4-6 1674,3-8 0,6-3 0,0-4 0</inkml:trace>
  <inkml:trace contextRef="#ctx0" brushRef="#br0">10564 3412 7845,'14'-6'62,"1"6"0,-4 3 159,3 11 0,-3-1-25,8 10 1,-3-4-1,-2 5 1,5-2-115,0 2 1,1-4-197,-1-5 1,-3 3-55,3 1 157,-3-6 39,-2 0 1,-4-7-716,-1 4 354,-6 2-272,10-10-517,-12 4 1122,6-6 0,-7-6 0,0-2 0</inkml:trace>
  <inkml:trace contextRef="#ctx0" brushRef="#br0">10863 3227 8014,'0'14'516,"0"2"-272,0 3 1,0 3 334,0 7-316,-7-1 0,4 1-123,-6-1-70,-1 0 0,-9 1 50,0-1 0,0 1-210,5-1 0,-5 1 53,0-1 1,0-4-179,5-1 0,5-5-1468,-1 1 1683,7-4 0,-10 0 0,6-1 0</inkml:trace>
  <inkml:trace contextRef="#ctx0" brushRef="#br0">10920 3341 7845,'14'6'0,"-5"0"107,1 4 1,-7 3 269,2-4 0,-4 4-132,-1 1 1,0 2 26,0 3 0,-4-4-499,-1 4 142,-6-3-44,3 5 0,-9-5-38,2 3 0,-2-5-107,7-5-395,4 4 320,-7-12 126,12 6 0,1-12 1,9 0 1,4-4 2,1 4 1,0 0 205,1 5 1,-1 0 198,0 0 0,0 2 519,1 3-355,-1 3-117,0 6 1,-6 2 155,-3 3 0,1-2-133,-1 7 0,-1-7 44,-4 2 0,0 1-86,0-1 1,-1 5-153,-4-5 1,4 0-839,-4-5 401,3 0 278,2 1 0,0-6-1381,0 1 736,0-7 742,0 3 0,-6-12 0,-2-2 0</inkml:trace>
  <inkml:trace contextRef="#ctx0" brushRef="#br0">11360 3099 7845,'15'16'297,"-1"3"-186,0-3 1,-4 11 355,-1-4 0,1 4 348,4 2 1,-5 1 113,1 3-491,-1-3-136,-1 5 1,5-7-49,-4 0 1,-3 1-97,-1-1 0,-3 5-112,-2 1 0,-2 5 3,-3-1 0,-4 3-144,-10 2 1,-5 4-299,-9 0 1,-5 6-2847,-9-6 3239,-4 0 0,-12-4 0,-2 0 0</inkml:trace>
  <inkml:trace contextRef="#ctx0" brushRef="#br0">882 4962 15781,'-8'0'-301,"2"0"910,-1 0 272,6 0-312,-5 0 439,6 0 988,0 0-1715,0-7-97,0 6-305,0-6-413,0 7 564,0 0 222,6 0-153,2 0 1,4-1 188,-2-4 0,2 3-59,-2-2 1,3 1 173,1-2 1,0 3-151,0-3 0,0-1 205,1 1 0,4 1-457,0 4 1,0 0 84,-5 0 0,0 0-167,0 0 1,0 0 1,1 0 0,-1 0 2,0 0 1,0 0 3,1 0 0,-1 0 29,0 0 1,0 0-55,0 0 0,5-5 202,0 0 1,7 0 127,-3 5 1,4-4-90,2-1 0,4-1 138,0 1 0,5 2-118,-5-7 0,5 7 36,-5-2 0,0 2 21,-4-2 1,-1 4-6,1-4 0,-3 2-151,-2-2 1,3 4 77,-3-4 0,-2 2 25,1-2 0,0 3-52,0-2 0,3 2-11,-7 2 1,6-5 6,-2 1 0,4-1-80,2 5 1,-6 5-172,1-1 0,-2 1-14,2-5 0,1 5-79,-6 0 1,5-1 51,-5-4 0,1 0 73,-1 0 1,-3 5-46,3 0 1,-3 1-480,-2-1 0,0-4 346,1 4 1,4-3 580,-1-2 1,1 5-349,-4-1 0,-1 1 26,0-5 1,0 0 2,1 0 0,-1 0 41,0 0 0,0 0-72,0 0 0,1 5 91,-1-1 0,-5 1-304,1-5 266,-7 0 1,5 0-46,-3 0-131,-4 0-135,6 0 1,-6 0-3391,4 0 3771,-4-6 1,12 4 0,-5-4 0</inkml:trace>
  <inkml:trace contextRef="#ctx0" brushRef="#br0">3583 4763 9029,'-9'0'-1102,"-1"0"802,1-7 1,-1 4 1695,1-6-820,6 5 1,-4-4 320,7 4-391,0 2-388,0-4 1,2 6 111,3 0 1,3 0 68,6 0 1,2 0-7,3 0 0,-2 1-253,7 4 1,-1-3 162,6 2 0,6-2-247,2-2 1,9 0-7,2 0 0,4 0 31,-5 0 1,2-5 93,-1 1 0,-9-1 34,4 5 0,-9 0 17,4 0 1,-4 0-39,3 0 0,3-2 93,7-2 0,-2 2-48,2-3 0,-3 4-36,-1 1 1,-2 0 45,-3 0 1,0 0-21,-10 0 0,4 0 60,-8 0 1,-4 0-101,-1 0 1,-3 0 224,-2 0 1,0 0-118,0 0 1,1 0-144,-1 0 0,-5 0 24,1 0 1,-2-2-350,1-3 72,4 4-626,-5-6-208,0 7 470,-2 0-2114,-6 0 2683,0 0 0,0 0 0</inkml:trace>
  <inkml:trace contextRef="#ctx0" brushRef="#br0">5659 4748 8294,'-14'0'-851,"4"-4"638,1-1 1,1-2 1284,-1 3-599,2 2 1,6-4 382,-4 6-274,3 0-402,9-6 1,4 4-15,12-3 0,7 4 107,8 1 1,5-5-45,4 0 0,2 0-6,3 5 0,2 0 22,-6 0 1,12 0-52,1 0 0,7-4-222,3-1 1,-6 0 252,-3 5 1,-4-5-57,-1 1 1,-7-1-129,-2 5 0,-4-5 234,-1 1-103,-1-8-62,1 11 1,4-12 41,1 4 0,-5 1-78,-6-2 0,-5 6-180,1-6 0,-9 7 29,-5-2-120,-3 4 0,-4 2-918,-2 4 636,-4-3 0,-7 15-161,-4-3 640,-3 10 0,-13-2 0,-1 6 0</inkml:trace>
  <inkml:trace contextRef="#ctx0" brushRef="#br0">1081 5516 8487,'-8'-2'0,"3"-2"-861,4 2-34,1-4 1436,0 6-298,0 6 0,5-3-29,-1 7 1,3-1-155,-3 5 0,-1-1 62,7-3 0,-7 2-103,2-2 1,-2 7 160,2 2 1,-4 1-93,4-1 0,-3-1 54,-2 6 0,0-2-90,0 1 1,-2 3-18,-3-7 0,4 4-24,-4-4 1,3 0 58,2-5 0,0 1-165,0-1 1,2-2 160,3-2-120,3-4 0,7-6 64,4 0 0,-3-6-115,3-4 1,3-7 26,2-2 0,-2-8-182,2-1 1,-1-2 99,6-8 1,-5 6 95,-1-1 1,-4 2-4,5-3 0,-11 9-33,1-3 1,-5 13 212,1 1-166,-4 3 223,-6-3 1,0 8-25,0 6 0,-5 1 101,1 9 0,-3-1 15,3 5 0,2 7-183,-3 3 1,4 4 167,1 5 0,0 4-67,0 5 0,0 6 32,0-1 1,1 8-74,4 2 1,-3 0-168,2 5 1,3-6 1,-3-3 0,6-1 25,-5-10 0,4-2 23,-4-12 1,0-6 14,-5-3 1,0-8 630,0-1-421,0-7 1,-7 2-72,-2-10 1,-4 2-50,-1-7 0,-2 1-272,-3-5 1,2 4 2,-7 1 0,5-1-13,-5-4 1,7-5-558,-2 0 1,8-1 334,2 1 0,5 1-685,0-5 1,4-1 1061,4-5 0,-2 1 0,4 0 0</inkml:trace>
  <inkml:trace contextRef="#ctx0" brushRef="#br0">1607 5786 8351,'14'5'-435,"0"0"868,1 6 324,-1-3 1,-1 6-691,-4 0 0,2-5-10,-6 1 1,0 4-206,-5 5 0,0 0 108,0-5 0,-7 2-140,-2 3 1,-4-2 90,-1 7 1,0-5-59,-1 5 0,1-7-40,0 2 1,5-5-336,-1-4 491,7 2 0,-3-8-126,6 5 340,0-6 1,6 3-154,3-6 1,6 0 183,4 0 0,-4 2-46,4 3 1,-3-2 19,-2 6 0,-4 1-17,-1 4 0,-6 2-1,2 3 0,-3 3 51,-2 6 1,0 1-100,0-1 0,-5-6-123,0-3 1,1-3 99,4-2 1,-5-4-252,0-1-102,0-5 0,7-4-336,3-10 0,3-14 74,6-4 1,0-10 515,0 0 0,7-9 0,1-4 0</inkml:trace>
  <inkml:trace contextRef="#ctx0" brushRef="#br0">1991 5573 8266,'-6'20'0,"-2"4"547,-7 9-179,1 4 1,0 5-152,0 1 0,0 6 0,-1 3 0,6-3-58,-1-2-112,7-2 1,-3-8-22,6 1 0,5-8-224,-1-1 0,7-9-456,-1-10 0,7 1 371,2-6 1,2-2-115,-2-8 1,-3-8 396,3-6 0,-4-12 0,0 1 0</inkml:trace>
  <inkml:trace contextRef="#ctx0" brushRef="#br0">2076 5729 8266,'14'0'-217,"-1"2"217,-3 3 202,2-4 1,-5 12 373,2-4 1,2 5-592,-6 5-22,0-3 0,-5 9-49,0-6 0,-2 2 185,-3-2 0,2-3-166,-6 3 0,1-4 104,-2 0-273,-2-7 190,10 4-122,-4-10 1,12-1 42,3-5 1,6-6 104,4 5 0,1-4 95,4 4 0,3 0-108,-4 5 0,-2 0 211,-2 0 0,-3 2-48,-2 3 0,0-2 53,0 6 1,-4-1-61,-1 2 1,-6 2 135,2-2 1,-3-2-153,-2 1 1,-2-4-131,-3 5 0,-2-6-160,-8 6 1,0-6 78,-4 6 0,3-7-1080,-3 2 853,3-4 0,3-2-846,4-4 1177,3-3 0,-1-19 0,-1-3 0</inkml:trace>
  <inkml:trace contextRef="#ctx0" brushRef="#br0">2545 5615 8250,'29'0'0,"-1"0"0,1 7 535,-1 2 0,-1 4 58,-3 1 0,-5 7 174,-10 2-547,4 11 1,-12-3 62,4 7 1,-10 0-93,-4 5 0,-8-2-3,-2-3 1,-7 6-195,3-6 1,-3 4-303,3-8 0,4-1-1770,9-5 947,-2-6 1131,10-1 0,-4-13 0,6-2 0</inkml:trace>
  <inkml:trace contextRef="#ctx0" brushRef="#br0">2972 5729 8068,'14'0'135,"0"0"1,2 0 265,3 0 1,-1 0-122,5 0 1,-1-5 12,2 1 1,-3-1-226,-7 5 0,0 2-250,0 2 1,-1-1-1158,-4 7 683,-2-7 307,-7 10 349,0-5 0,-13 12 0,-3 2 0</inkml:trace>
  <inkml:trace contextRef="#ctx0" brushRef="#br0">3015 5971 8558,'14'0'1097,"0"0"1,7-5-740,2 0 0,6-1-190,4 1 0,3 4 28,7-4 1,-5 3-170,0 2 1,-5 0-534,5 0 506,-7 0 0,4 7 0,-6 1 0</inkml:trace>
  <inkml:trace contextRef="#ctx0" brushRef="#br0">4081 5445 8018,'-8'-22'0,"-3"0"0,6 3 0,-4-2-135,4-3 69,-6 4 1,3 6 168,-6 0 1,0 6 162,-1 3 0,0 3-108,-4 2 0,3 3-34,-3 7 1,3 6 253,2 12-171,6 7 1,-3 3 32,6 9 1,5 5-96,5 10 1,11 3-222,-2 6 1,3-6 220,-2-4-140,-1-2 1,-2-9-147,-2-2 1,1-4 49,-6-2 0,4-5-181,-4-4 0,0-3-386,-5-2 439,0-6 1,-7 4-93,-2-7 0,-5-5 77,-5-5 1,-2-5-60,-3 0 0,-2-8-86,2-6 0,-3-9 379,-1-5 0,1-4 0,3-5 0,3 1 0,7-6 0,5 2 0,-1-2 0,7-1 0,-2 5 0,5 6 3,5 4 1,3 7 68,6-2 0,7 8 315,2 1 1,11 6-127,4-6 1,3 7-202,1-2 0,-4-1-105,0 1 0,-5-1-608,5 1 653,-6 4 0,3-12 0,-7 5 0</inkml:trace>
  <inkml:trace contextRef="#ctx0" brushRef="#br0">4223 5957 7996,'0'-8'-424,"2"1"926,2 7 1,-2 2 76,3 3-14,-4 9-255,-1 8 1,0 7-599,0-1 0,0-1 210,0-3 1,5 1-755,0-6 1,4 0 831,-4-5 0,6 0 0,-3 0 0</inkml:trace>
  <inkml:trace contextRef="#ctx0" brushRef="#br0">4507 5488 7969,'-14'0'0,"0"0"0,0 1 105,0 4-20,-1 3 0,1 12 393,0 4-231,0 9 1,0 5-177,-1 9 1,3-2 106,2 2 0,-1-3-307,6-1 1,1-7 91,4-3 1,0-9-866,0-5 521,6-3 0,2-3-127,6-4 1,-4-9 2,-1-9 505,-6-4 0,10-8 0,-5-1 0</inkml:trace>
  <inkml:trace contextRef="#ctx0" brushRef="#br0">4408 5644 7969,'22'6'0,"6"8"0,1 10 0,-2 3 355,1 1 1,1-1-33,-6-3 1,4 3-176,2-3 1,-1-4 25,1-1 0,-7-3-450,-3-2 1,-4-6-8,0-3 0,-6 1-575,1-1 403,-7-1 213,3-4 1,-6-1 241,0-4 0,-13-9 0,-2-8 0</inkml:trace>
  <inkml:trace contextRef="#ctx0" brushRef="#br0">4692 5388 7969,'10'0'-41,"-1"0"0,-4 2 102,4 2 0,-5 6 469,0 9 0,-2 3-164,-2 6 0,0 2-195,0 4 1,-6 2-171,-4 6 0,-2 3 54,-3 2 1,3-7-275,2 2 1,-2-7 165,2 3 1,2-8-625,-1-2 1,6-1 349,-2-8 1,3-5 326,2-4 0,-6-7 0,-2 3 0</inkml:trace>
  <inkml:trace contextRef="#ctx0" brushRef="#br0">4792 5630 7969,'14'-8'-144,"-4"1"-215,-1 7 388,0 0 1,-1 7 182,-3 2 0,-3 4-229,-2 1 1,0 5 74,0 0 0,-7 2-165,-2-2 1,1-4 88,-1 4 0,4-8-96,-5-1 0,6-5 57,-6 4-178,7-6 193,-3 4-5,6-7 1,1 0 127,4 0 1,-2 4-109,7 1 1,-6 6 220,6-1 1,-7 2-55,2 2 0,1 2-92,-1 3 0,-1-3 78,-4 3 0,0 1 100,0-1 0,2 0 306,3-4-182,-4-8 1,7 5-862,-3-8 385,-3 1 0,9-13-362,-7-6 1,7-2 221,-1-8 1,-2 1-105,1-6 1,-1 1-67,2-1 436,-4 1 0,-6-7 0,0-1 0</inkml:trace>
  <inkml:trace contextRef="#ctx0" brushRef="#br0">4948 5416 7969,'14'0'-338,"1"0"1,-1 0 493,0 0 0,0 7 390,1 2 1,-1 5-194,0 5 1,0 4-139,0 5 0,-1 11-9,-3 4 1,-4 3 33,-6-3 0,0 1 57,0 3-139,0-3 1,-5 5-239,0-6 104,-6-7 1,3 4-583,-6-7 0,5-1 201,-1-9 154,1-2 0,-4-7-192,4 0 0,-4-6 395,4-3 0,-4-4 0,-1-1 0</inkml:trace>
  <inkml:trace contextRef="#ctx0" brushRef="#br0">5261 5743 7969,'28'-6'-74,"1"-3"1,-1-2-111,1 1 0,-2-3 406,-4 4 0,4-2 150,-3 1-382,3-2 0,-7 9-264,-6-7-74,1 7-63,-7-3 0,-2 6 411,-6 0 0,-13 0 0,-9 0 0</inkml:trace>
  <inkml:trace contextRef="#ctx0" brushRef="#br0">5403 5488 7969,'0'-8'-18,"6"1"0,1 9 827,2 3 1,-2 15-335,-7 13 0,0 8-54,0 7 1,0 1-259,0 3 1,0 2 59,0-7 1,0-1-620,0-8 1,0-4 308,0-5 0,6-7-1034,3-3 0,6-5 1121,4-4 0,-4-4 0,6-6 0</inkml:trace>
  <inkml:trace contextRef="#ctx0" brushRef="#br0">5915 5132 7969,'0'-28'-85,"0"6"1,0-4-469,0 7 802,0 7 0,-6 9 501,-4 12 0,2 13-50,-1 16-275,-1 9-395,2 4 1,-3 7 536,7 4-1275,-1-4 853,5 12 1,0-8-73,0 9 1,0-5-260,0 5 1,0-9-258,0-15 1,0-1 181,0-13 0,0-1-288,0-9 0,0-2 111,0-7 48,0-6 770,-6-2 1,-2-6-1532,-7 0 695,-5 0 456,4-6 0,-11-8 0,5-8 0</inkml:trace>
  <inkml:trace contextRef="#ctx0" brushRef="#br0">5645 5559 7969,'28'-10'-109,"1"1"1,-1 6-164,1-2 1,-1 3 187,0 2 1,-1 0 48,-3 0 1,1 0 23,-6 0 11,0 0 0,-5-6 0,1-2 0</inkml:trace>
  <inkml:trace contextRef="#ctx0" brushRef="#br0">5986 5587 7969,'14'14'-446,"-4"-4"1579,-1-1-678,-6-6 1,4 10-30,-7-4 1,0-1-173,0 2 0,0-1-99,0 6 1,-2 4 13,-3-1 1,-2 3-111,-8-2 3,7-3-32,-4 11 0,5-10 69,-2 7-32,3-7-293,6 4 0,1-9 115,4-2 0,3-4-73,6-6 1,5-8-917,0-6 559,0 0 31,2-7 1,-6 7-882,4 0 840,3-7 169,-6 5 382,5-4 0,-7-1 0,0-1 0</inkml:trace>
  <inkml:trace contextRef="#ctx0" brushRef="#br0">6327 5274 8156,'-8'15'364,"-3"5"597,7 4-397,-7 9-242,3 3 1,-2 2-86,1 0-196,6-6-89,-10 9 0,11-7-220,-2 4 0,-3-3 92,3-6 1,-1-3-402,5-2 217,6-3 0,-3-13-443,7-4 1,-2-5 802,1-9 0,4-12 0,-5-14 0</inkml:trace>
  <inkml:trace contextRef="#ctx0" brushRef="#br0">6313 5345 7969,'8'8'-19,"11"11"0,-10-8 19,10 13 965,-3 0-371,-2-2-325,1 5 0,0-5-9,4 6 0,-3-4-195,3 0 1,-3-1-228,-2 6 0,-1-2-16,-4-4 0,2-1-267,-6-3 0,5-8-460,-6 4 480,1-4 78,-5-3-578,6-2 475,-4-6 450,4-6 0,-6-2 0,0-13 0,0-1 0</inkml:trace>
  <inkml:trace contextRef="#ctx0" brushRef="#br0">6597 5217 7947,'0'-7'0,"0"0"377,0 7-119,0 7 0,0 7 34,0 9 1,-4 4-14,-1 2 0,-6-1-176,1 1-54,-2 5 117,-2-4 0,-2 10-48,-3-7-59,9 7 1,-9-6-523,10 4 0,-4 2 157,-1-7-114,6-6 0,2-7-1037,6-6 1457,0-6 0,-6-8 0,-2-8 0</inkml:trace>
  <inkml:trace contextRef="#ctx0" brushRef="#br0">6640 5345 7947,'8'10'124,"-3"-1"0,-4 1 274,-1 4 1,0 0-249,0 0 71,0 7-155,-6-5 0,0 9-117,-4-6 1,-2 0 28,2-5 1,4 0-429,1 1 225,-3-7 11,7-2 1,-4-6-36,10 0 73,2 0 142,1 0 0,5 0 95,-4 0-147,-2 0 138,5 0 1,-8 0 124,5 0 1,-1 1-35,1 4 1,-2 3 164,-7 6 0,0 0-142,0 1 0,0 5 55,0 4 0,-2-2-259,-3 2 210,4-7-75,-12 4 0,12-7-580,-4 0 228,3-6-360,2 5 0,0-12 0,0 4 224,0-10 0,0-9 391,0-10 0,7-9 0,1-3 0</inkml:trace>
  <inkml:trace contextRef="#ctx0" brushRef="#br0">6811 5274 7947,'22'11'1,"-3"4"0,-8-3 0,-2 12 0,-1 0 1494,2 4-664,-4 0-402,-6 7 1,0-3 69,0 6 1,0 0-287,0 4 0,-6 2-222,-4 4 1,-4-4 50,-5 4 0,-1-9-127,-4-1 0,2-7 284,3 3-199,3-4 0,-5-2 0,7 1 0</inkml:trace>
  <inkml:trace contextRef="#ctx0" brushRef="#br0">7095 5530 7955,'-8'0'804,"-4"0"-568,10 0 0,2 0 0,9 0 0,6 0-14,4 0 0,3 0 14,6 0 0,5-1 0,1-4 0,3 2-14,-3-7 0,4 5 14,-5-4 0,-6 6 236,-8-2-472,-4 4 0,0-6 0,-1-1 0</inkml:trace>
  <inkml:trace contextRef="#ctx0" brushRef="#br0">7223 5388 7955,'0'-14'-307,"0"6"76,0-5 1022,0 12-428,0-6 0,0 15 21,0 6 1,5 2-115,0 8 0,-1 0-98,-4 4 1,0 5-90,0 0 0,0 7-363,0-2 0,0-3 197,0-2 1,0-3-454,0-2 349,0-6-192,0 5 0,7-13-365,2 1 1,-1-3 245,1-7 498,1 0 0,4-12 0,0 0 0</inkml:trace>
  <inkml:trace contextRef="#ctx0" brushRef="#br0">7778 5004 7955,'0'-28'0,"-2"6"0,-3 3 0,2 3 45,-6 2-55,-1 6 243,-4 1 0,1 9 55,4 3 1,-2 3-51,6 6 0,0 8-28,5 6 0,0 7 65,0 8 1,5 6 27,0 3 1,6-2-82,-2 3 0,-1-1-48,2 5 1,-7-2 27,2-3 1,-4 3-385,-1-3 1,-1-1-571,-4 1 1,-3-8 511,-6-1 1,-1-7-18,1-7 0,0-2 41,0-4 1,-5-7-94,0-6 0,-2-7-456,2 1 337,4-8 199,-6-4 0,7-13-478,0-2 707,-1-4 0,1-14 0,0-4 0</inkml:trace>
  <inkml:trace contextRef="#ctx0" brushRef="#br0">7536 5360 7955,'20'-15'-421,"-4"7"1,11-3 300,-3 7 609,3-7-202,1 9-279,0-4 0,-1 1-344,-3 0 1,1 1 213,-6 4 122,7 0 0,-11-7 0,6-1 0</inkml:trace>
  <inkml:trace contextRef="#ctx0" brushRef="#br0">7906 5132 7456,'-2'14'746,"-3"1"0,2 5-394,-6 4 1,5 3-154,0 1 1,-3 5-11,3 0 1,-3 1-90,3-6 1,2 0-711,-3 1 321,4-1 239,1-6 0,0 5-1339,0-3 717,6-3 272,-4-7 400,4-2 0,0-10 0,2 4 0</inkml:trace>
  <inkml:trace contextRef="#ctx0" brushRef="#br0">7977 5189 7955,'22'0'65,"-2"2"134,-6 2 1,5 9 375,0 6-353,0 6-42,2-3 1,-5 7-13,3-1-138,-4 1 78,0-1 0,-6 0-48,1 1 0,-1-5-115,5-1 1,-4-5-891,-1 1 274,1-4-557,4 0 743,-6-7 485,-2-2 0,-6-6 0,0 0 0</inkml:trace>
  <inkml:trace contextRef="#ctx0" brushRef="#br0">7834 5715 9902,'0'14'200,"5"0"-114,0 1 1,0-1-267,-5 0 248,0 0 0,0 1-102,0-1 1,0-5-369,0 1 170,0-7-225,0 9 264,0-10 195,0 11 1,-2-12-70,-3 4 116,4-3 16,-6-2-1,7 0 1,2 4 161,3 1 0,-2 1 127,6-1-25,1-3-288,-2 4 1,4-1 145,-2 0-114,-4 6 16,1-10 0,-7 7 110,0-3-84,0-4-67,0 12 0,-2-10-39,-3 7 0,-3-7-133,-6 2 1,0 1-456,0-1 296,6-1-9,-5 3 0,10-6-254,-7 4 1,7-5 49,-1-5 0,2 2 497,2-6 0,13-14 0,2-7 0</inkml:trace>
  <inkml:trace contextRef="#ctx0" brushRef="#br0">8346 5189 7945,'-14'0'-471,"0"2"1379,0 2-289,-1 11-325,1 0 1,0 12 126,0-3-242,-7-4 1,4 7 7,-7-3-21,7 3 0,-9 6-47,8 0 1,-6 0-140,5-4 1,0-1-115,5 1 1,6-7-336,3-3 0,3-4-1090,2 0 807,0-7 424,0-2 0,12-12 328,2-4 0,3-15 0,-3-5 0</inkml:trace>
  <inkml:trace contextRef="#ctx0" brushRef="#br0">8389 5246 7945,'8'1'102,"-3"4"1,-4-2 193,-1 7 0,0-1-159,0 6 1,-1-1-126,-4 0 1,2 5-51,-7 0 64,1 0 0,-6-5-414,1 0 162,0 0 124,0 1 0,4-3-169,1-2 1,6-2 108,-2-4 0,5-2-109,5 3 1,3-4 193,6-1 1,-5 0 133,1 0 1,-1 0 133,5 0-94,1 0-56,-1 0 1,-1 2 558,-4 3-243,4-4 29,-12 12-89,12-5 0,-12 6-196,4 0 0,-3 0-162,-2 1 0,0-6 95,0 1 0,-2-3-173,-3 3 1,4-2-809,-4-3 437,-3-4 116,7 5 394,-6-6 0,1-6 0,-2-2 0</inkml:trace>
  <inkml:trace contextRef="#ctx0" brushRef="#br0">8574 5161 7945,'14'0'-144,"0"6"0,0 3 144,1 10 1111,-1-3-473,0 11-209,0-5-118,0 7 1,-6 1 47,-3 3 1,1-3 141,-1 3-138,0-3-314,-5 5 0,-6-1-106,-4 4 0,-3 2-194,-1-7 0,0 5-526,0-5 1,4-1 573,1-9 203,6-2 0,-10-7 0,5 0 0</inkml:trace>
  <inkml:trace contextRef="#ctx0" brushRef="#br0">8887 5274 7903,'20'0'-114,"-4"0"-119,3 0 1,-3 0 337,-2 0 1,5 0 569,0 0 0,0 0-274,-5 0-690,0 0-153,0 0-76,-6 7 0,-1 1-514,-7 6 1032,-7 0 0,-1 6 0,-6 3 0</inkml:trace>
  <inkml:trace contextRef="#ctx0" brushRef="#br0">8943 5502 7903,'-8'9'240,"4"1"187,2-7 1,4 3 639,2-6-493,4 0-292,0 0 1,7 0 103,-1 0-114,0 0-159,6-6 0,-5 4-46,-1-2 1,5 2-128,0 2 1,5 0-415,-6 0 1,6 0 473,-5 0 0,6-6 0,-2-2 0</inkml:trace>
  <inkml:trace contextRef="#ctx0" brushRef="#br0">9469 4848 7966,'-9'0'0,"-1"0"122,1 0 56,1 0 218,2 0-185,6 0 1,1-5-25,4 0 0,3-4-119,6 4 1,5-4 105,0 4 0,5 0-9,-5 5 1,0 0-292,-5 0 95,0 0-76,0 0 0,-4 2-312,-1 2 367,-5 4 0,2 7-107,-6-1 0,0-5 136,0 1 1,-2-1-28,-2 5 1,0-4 51,-5-1 1,-1 1 1,-2 4 131,2 0 34,-2 1-155,10-1 1,-9 0 22,6 0 1,-4 0-32,4 1 0,0 4-8,5 0 0,0-1-47,0-3-89,0-1 1,2-1 4,3-4-46,3-3-28,6-6-4,0-6 119,0-2 1,0-12-135,1-4 0,-1-3 95,0-1 0,-4-6-115,-1 1 1,1 0 156,4 5 1,-2 6 0,-2 3 0,1 3 216,-6 2-99,-1 6-25,-4 1 1,0 9 307,0 3-145,0 3 66,0 12 1,0 2 121,0 7 0,-4 5-30,-1 4 0,0 5 114,5 4 0,0-1-122,0 6 0,0 0-2,0 5 0,0-5-252,0 1-389,0-8 488,0 4 0,-5-6-340,1 0 90,-1-1-12,5-5 1,-2 1-31,-2-10 0,2 2 94,-3-11 1,2-5-212,-2-4 205,4-7 24,-12 3 0,5-12-232,-6-4 324,6-2-87,-4-3 0,4-5-835,-7-4 398,1-3 5,0 5 1,1-9-795,4 2 1239,-4-2 0,5-4 0,-6-1 0</inkml:trace>
  <inkml:trace contextRef="#ctx0" brushRef="#br0">9868 5033 7966,'22'8'-144,"-2"4"-36,-6-2 0,-6 2 569,-3 2 1,-3 1-140,-2-1 0,-7 5-344,-2 0 0,-4 1 150,-1-1 0,0-3-173,0 3 1,-1-3 160,1-2-26,0 0 1,1 1-96,4-1-311,-4-6 285,12-2 1,-4-1-65,10-1 1,-2 1 321,6-5 13,1 0-159,4 6 0,-5 1 87,1 2 0,-2 5-1,1 1 1,2 1 188,-6 7 0,0 1-10,-5 4 0,0-4 157,0 0 1,0-2 249,0 2-378,0-4-69,0 1 0,0-10-203,0 3-89,0-9 150,0 7 0,1-10-117,4 3 1,1-5-190,4-5 1,3-3-442,-4-6 0,8-7 101,2-3 1,0-2-398,-4-3 0,3 1 951,1-1 0,0-5 0,-4-3 0</inkml:trace>
  <inkml:trace contextRef="#ctx0" brushRef="#br0">10308 4848 7973,'-9'0'0,"-1"0"0,2 6 812,-1 4-322,-4 9-133,5 3 1,-6 12-78,0 4 0,0 3-89,0 2 0,4-5-29,1 0 1,5-7-14,0 3 0,2-4-85,2-2 1,5-6-1347,0-3 678,6-3 435,-3-8 1,6-2-1332,0-6 625,0 0 875,-6-6 0,5-8 0,-5-8 0</inkml:trace>
  <inkml:trace contextRef="#ctx0" brushRef="#br0">10308 5061 7971,'15'-8'-443,"0"2"505,4 6 1,-3 0 30,3 0 0,-3 5 129,-2-1 1,-4 7 311,-1-1 0,-6-2-87,2 1-276,-4 1-43,-1 4 1,0 0 33,0 0 6,0 1-117,-6-1 0,0-5-111,-4 1 0,-1-1 164,7 5 0,-6-4 46,5-1-144,1 1 27,4 4 0,8-6-453,6-3 214,0-4 117,6-1 1,-1 0-1051,0 0 582,7 0 181,-11-6 0,8 0-537,-4-4 913,-10-2 0,10 4 0,-11-7 0</inkml:trace>
  <inkml:trace contextRef="#ctx0" brushRef="#br0">10721 4848 7950,'9'1'0,"1"4"0,-1 5 810,5 9-460,-6 3 0,5 8 683,-4 3-689,4 3 1,0 7 2,-4-1 0,-1-4-93,-3 0 0,-4-1-102,4 1 0,-3-4-146,-2-5 1,-5-6-71,0 1 0,-4-5-273,4 5 1,-6-12-1244,1 3 821,-2-4 445,-3-3 0,-3 3-754,-1-7 531,0 1-14,4-5 551,1 0 0,0-6 0,0-2 0</inkml:trace>
  <inkml:trace contextRef="#ctx0" brushRef="#br0">10863 5289 7920,'28'-2'0,"1"-3"0,-1-1 144,1-4 1,5-2 298,4 2 0,3-4-205,2-5 0,-2 3-46,-3-3 1,1 4-526,-5 0 210,-8 1 164,1 0 1,-11 0-541,3-1 287,-9 8 167,-4-6 45,-6 11 0,0-4 0,0 6 0</inkml:trace>
  <inkml:trace contextRef="#ctx0" brushRef="#br0">11119 5004 7906,'6'-8'248,"2"2"1,5 14 650,-4 6 1,-1 3 148,-3 12-546,-4 2-205,6 6 0,-7 4 724,0-3-492,0 3-423,0 2 1,0-1-200,0 1 1,-2-5-320,-3 0 0,4-7-1530,-4 2 1942,3-3 0,9-1 0,1-1 0</inkml:trace>
  <inkml:trace contextRef="#ctx0" brushRef="#br0">11943 4748 7922,'0'-14'0,"-4"-2"45,-1-3 1,-1 4 191,1-4 0,-2-2-74,-2 2 1,-4 0-111,4 5 1,-4 1-11,-1 4 7,0-4-73,0 12 36,-1-6 1,6 7 84,-1 0 0,7 7-131,-1 2 1,2 10 115,2 5 0,0 4-18,0 5 0,0 4 60,0 5 1,2 6 11,2-1 1,-2 8 0,3 2-168,-4-6 0,-1 10-54,0-9 0,0 2 113,0-2 0,-5-7-394,1-8 218,-7-5 0,7-2-41,-5-6 1,1-7-182,-1 2 1,-4-5 89,3-4 1,-7 1-28,-2-6 0,0-1-607,5-4 913,-7-6 0,-1-2 0,-6-6 0</inkml:trace>
  <inkml:trace contextRef="#ctx0" brushRef="#br0">11503 5033 7922,'20'-15'0,"-1"3"100,10 2 1,-3 4 270,12 6 0,-5 0-191,5 0 0,5 5-120,4-1 1,1 1-12,-6-5 0,-5 0-250,-4 0 0,-5 0 201,-4 0 0,-3 0 0,-7 0 0</inkml:trace>
  <inkml:trace contextRef="#ctx0" brushRef="#br0">11972 5118 7922,'0'8'-39,"6"3"243,4-6 91,2 6 1,2-8-120,1 6-88,-7 1-126,4 4-50,-10 0 206,4-6-197,-6 5-45,0-5 107,-6 6 1,3-6-219,-7-4 240,7 4 0,-3-4-16,6 5 21,0-6 168,0 4 1,6-3 112,3 1-135,-2 0 1,5-1-32,-2 1 17,3 0-85,1 1-11,0-4 0,-5 9 21,1-6 1,-5 4 104,4-4-94,-6 6 0,4-3-1,-7 6 0,-7 0-6,-2 0 0,-4 1-69,-1-1 0,0 0-85,0 0 0,-5 1-471,0-1 267,0-6-119,-2 4-292,5-10 379,-4 4 319,12-18 0,2-4 0,6-13 0</inkml:trace>
  <inkml:trace contextRef="#ctx0" brushRef="#br0">12484 4706 7922,'-24'19'0,"0"0"0,1 6 771,-6-1-451,1 9 0,1 1 321,3 4-321,-3 3 1,11-4-185,-3 5 1,5-1-133,5-3 1,2-3-33,7-6 1,0-7-282,0-3 0,2-4-808,3 0 789,-4-7 1,12-1-91,-4-2 1,-1-3-822,2 2 1239,-7-8 0,10-4 0,-5-6 0</inkml:trace>
  <inkml:trace contextRef="#ctx0" brushRef="#br0">12398 4905 7922,'21'1'20,"3"4"45,-4 3 0,7 6 201,-3 0 0,-2 2-27,1 3 0,0-3-126,0 3-43,4 3 1,-11-6 116,3 3 0,-3-4-132,-2 0-111,0-1 1,0 0-236,1 0 1,-8 1-225,-2-1-456,-3 0 183,-2 0 788,0-6 0,0-2 0,0-6 0</inkml:trace>
  <inkml:trace contextRef="#ctx0" brushRef="#br0">12740 4748 7922,'6'-8'2,"-5"2"1,6 8 620,-7 2 1,-7 4-249,-2 6 1,-5 7-118,-5 3 1,1 7-39,-5 2 1,-3 9-15,-7 0 1,3 2-1092,-3 9 918,3-8 131,2 4 0,5-8-1879,5-3 1013,8-3 702,4-6 0,6-7 0,0-2 0</inkml:trace>
  <inkml:trace contextRef="#ctx0" brushRef="#br0">12939 4905 8004,'9'-5'-126,"1"0"1,-6 0 125,6 5 580,-7 0-212,10 0 79,-12 0-451,12 0-47,-12 0 51,6 0 1,-7 7-131,0 2 0,-2 4 59,-3 1 1,-3 0-135,-6 1 1,-5 3 106,0 1 1,-4 0-120,4-4 0,1-1 61,9 0 127,-4 0-184,5 0 391,0-6-263,2-1 117,6-1 125,0-4 0,6 4-115,4-6 1,2 0 167,3 0 1,1 0-136,2 0 0,-2 0 114,3 0 0,-3 0 23,-2 0-117,0 6-40,-6-4 0,-1 12 214,-7 0-154,0 0-73,0 7 0,0-2 23,0 0 1,0 0-70,0-5-283,0 0-67,0 1-57,0-1 1,1-6-104,4-4 304,-3-15 1,5 2-144,-2-10 1,-2-5 352,7-4 0,-7-1 0,3-5 0</inkml:trace>
  <inkml:trace contextRef="#ctx0" brushRef="#br0">13166 4748 7954,'14'0'0,"1"2"89,-1 3 1,2 3 220,2 6 1,-2 5 12,3 0 1,-5 6 221,-4-1 0,3 2-200,-4 3 1,2 6 75,-1 3 0,-4 3 127,-6 1-139,0 1-243,-6 6 1,-4-5-402,-9 3-570,3-2 458,-11-3 1,-1 1-1095,-10 0 1072,3-7 369,-12 5 0,3-5 0,-13 7 0</inkml:trace>
  <inkml:trace contextRef="#ctx0" brushRef="#br0">5958 6525 8668,'0'15'91,"0"-6"-304,0 1-21,0-1 234,0 5 0,6 0 0,2 1 0</inkml:trace>
  <inkml:trace contextRef="#ctx0" brushRef="#br0">6000 6781 7929,'0'14'268,"0"-6"-220,0 5 1,0-10-107,0 7 1,0-1 22,0 5 1,0 1-541,0-1 575,0 0 0,0 6 0,0 3 0</inkml:trace>
  <inkml:trace contextRef="#ctx0" brushRef="#br0">6029 7535 7929,'0'14'70,"0"-5"140,0 1-308,0-7 1,0 5 37,0-3-741,0-4 340,0 12 461,0-12 0,6 12 0,2-5 0</inkml:trace>
  <inkml:trace contextRef="#ctx0" brushRef="#br0">6128 7791 7929,'0'7'-225,"0"1"-220,0-3 445,0-3 0,0 10 0,0-4 0</inkml:trace>
  <inkml:trace contextRef="#ctx0" brushRef="#br0">1564 8715 7813,'0'-15'-346,"-1"8"463,-4 2 0,3 2 217,-2-2 1,4 3-36,4-2 1,0 2 139,5 2 1,1 5-280,4-1 0,2 3-190,3-2 0,-4-2-141,4 6 156,-9-6 0,2 5-19,-2-3 1,-2-2 111,1 7 1,-6-1-197,2 5 0,-3 2 12,-2 3 0,0 0-17,0 9 0,-7-2 112,-2 7 1,-2 3 116,1 2 1,-2-3 3,2-2 0,4-3 110,1-1 1,4-7-33,1-3-112,0-4 1,1-7-108,4-3 1,3-10 115,6-4 1,0-10-285,1-5 0,4-4 69,-1-5 0,3-2-316,-2-3 0,-3-3 94,3 3 0,1-2-19,-1 2 1,0-1 166,-5 6 1,-4 1-5,-1 9 1,-1 2 250,2 7 1,-2 1-79,-4 4 0,-2 4 195,3 10 1,-4 4-32,-1 10 1,-4 10 282,-1 8 1,-5 5-103,6 0 0,-6 6 20,5-1 0,-4 5-125,4-5 0,0 1-50,5-5 1,-1 4-146,-4 0 1,3 1 94,-2-6 0,2-7-35,2-6 0,-5-3 16,1-7 1,-3 0-95,3-5 1,2-4 26,-3-1 1,-1-4 16,1 5-445,-6-7 163,3 3-317,-6-6 0,1-1 222,4-4 0,1-5 341,3-9 0,4-3 0,-6-6 0</inkml:trace>
  <inkml:trace contextRef="#ctx0" brushRef="#br0">2105 8828 7846,'14'0'-323,"0"0"1,-1 7 16,-4 2 1,-2 5 789,-7 5 0,-2-1-184,-3 5 1,-3-4-297,-6 5 1,-5-2 32,0 2 1,-5 3-84,6-4 1,-6-2 98,5-2 1,1-3-120,9-2 0,-2-5 132,6 1-263,0-7 98,5 3 0,7-6 34,2 0 1,4 0 36,1 0 1,2-1 189,3-4 1,-2 3-116,7-2 1,-7 4 232,2 4 0,-4 4-73,-6 7 1,2 5 69,-6 4 1,0 3 52,-5 1 0,0 1 128,0-1 1,-5 0 11,0 1 1,-4-5-160,4-1 0,-5-5-266,6 1 224,-1-10-343,5-3-195,0-6 0,6-3 62,4-6 1,2-7-172,3-13 0,3-4-1632,1 0 885,7-6 1049,-10 2 0,10-5 1,-4-1-1</inkml:trace>
  <inkml:trace contextRef="#ctx0" brushRef="#br0">2460 8558 7969,'-8'15'-119,"-4"0"119,2 4 1124,4 3-445,-7 7-307,12 6 1,-7 1 343,3 7-540,3-1 1,-4 1-132,6-1 0,0 0 91,0-5-124,0 5 1,6-12-165,4 3 0,-2-5-1364,1-4 593,7-4 440,0-12 1,4-1-853,-5-7 1335,-8 0 0,6-13 0,-5-3 0</inkml:trace>
  <inkml:trace contextRef="#ctx0" brushRef="#br0">2531 8828 8087,'14'0'-139,"1"0"1,5 0-286,4 0 1,3 0 433,1 0 1,-1-1 392,-3-4 0,3 3-453,-4-2 1,-2-3-279,-2 3 0,-3-6-290,-2 5 618,0 1 0,0-3 0,0 0 0</inkml:trace>
  <inkml:trace contextRef="#ctx0" brushRef="#br0">2744 8573 8060,'0'20'0,"0"4"181,0 9 1,-1-2 3,-4 7 152,4 0 0,-10 10 465,6-1 1,-2 0-235,3-4-277,2 0-173,-4-7 1,11 4-54,-1-7 0,11-6-134,-6-8 0,8-4-430,-2 0 0,-1-8 101,5-2 0,-2-10-298,2-4 0,-5-8-838,1-2 770,-1-7 764,-6-2 0,0-2 0,-2-5 0</inkml:trace>
  <inkml:trace contextRef="#ctx0" brushRef="#br0">2972 8601 8057,'14'6'0,"0"4"91,1 2 1,0 7 174,4 0 0,-3 5 39,3-5 1,-3 5 116,-2-5 1,0 6-146,1-1 1,-3 1 105,-2-1 0,-4 2 80,-6-2-230,0 3-120,0 1 0,-3 1-50,-7-1 0,1 5-133,-10 1 0,-2 5-443,2-1 1,0-3-77,5-2 0,5-9 589,-1-5 0,1-4 0,-5 0 0</inkml:trace>
  <inkml:trace contextRef="#ctx0" brushRef="#br0">3470 8729 8023,'14'0'561,"0"0"901,0 0-1128,0 0 1,1 1-332,-1 4 0,-5-3-169,1 3 1,-5 1-999,4-1 256,-6 6 521,4-3 387,-7 6 0,0 6 0,0 2 0</inkml:trace>
  <inkml:trace contextRef="#ctx0" brushRef="#br0">3526 8942 10475,'10'5'1072,"-1"0"1,2-1-763,8-4 1,-1 0-148,5 0 1,1 0-35,5 0 1,-1 5-117,0 0 0,2 1-1910,4-1 1004,-4 3 893,-2 0 0,-1 4 0,-5-4 0</inkml:trace>
  <inkml:trace contextRef="#ctx0" brushRef="#br0">4451 8373 7981,'-8'0'735,"1"0"-266,7 0-57,7 0-213,7 7 1,8-1 246,6 4 0,2 1-335,4-7 1,0 1-182,4-5 0,2 0-22,-7 0 0,0-1-309,-4-4 0,-7 3-827,-3-3 462,-4 4 384,0-5-329,-7 4 711,-2-4 0,-12 12 0,-2 2 0</inkml:trace>
  <inkml:trace contextRef="#ctx0" brushRef="#br0">4408 8402 7981,'-14'5'327,"0"-1"-131,6 7 1,1-7-42,7 5 1,7-4-1,2 4 1,5 1 24,5 4 1,3 0-137,7 0 0,4-1-31,0-3 36,0 2 1,-4-10-196,-1 2 1,-1 0 96,-3 0 1,1-2-374,-6 3 280,0-4 1,-10-1-383,1 0-25,-7 0 373,3 7 0,-12-4 80,-3 6 0,-6 1 95,-4 4 40,-9 0-117,-2 0 0,-11 2 189,3 3-35,-3-3 1,0 4 128,3-5 0,-2-1-49,7 0 1,5 0 322,4 1-265,7-8 0,-2 6-11,9-3 0,4-3 98,6 3 0,0-5 100,0 4-168,13 1 0,4 2 111,16-2-152,10 2-814,7-10 681,7 11 0,0-12-85,0 4 0,0-4-32,0-1 1,-5-1-91,0-4 1,3 2 37,2-6 0,2 5-86,-12 0 0,-6 2-647,-8 2 538,-9 0 1,-4 0-830,-5 0 739,-7 0 1,-4 0-258,-8 0 652,-11 0 0,-7 0 0,-6 0 0</inkml:trace>
  <inkml:trace contextRef="#ctx0" brushRef="#br0">4308 9113 8030,'5'19'238,"0"0"0,0 6 106,-5-1-208,0 9 36,0-3 1,0 9-74,0-6 1,0 2 138,0-2-223,0-9 1,0 9-196,0-9 1,0-4-102,0-1-548,6-3 337,-4-2 150,4-6 1,-6-3 341,0-10 0,0-9 0,0-8 0</inkml:trace>
  <inkml:trace contextRef="#ctx0" brushRef="#br0">4522 9127 8030,'14'0'-570,"-6"0"1005,-2 0-205,-6 6 0,-6 4-70,-4 9 0,-2-2-29,-3 7 1,-5-1-21,-4 6 0,-1-5-20,1-1 1,-1-5 2,6 1 0,2-4 161,7 0-292,4-1 14,6 0 1,3-6-125,6-3 76,7 3 21,13-7 1,-1 5-274,1-6 1,4 0 39,0 0 79,6 0 1,-9-1-129,4-4 1,-9 4 331,-1-4 0,-1-3 0,6 0 0</inkml:trace>
  <inkml:trace contextRef="#ctx0" brushRef="#br0">4721 9198 7959,'14'6'-189,"-6"-4"1,4 4 139,-2-6 0,-2 0-537,1 0 288,1 0 298,4 7 0,-6-6 0,-2 5 0</inkml:trace>
  <inkml:trace contextRef="#ctx0" brushRef="#br0">4735 9326 7959,'-6'8'792,"4"5"-632,-4-12 63,6 5-56,6-6 0,2 0-319,6 0 125,0 0-212,1-6 0,4 3-298,0-7 0,-1 6 237,-3-6 300,5 7 0,-4-10 0,5 6 0</inkml:trace>
  <inkml:trace contextRef="#ctx0" brushRef="#br0">5005 9113 7867,'14'0'-167,"-6"6"349,-3 4 0,-3 10 102,-2 8 1,0 9 368,0 10 0,0-3-532,0 4 1,-5-9-471,0-1 0,0-6-1185,5 1 773,0-9 761,0-10 0,7-1 0,1-6 0</inkml:trace>
  <inkml:trace contextRef="#ctx0" brushRef="#br0">4522 7990 7954,'-13'-7'0,"4"-2"1097,2 3-657,7-1 0,2 6-45,3-4 0,9 3-164,9-2 0,6 0-126,4 0 0,-3 2-162,3-3 0,0-1-961,-4 1 749,2 1 1,-10 4 169,3 0-690,-4 0 437,-12 0-70,5 6 1,-12 2 421,4 6 0,-10 0 0,-3 0 0</inkml:trace>
  <inkml:trace contextRef="#ctx0" brushRef="#br0">4721 7904 7954,'-7'-20'-149,"4"-1"46,-6-2 1,6 2 204,-2 7 1,3 0 57,2-1 1,0 6 356,0-1 40,0 7-255,0 10 0,0 4-14,0 12 0,0 7 191,0 8-212,0 3 1,0 2 327,0 0-298,0 6 1,0-7-83,0 1 0,0-2 0,0-8 0,2 0-109,3-4 0,3-7-147,6-3 0,5-10-193,0-4 171,6-3 42,-3-2 0,11 0-1700,0 0 745,7-7 888,-4-1 1,1-6 0,-3 0 0</inkml:trace>
  <inkml:trace contextRef="#ctx0" brushRef="#br0">5801 8217 8014,'-6'-22'0,"1"1"-95,-9 7 144,3-6 1,-11 9 1,3-4 1,-3 4-170,-7-3 1,1 5 228,-1-1 38,7 7-28,-5-3 0,12 6 479,-4 0-255,3 0-88,2 6 0,6 2-16,3 6 1,-1 7-43,1 2 1,0 6-12,5 4 1,7 5 54,2 9 0,-1-2-119,1 2 1,-4 5-276,5 5-925,-7 0 879,3 6 0,-6-8-417,0-3 511,0 4-64,0-12 0,-1 3-29,-4-9 0,2-5-20,-7-9 1,1 0-104,-6-10 0,1 2-95,0-12 1,-5 1-148,0-5 1,0-11 819,5-3 1,0-16-1,0 0 1</inkml:trace>
  <inkml:trace contextRef="#ctx0" brushRef="#br0">5318 8501 8014,'16'-4'0,"3"-1"-125,-4 0 198,12 5-13,-11 0 0,13-1 431,-1-4-193,0 3-342,7-4 0,-2 6-383,0 0 0,-4 0 157,-5 0 270,-7 0 0,10 0 0,-5 0 0</inkml:trace>
  <inkml:trace contextRef="#ctx0" brushRef="#br0">5688 8487 8014,'9'7'-613,"0"2"307,-5 4 479,8 1 1,-10 8 502,3 6 1,-4 7-237,-1 8 0,-1 4-52,-4 1 0,3-1-223,-2-4 1,-3-5-165,2-1 0,1-5-238,4 1 205,0-3 89,0-8 1,1-3-1085,4-9 702,-3-4 0,10-6-449,-2 0 0,2-13 318,3-6 0,-3-6 456,-2-3 0,9-7 0,-4-1 0</inkml:trace>
  <inkml:trace contextRef="#ctx0" brushRef="#br0">5844 8772 7990,'2'-15'-86,"2"1"29,-2 0 286,4 6 544,-6 2-336,6 6-218,-4 6 0,4 2-1,-6 6 0,0 0-100,0 1 1,-4-1-313,-1 0 141,-6 0-77,9 0 1,-10 1-311,2-1 335,4-6-128,-7 4 61,12-10 1,-6 6 69,7-3 84,0-4 0,7 5-6,2-6 1,4 0 12,1 0 1,5-1-382,0-4 184,6 4-8,-9-6 216,11 1 0,-11-2 0,4-6 0</inkml:trace>
  <inkml:trace contextRef="#ctx0" brushRef="#br0">6214 8260 7989,'-7'-8'103,"-1"2"0,-6 7 262,0 4 1,0 3-56,0 6 1,-1 6 106,1 4 1,0 9-160,0 5 0,4 3-22,1 2 0,6 0-54,-2-1 0,3-4-130,2 0 0,2-11-1022,3 1 569,2-9-13,8 2 0,-1-13-425,0-3 0,0-4 348,1-1 1,-1-6 19,0-4 1,-6-9 470,-3-4 0,2-4 0,1-2 0</inkml:trace>
  <inkml:trace contextRef="#ctx0" brushRef="#br0">6185 8402 7989,'10'0'0,"-1"0"0,1 0 113,4 0 0,5 11 183,0 3 1,4 4-14,-4-4 1,7 5 74,-3 0 0,-1 0-181,2-5-56,-6 0 48,8 0 0,-10 5-246,3 0 88,3 0 1,-6-9-182,3-1 0,-8-1 33,-1 1-467,-7 4-566,3-11 683,-6 4 0,-2-6-721,-2 0 1208,2-6 0,-11-9 0,6-7 0</inkml:trace>
  <inkml:trace contextRef="#ctx0" brushRef="#br0">6512 8174 7963,'0'-7'-342,"0"0"657,0 20 0,0-2 400,0 13 1,-1-1-380,-4 6 1,-3 1-239,-6 3 1,0 2 42,-1 3 1,-1 3-169,-2-3 0,2 7-707,-3 3 544,3-1 0,3-11-574,4-2 530,3-11 1,1-2-603,0-7 119,0-6 1,5-10 716,0-12 0,7-13 0,1-9 0</inkml:trace>
  <inkml:trace contextRef="#ctx0" brushRef="#br0">6583 8359 7963,'8'14'-12,"3"1"76,-6-1 0,0 0 116,-5 0 0,0 1-1,0-1 1,0 5 148,0 0-105,0 0-160,0 1 0,-5-4-108,0 3 0,-4-3 36,4-2 1,0-5-489,5 1 234,-6-7-3,4 3 1,-4-7-182,6-4 217,0 3-82,6-10 262,-4 10-94,11-4 276,-12 6 102,12 0 1,-7 2-102,4 2 0,-4 4 153,-6 6 1,0 2-18,0 3 0,0-3 97,0 3 1,5-3-97,-1-2 0,1 0-60,-5 0 1,2-6-312,2-3 48,-2-3-161,11-2 0,-10 0-186,6 0 0,-4-7-34,5-2 0,-3-9-313,3-1 0,1-6 747,-6 1 0,6-2 0,-3-3 0</inkml:trace>
  <inkml:trace contextRef="#ctx0" brushRef="#br0">6868 8146 7963,'14'14'-386,"0"0"192,-6 1 328,5 5 1,-6-2 497,8 5 0,0 1-201,4 4 1,-6 1-20,6-1 1,-11 1-165,6-1 0,-4 2 0,-1 3 0,-3 4-125,-6 5 1,-6 3-135,-3 2 0,-10-3-338,-5 4 243,-3 2 109,-1-6 0,-5 4 64,-1-10 0,1-4-800,5-5 1,6-7 732,3-3 0,3-3 0,2-2 0</inkml:trace>
  <inkml:trace contextRef="#ctx0" brushRef="#br0">7308 8445 7911,'2'7'649,"3"-2"-216,3-3 55,6-2-267,6 0 1,2 0 171,7 0 0,1 0-263,3 0 1,-3 0-153,3 0 1,2-2-71,-2-3 1,-4 4-278,-6-4 0,-5 4-1302,1 1 859,-4 0 410,-7 0 402,-1 0 0,-7 0 0,0 0 0</inkml:trace>
  <inkml:trace contextRef="#ctx0" brushRef="#br0">7408 8601 7911,'22'0'803,"-3"0"1,3 0-421,2 0 0,4 0-96,5 0 1,-1 5-446,6-1 122,-7 1 66,11 1 0,-12-4-713,3 3 683,-3-4 0,5-1 0,1 0 0</inkml:trace>
  <inkml:trace contextRef="#ctx0" brushRef="#br0">8318 8032 7991,'-8'0'-25,"2"-1"21,6-4 1,6 2 324,3-7 1,-1 6 122,2-6-354,-1 1 1,5-1 118,1 1-248,-1 6 114,0-4 0,-4 9-150,-1 3 1,-6 4 95,2 10 1,-3 5-82,-2 9 1,-7 2 52,-2 2 0,-4 3 164,-1-7 1,1 5-126,4-5 0,-2 0 81,6-4 1,0-2-34,5-4 1,0-2 143,0-7-191,0 0 1,2-6 45,3-3 0,-2-3-152,6-2 0,1-7 87,4-2 0,0-5-299,0-5 0,1 1 120,-1-5 1,0 4-44,0-5 1,-1 6 39,-4 0 1,2 2 35,-6 2 0,1 1 90,-1 3-167,-3-2 338,4 10-172,-6-10 95,6 10 1,-4 2-67,3 9 1,-4 6 286,-1 4 1,0 4-69,0 10 1,-1 4 162,-4 5 0,3 0 91,-2-5 0,2 9-163,2-3 0,-5 3-221,1-4 1,-1-2 125,5-7 1,0 0-162,0-9 1,0-4 217,0-1-300,0-3 0,0-6 145,0-1-20,0-6 1,-2 4-197,-2-7 1,0 0 113,-5 0 1,4 0-834,-4 0 408,6-7 61,-10-1 0,7-6 85,-4 0 1,4-2-588,6-3 1,0-3-33,0-6 897,0-7 0,0-1 0,0-7 0</inkml:trace>
  <inkml:trace contextRef="#ctx0" brushRef="#br0">8673 8274 8006,'27'-5'-201,"-3"0"1,-2 1 133,-3 4 0,-3 0 661,3 0 0,-5 1-184,-5 4 1,2 3-386,-6 6 1,0 5 5,-5 0 1,-6 2-128,-4-2 1,-3 1 171,-1 4 0,0 1-118,0-6 1,0 0 21,-1-5 0,3 0 29,2 1-320,-2-7 41,10 4 182,-4-10 0,7 6 72,4-4 1,3 0 109,6 5 1,0-3-80,1 9 1,-3-4 9,-2 8 1,1 1 26,-7-1 0,1 6 126,-5-1 0,0 1 246,0-1 0,0 1-142,0-6 0,-6 5 177,-4-5 1,3 0-73,-3-5 0,7-4-140,-2-1 0,2-6 26,-2 2-284,4-4 0,-6-8-1457,7-8 0,0-4 214,0-4 1254,0-10 0,0 3 0,0-13 0</inkml:trace>
  <inkml:trace contextRef="#ctx0" brushRef="#br0">8389 7990 8006,'0'-19'0,"0"0"0,0-2 343,0 2-173,0 3 1,6-9 388,4 6-332,2-6-164,3 3 0,0-5-108,4 3 1,-3-3 87,3 4 0,-2-4-236,2-2 1,-4 7 182,-1 3 0,-2 4-137,-7 0 127,6 7 1,-9 4-154,3 8 1,-4 6 455,-1 9-297,-6-3 0,4 15 211,-2-2 1,2 1-89,2-7 1,0 3-370,0-7 0,2 4 119,2-4 0,3-4 141,2-6 0,10 0 0,-3 6 0</inkml:trace>
  <inkml:trace contextRef="#ctx0" brushRef="#br0">9157 7975 8068,'-10'-4'20,"1"-1"69,6 0 1,-10 7 40,3 3 1,3-1 194,-3 10 0,1 4 429,-6 10 0,1 5 25,0 1-546,0 5-44,-1-3 1,8 12 72,2-1 0,3-4-178,2-5 0,0 3-230,0 1 0,2 4 28,3-8 1,2-3-216,8-2 1,-1-4-1767,0-6 972,0-2 1127,7-13 0,-5 4 0,4-4 0</inkml:trace>
  <inkml:trace contextRef="#ctx0" brushRef="#br0">9157 8331 8068,'14'0'958,"0"-5"-453,0 0 1,5-1 177,0 1-671,7 4 0,-3-12-136,10 4 0,2-4-703,3-1 584,-3-7 0,-8 5-620,-4-3 0,1 8 86,-10 2 777,4 6 0,-17-10 0,6 5 0</inkml:trace>
  <inkml:trace contextRef="#ctx0" brushRef="#br0">9341 8132 8025,'-9'1'0,"0"4"0,5 3 466,0 6 1,-3 2-61,3 3 0,-7 5 752,1 9-703,4 3 0,-5 5 392,6-3-525,-6 3 0,9-4-203,-2 5 1,4-5 65,4-4 0,4 0-784,6-5 0,1-1 469,-1-8 1,5-9-1054,0-1 1,6-6 200,-1-3 0,-4-6 982,-1-4 0,-3-9 0,-2-3 0</inkml:trace>
  <inkml:trace contextRef="#ctx0" brushRef="#br0">9441 8445 8025,'-8'0'1724,"2"0"-1352,18 0 0,-2 0-137,9 0 0,1 0 8,-1 0 1,5-2-315,-5-3 0,5-1 127,-5-4 1,4-1-771,-4 7 0,0-3 121,-4 3-1119,-1 2 870,0-4 842,-6 6 0,-2-7 0,-6-1 0</inkml:trace>
  <inkml:trace contextRef="#ctx0" brushRef="#br0">9740 8203 8025,'7'-6'0,"1"4"498,-3-3-227,-3 4 73,4 1 0,-1 6 276,0 3 1,-1 10-259,-4 5 0,-1 3-101,-4 1 0,2 6-259,-7-1 57,7 6-374,-3-9 1,4 5-416,-3-7 1,4 1 169,-4-1 1,4-6 559,1-3 0,0-3 0,0-2 0</inkml:trace>
  <inkml:trace contextRef="#ctx0" brushRef="#br0">9996 7990 8025,'12'6'259,"-2"3"-243,2-2 0,-9 5 347,7-2 0,-1 2 533,6 3 1,-3-1-480,-2 0 1,6 2-160,-7 3 0,7-2-77,-7 7 1,-1 0-10,2 4 0,-7 1-139,2-1 39,-4 7-131,-7 1 1,-2 8-104,-6 4 0,-8 2-152,-7 7 1,-1 0-364,-8 0 1,5-11 329,-5-4 112,0-2 1,-4-4 0,-1-1-1</inkml:trace>
  <inkml:trace contextRef="#ctx0" brushRef="#br0">10564 8288 7963,'-20'-6'1255,"10"4"-916,-2-4 1,19 6-74,8 0 1,5 0 146,9 0 1,5 0-490,4 0 1,3 0 60,2 0 1,-7 0-225,-2 0 1,-4 0 152,-2 0 1,-1-2-711,-3-2 1,-4 2-472,-6-3 1267,-6 4 0,-1-6 0,-7 0 0</inkml:trace>
  <inkml:trace contextRef="#ctx0" brushRef="#br0">10820 8132 7885,'-8'-8'103,"2"3"362,6 10 1,0 4-77,0 10 0,0 3-175,0 7 1,0 6-189,0 3 1,0 1 94,0-1 1,0 6-256,0-6 1,-5 6-177,0-6 0,1-1-221,4 0 1,1-7 530,4-1 0,3-1 0,6-6 0</inkml:trace>
  <inkml:trace contextRef="#ctx0" brushRef="#br0">11673 7648 8115,'-14'-14'0,"-5"0"182,0 0 1,0 1 362,5 4 1,0-2-90,-1 6 0,1-5-136,0 6 1,5-1-248,-1 5 0,5 8 110,-4 6 1,6 3-54,-2 12 0,3-2-29,2 11 0,2 4-102,3 6 0,-2 7-18,6 2 0,-6 1 12,2 9 0,2-7-412,-3 1 0,1-7 249,-5-2 0,0-6-6,0 1 0,-2-7 125,-2-2 1,1-7-170,-7 2 0,5-3-19,-4-1 1,-1-5-36,-4-1 1,-5-7-65,0-2 1,0-6-451,5-8 788,-6 0 0,4-12 0,-5-4 0</inkml:trace>
  <inkml:trace contextRef="#ctx0" brushRef="#br0">11289 8018 8082,'15'-14'428,"-1"6"-300,0 3 1,5-1 34,0 1 1,1 0-119,-1 5 0,-1 0-439,5 0 1,-4 0 43,5 0 0,-7 2 350,2 3 0,4 3 0,-1 6 0</inkml:trace>
  <inkml:trace contextRef="#ctx0" brushRef="#br0">11588 8345 7999,'14'0'687,"2"-5"-446,3 1 0,3-3-181,6 3 1,1 0 200,-1-5 0,1 1 313,-1-2 0,-1 3-1769,-3 2 1,-4 3 103,-6-2 1091,-6 2 0,5 8 0,-5 2 0</inkml:trace>
  <inkml:trace contextRef="#ctx0" brushRef="#br0">11815 8132 7999,'0'-8'556,"0"14"1,-4 5 18,-1 13 1,-5 1 129,6 8 1,-6 2-204,5 3 1,-4 2-151,4-7 1,1 5-407,4-5 1,0 0 117,0-5 0,6-5-185,3-5 0,9-3 152,1-6 1,6-2-949,-1-7 1,2-2 118,3-3 1,-1-3-289,1-6 0,-6 0 1086,1 0 0,0-13 0,4-3 0</inkml:trace>
  <inkml:trace contextRef="#ctx0" brushRef="#br0">12370 7677 7999,'-6'-13'737,"-4"4"0,2 2-313,-1 7 0,-2 7-152,-8 2 0,3 9-28,-3 1 1,2 11-19,-2-2 1,3 10 136,-3 0 1,3 9-64,2 5 1,6 5-242,3 5 1,4-8-90,1 2 0,0-8-193,0-1 1,8-9-408,6-5 0,6-4 183,9-6 447,5-2 0,3-7 0,5 0 0</inkml:trace>
  <inkml:trace contextRef="#ctx0" brushRef="#br0">12455 7748 7998,'-9'0'-33,"-1"0"-35,7 0 0,-2 2 743,10 2 1,5 10-203,8 10 0,-2 3-223,3 1 1,2 2-68,-2 4 1,1-3-241,-1 7 1,-3-5-94,3 5 1,-5-6-118,-4 1 1,1-5 23,-7-4 1,6-3-214,-5-7 1,-1 0-705,-4 0 496,0-6-60,0-1 724,0-20 0,0-9 0,0-15 0</inkml:trace>
  <inkml:trace contextRef="#ctx0" brushRef="#br0">12697 7577 7998,'0'15'555,"-6"5"-255,-4 4 1,-3 9-65,-1 5 0,-6 1-222,-4-1 0,2 3 108,-2-3 1,5 2-122,-4-2 1,5 1 66,-1-6 0,8-6-998,2-8 482,5-3-956,-2-8 773,19-21 631,-4-4 0,18-24 0,-5 4 0</inkml:trace>
  <inkml:trace contextRef="#ctx0" brushRef="#br0">12725 7833 7998,'21'0'0,"-5"0"0,3 0-31,-4 0 1,-2 2 256,-3 3 0,-4-2 114,-6 6 1,0 2-239,0 8 0,-6-1 153,-4 5 0,-3-4-289,-1 5 1,5-2 87,-1 2 0,2-4-171,-1-6 1,3-4-17,6-1-558,0-5 490,0 2 1,6-11-12,3 0 1,4-4 104,1 4 33,0 0 1,1 5 227,-1 0 0,-6 8-119,-4 7 0,-2 4 256,-2 4 0,0 3 61,0-8 0,0 8 36,0-3 1,-2-2 55,-2-2-191,2-3-268,-4-2 124,12-6 0,2-8-627,6-10 0,5-4 280,0-5 0,0 2-633,-5-7 1,4 0 45,-4-4 825,3 0 0,-9-7 0,6-2 0</inkml:trace>
  <inkml:trace contextRef="#ctx0" brushRef="#br0">13123 7549 7998,'16'0'0,"3"0"0,-1 6 264,5 4 1,-5 2-25,1 3 1,-4 5 384,0 4 0,-1-2-186,0 2 1,-1-1-12,-4 6 0,2-2-150,-6-4 1,4 4-35,-4-3 0,0 4-89,-5 5 0,-8 5-143,-6 10 0,-2 2-458,-8 7 1,-1-2 329,-8-2 1,-8 7-3815,-7-4 3930,19-25 0,-2-2 0,0 0 0,-2-1 0,-7 1 0,1-1 0</inkml:trace>
  <inkml:trace contextRef="#ctx0" brushRef="#br1">8218 9056 8123,'-14'-14'2987,"6"6"-2246,2 1-487,6 7 0,6 0 28,4 0 1,4 5 17,5 0 1,9 0 93,10-5 1,5 0-324,4 0 0,5-2 127,10-3 0,12-3-426,-34 2 0,1-2 0,6 1 0,1 0 241,-6 0 1,1 0 0,1 0 0,-1 0 84,33-8 1,-34 8-1,1 0 21,4 0 0,1 0 0,3 0 0,0 0 48,2-1 1,-1 1-1,-3 3 1,0-1-80,-4 0 1,0 1-1,0 2 1,0 0 24,-3 0 0,1 0 0,3 1 0,0 0-193,34 1 1,-1 0 40,-13 0 1,-5 6-51,-14 4 1,-6-2 49,-13 1 1,-7-4-783,-7 4 1,-1-4 275,-8 5 0,-2-7 545,-8 2 0,-3-4 0,-6-1 0</inkml:trace>
  <inkml:trace contextRef="#ctx0" brushRef="#br1">8119 9241 7996,'0'-8'-182,"0"1"235,0 7 1,1 12 163,4 2 1,-3 3-334</inkml:trace>
  <inkml:trace contextRef="#ctx0" brushRef="#br1">8432 9255 7996,'-7'14'0</inkml:trace>
  <inkml:trace contextRef="#ctx0" brushRef="#br1">7706 9255 7835,'0'-14'0,"-6"6"717,5-5-352,-6 12 1,9-6 124,3 7-375,2 0 1,8 2-131,-1 3 1,0-2-175,0 6 0,-4-4 191,-1 4 0,1-5-770,4 0 0,-5-2 190,1-2 578,-1 0 0,6 0 0,-1 0 0</inkml:trace>
  <inkml:trace contextRef="#ctx0" brushRef="#br1">7920 9198 7859,'0'14'0,"-2"0"-137,-3 1 0,2-1 166,-6 0 1,1 0 277,-2 1 0,-2 3-584,2 1 0,-2 0 113,-3-4 0,-4-3-18,0-2 1,-6 2 61,2-2 1,0-2-177,0 1 0,1-1 99,-2 2 1,-3 2 193,3-2 1,4-2 92,1 1 92,3 1-169,2 4 161,6-6 0,10-2 283,12-6 0,8 0-178,11 0 1,-1-6-13,6-4 1,-2-4-60,2-5 1,1 3-236,-6-3 0,1 3-52,-6 2 1,1 0-94,-1 0 1,-4 6-53,-1 3 0,-10 4-107,1 1-485,-9 0 816,1 0 0,-12 6 0,-2 2 0</inkml:trace>
  <inkml:trace contextRef="#ctx0" brushRef="#br1">7664 9497 7005,'0'14'229,"0"0"1,0 0-172,0 0 1,0 7 7,0 3 0,0 3 121,0 1 0,0 0-111,0 1 0,5 4-132,-1 0 1,1 5 95,-5-5 0,2-1-89,2-8 1,-2-4-543,3-6 264,-4 0-378,-1-6 260,0-1 445,0-20 0,0 2 0,0-13 0,-6 1 0,-2-6 0</inkml:trace>
  <inkml:trace contextRef="#ctx0" brushRef="#br1">7721 9667 7859,'6'-22'-229,"3"3"0,4 3 247,1 2 0,-1 0-142,-4 0 1,4 1 65,-3 4-3,-4-4 188,7 11-161,-12-4 0,5 12 275,-6 4 1,0 2-95,0 3 0,0 5 62,0 4 1,5-2-113,0 2 0,0-1-100,-5 6 1,0-1 74,0 1 1,0-6-81,0 1 1,4-7-20,1 2 0,0 2-223,-5-2 0,0 0-149,0-5 1,-2-4 157,-2-1 0,0-1-440,-5 1 681,-1 4 0,-4-11 0,0 2 0,-7-2 0,-1-2 0</inkml:trace>
  <inkml:trace contextRef="#ctx0" brushRef="#br1">7763 9667 7859,'8'14'-405,"-1"1"-26,-7-1 0,0-5 268,0 1 0,0-5 146,0 4 0,-7-4 83,-2 4 1,1-4-33,-2 4 0,1-4 77,-5 5 71,-1-7 28,1 9 1,5-5-64,-1 2 1,7-1-73,-2-3 0,10-4-90,5 4 1,2-3 65,2-2 1,5-7-158,0-2 1,5-4 58,-5-1 0,5-2 47,-5-3 0,0 4 0,-5-6 0</inkml:trace>
  <inkml:trace contextRef="#ctx0" brushRef="#br1">7906 9639 7859,'7'0'-173,"0"1"271,-7 4-440,6-3 0,-4 6 47,2-4 26,-2 4 0,-2 6-20,0 1 289,0-8 0,-6 6 0,-2-5 0</inkml:trace>
  <inkml:trace contextRef="#ctx0" brushRef="#br1">8019 9482 7859,'0'10'-177,"0"-1"0,0 1 159,0 4 1,0 0 308,0 0 0,5 2-78,0 3 1,-1-1-3,-4 5 1,5-4-22,0 5 1,4 0 2,-4 4 0,5 5-176,-6 0 1,1-3 42,-5-1 1,5-9-153,0 9 0,-1-10 48,-4 0-112,0-4 81,-6 0 0,-2-7-3,-6-4 1,4-2 52,1-2 1,-1-6-79,-4-4 0,0-3-232,0-1 1,4-2 105,1-2 0,6-5-198,-2-5 0,3 0-63,2-1 490,7 7 0,1-11 0,6 3 0</inkml:trace>
  <inkml:trace contextRef="#ctx0" brushRef="#br1">8346 9283 7756,'10'5'146,"-1"0"0,-4 6 376,4-2 0,-4 2-519,5-1 1,-6 1 40,6-6-263,-1-1 139,6-4-1,-8 0 1,0 2-23,-7 3 1,-2-2-127,-3 6 0,-2 1-153,-8 4 1,-5 5 129,-4 0 0,-1 5 180,1-5 1,-3 0-57,4-5 1,0-5 83,0 1 1,5-7-92,-1 2 0,4-4 79,0-1 1,6 0 39,-1 0 1,7-1 225,-1-4-1,2 3 1,8-9-64,4 7 1,2-1 164,3 5 0,0 1-114,4 4 0,-4 3 90,-1 6 0,0 2-4,-4 3 1,-3 2 64,3 2 1,-5 4-177,4-3 0,-6 1-192,2-1 1,-2 1-312,2-6 0,-4 1 86,4-1-809,-3-3 445,-2 5-83,0-7 405,0-6 1,-2-8 286,-3-10 0,4-9 0,-5-3 0</inkml:trace>
  <inkml:trace contextRef="#ctx0" brushRef="#br1">8403 9482 7859,'14'-12'-515,"1"2"0,-1-1 514,0 6 0,-1-1 356,-4 1 1,4 4-150,-4-4 1,4 3-69,1 2 0,0 0-31,1 0 0,-6 0 25,0 0 0,1 0-145,4 0 82,0 0 0,1 2-149,-1 3 0,-5-2 106,1 6 0,-5 2-159,4 8 1,-6-1 118,2 6 1,-4-1 26,-1 6 0,-1-1 21,-4 1 1,2-1-32,-6 0 1,4-4-17,-5 0 0,6-5-118,-6 4 1,5-5-199,-4 1 0,4-8-154,-4-2 0,-1-6 177,-4 2 1,0-3 305,0-2 0,-1 0 0,1-7 0,0 0 0</inkml:trace>
  <inkml:trace contextRef="#ctx0" brushRef="#br1">8403 9468 7859,'0'-14'-584,"0"6"467,6 2 1,-4 7 425,3 4 1,1 8-29,-1 6 0,0 6-150,-5-1 0,0 2-10,0 3 1,0 4 14,0 0 1,0 0-212,0-4 0,0-2 71,0-4 0,0-2-567,0-7 248,0 0-121,0 1 0,0-11 116,0-8 1,0-4 327,0-11 0,0-10 0,0-1 0</inkml:trace>
  <inkml:trace contextRef="#ctx0" brushRef="#br1">8517 9553 7859,'0'15'-275,"0"4"-35,0 0 1,-2 4 291,-2-4 1,2 0 41,-3-5 1,-1 1-145,1-1 1,-4 0 124,4 0 1,-1-4-533,1-1 527,3-6 0,-10 4 0,4-7 0</inkml:trace>
  <inkml:trace contextRef="#ctx0" brushRef="#br1">8432 9596 7859,'9'0'-530,"1"0"1,-6 0 675,6 0-106,-7 0 0,5 0-537,-3 0 143,-4 0 215,5 0 1,-6 2 138,0 2 0,-1-2 0,-4 3 0,2 1 0,-7-1 0,1 6 0,-4-3 0,4 6 0,-4 0 0,4 0 0,2-4 179,3-1 0,1-1-21,-2 2 0,3-2 67,-3-4 0,5-2-74,5 3 0,3-4-64,6-1 1,-4-1-16,-1-4 1,1 2-139,4-7 1,-5 7-7,1-2 0,-5 4 84,4 1-31,-6 0 1,4 1 23,-7 4 0,0-2 58,0 7 1,-5-1 8,0 5 1,-4 1 147,4-1 1,-5-5-72,6 1 1,-3-7 1,3 2-126,2 3 68,-4-7 1,7 6-37,4-7 0,3 0 16,6 0 1,2 0-527,3 0 453,-3 0 0,17 0 0,-3 0 0</inkml:trace>
  <inkml:trace contextRef="#ctx0" brushRef="#br1">8887 9511 7845,'-8'0'59,"3"-2"511,10-3 0,3 4-304,6-4 1,2-1-319,2 1 0,0-4 48,6 4 0,-5-6-177,4 1 0,-5 2-504,1-1 1,-4 6 155,0-2 529,-8-3 0,6 7 0,-5-6 0</inkml:trace>
  <inkml:trace contextRef="#ctx0" brushRef="#br1">9000 9326 7135,'-1'14'-51,"-4"0"1,3 7 671,-2 3 1,-3 4-188,3 5 1,-3-1-2,3 6 1,2 0-150,-3 4 1,4-5-74,1-4 1,0-3-40,0-2 0,1-6-66,4-3 1,3-4-280,6-6 1,0-3 168,0-6 0,1-1-514,-1-4 0,-5-4 283,1-10 1,-1 1-564,6-5 1,-3 5 314,-2-1 0,-4-1 483,-6 1 0,6 0 0,2 5 0</inkml:trace>
  <inkml:trace contextRef="#ctx0" brushRef="#br1">9086 9568 7845,'9'0'-160,"1"0"0,-1 0 361,5 0 1,0-2-82,1-3 0,0 2-243,4-6 0,-1 1 105,5-2 0,0 2-477,0 4 0,-2 1 21,-7-7 474,0 7 0,0-3 0,1 6 0</inkml:trace>
  <inkml:trace contextRef="#ctx0" brushRef="#br1">9413 9312 7509,'4'16'307,"1"3"0,0-2 13,-5 7 0,0-1 181,0 6 1,0-1-134,0 1 0,0-1-157,0 0 1,0 1-665,0-1 1,0-1 290,0-3 0,0 1 162,0-6 0,6 0 0,2-5 0</inkml:trace>
  <inkml:trace contextRef="#ctx0" brushRef="#br1">9612 9298 8968,'14'0'855,"0"-7"-617,0-2 0,7-4-163,3-1 0,7-5-180,2 0 0,0 0-189,-4 5 1,-1-4 238,1 4 1,-7-2-1422,-3 12 648,-3-1 256,-8 5 0,-2 2 572,-6 2 0,-6 3 0,-4 2 0,-3 4 0,-1-4 0,0-3 0,-7 1 0,6-7 0,-4 0 0,8-5 0,1 0 0,7-6 0,-2 2 0,4-4-19,1-1 1,0 4 233,0 1 1,0 4 61,0-4 1,1 6-105,4-2 1,-3 5 97,2 5 0,3 3 44,-3 6 1,1 8-58,-5 6 1,0 5 41,0 5 0,0 3-65,0-3 0,0-1 46,0 1 1,0-5-59,0 5 1,0-7-262,0 2 1,0-4 8,0-5 1,-1 1 1,-4-6 0,3 0-469,-3-5 1,4-5 27,1 1-876,0-7 962,-6 3 1,4-7-636,-3-4 1017,-3-3 0,0-6 0,-6 0 0</inkml:trace>
  <inkml:trace contextRef="#ctx0" brushRef="#br1">9796 9269 7813,'-1'14'-206,"-4"1"1,2 5 81,-6 4 1,-1-2 325,-4 2 0,0-2 340,-1 1 0,3 3-515,2-7 1,-2 0 45,2-5 1,2 0-331,-1 0 1,6-4 39,-2-1-398,-3-6 615,6 4 0,-4-20 0,6-3 0</inkml:trace>
  <inkml:trace contextRef="#ctx0" brushRef="#br1">9740 9354 7813,'7'7'-68,"6"1"-137,-3 6 671,2 0 0,2 0-55,1 0 0,-1-1-732,0-3 0,-4 2 183,-1-2 0,-4-4-482,4-1 281,-6 3 339,10-7 0,-11 6 0,4-7 0</inkml:trace>
  <inkml:trace contextRef="#ctx0" brushRef="#br1">9967 9070 7407,'5'10'182,"0"-1"1,-1 7 80,-4 8 0,0 2 300,0 3 1,0 4-173,0 0 0,2 0-269,3-4 0,-4-1-124,4 1 0,-3-7-213,-2-3 1,0-4-1194,0 0 844,0-7 193,6-2 1,-5-8 96,4-2 0,-2-4-60,2-7 1,-3-3 333,2-1 0,-2-7 0,-2 3 0,2-4 0,2-2 0,-2 1 0,3-1 0,-2 3 0,1 2 0,0-1 0,5 6 0,-4 4 237,4 6 0,1 1 14,4-1 1,-4 2 171,-1 7 1,0 0-127,6 0 1,-1 0-13,0 0 0,-4 0-162,-1 0 0,-1 8-151,1 6 1,-1 2 53,-3 8 1,-3-5 47,2 5 1,-2-7-184,-2 2 0,0 1 37,0-1 1,0 0-237,0-4 0,0-1 121,0 0 0,-2 0-981,-2 0 1168,-4 1 0,-6-1 0,-1 0 0</inkml:trace>
  <inkml:trace contextRef="#ctx0" brushRef="#br1">10095 9241 7813,'14'0'-416,"0"0"1,1 0 135,-1 0 1,-5 0 657,1 0 1,-5 0-88,4 0-627,-6 0 277,4 6 1,-7-3-125,0 7 1,-7-6-119,-2 6 1,-4-1 300,-1 6 0,-5-1 0,0 0 0,-5 0 0,5 0 0,0 1 0,5-1 0,0 0 0,0 0 0,1-4 176,4-1 38,2-6 1,9 4 9,3-7 1,4-2-10,10-3 1,-2 2-52,7-6 1,-5-1-251,5-4 1,-5 5 105,4-1 0,-5 5-238,1-4 0,-8 6-1,-2-2 35,-6 3 1,4 4-9,-7 3 0,-5 3 64,0 6 1,-10 0 163,0 0 1,-4 2-106,0 3 1,-1-3 125,-4 3 0,-3-2-57,4 2 1,0-3 73,0 3 0,5-8-85,-1-2 84,4-5 0,2 3 166,4-2 50,2-3 1,15 3-5,6-10 0,2 2-92,8-7 1,1 5-207,8-4 0,-3-1 143,3-4 1,-3 5-428,-1-1 1,-1 1 172,1-5 0,-7 4-91,-3 1 0,1 1-54,-1-2 1,-4-1 268,-6 6 0,-6-6 0,4 3 0</inkml:trace>
  <inkml:trace contextRef="#ctx0" brushRef="#br1">10166 9212 7813,'8'7'-122,"-2"7"-62,-6 9 0,0 11 406,0 4 0,0 3 382,0 1 0,0-1-266,0-3 1,0 3-131,0-3 0,0 2-94,0-2 1,0 1 69,0-6 0,0 0-567,0-4 0,0-2-326,0-4-326,0-2 285,0-13-400,0-2 1150,0-25 0,-6 2 0,-2-18 0</inkml:trace>
  <inkml:trace contextRef="#ctx0" brushRef="#br1">10195 9497 7813,'0'15'-195,"0"4"1,-2-1 543,-3 5 1,-4-4-63,-10 5 1,3-5-384,-3 5 0,2-2-93,-2 1 1,3-2-115,-3-7 1,0 0 302,5 1 0,-10-1 0,8 0 0</inkml:trace>
  <inkml:trace contextRef="#ctx0" brushRef="#br1">10209 9568 7813,'14'6'174,"0"3"0,-1 4-70,-4 1 0,4 1 590,-4-1 0,4 5-230,1 0 0,1 0-464,-1-5 0,0 0 0,0 0 0</inkml:trace>
  <inkml:trace contextRef="#ctx0" brushRef="#br1">10479 9283 7786,'-10'0'-69,"1"0"1,4-4-193,-4-1 542,6 0 1,-4 4-55,7-4 1,2 3-40,3-3 1,4-2-23,10-3 1,3 2-203,7-1 1,4 1 82,0-2 1,0-2-68,-4 2 0,-1 4-244,0 1-780,-5-3-317,-3 7 1361,-12-6 0,-2 7 0,-6 0 0</inkml:trace>
  <inkml:trace contextRef="#ctx0" brushRef="#br1">10607 8999 7813,'8'6'-488,"-3"4"1,1 4 417,-1 5 0,-1 5 435,-4 9 0,0 3-85,0 7 0,0-1 101,0 1 0,0 0-92,0-1 0,0 1-68,0 0 0,0-5-238,0 0 0,0-5 71,0 5 0,2-8-125,3-2 1,-4-1-174,4-8 1,-3 0-752,-2-5 487,0-6 0,-2-2 180,-3-6 1,2-1 47,-6-4 0,1-8 280,-2-6 0,-2-12 0,4 1 0</inkml:trace>
  <inkml:trace contextRef="#ctx0" brushRef="#br1">10536 9340 7813,'8'-8'-154,"-2"2"1,-6 12 544,0 4 0,0 9-192,0 4 0,-5 3 9,1-3 0,-8 4-272,3-3 0,-4-2-19,-1 2 0,0-7-36,0 2 0,-1-3-73,1-2-360,0-6-71,0-2 368,0-6 0,6-11-97,3-3 1,3-8 351,2 3 0,13-13 0,3 2 0</inkml:trace>
  <inkml:trace contextRef="#ctx0" brushRef="#br1">10536 9369 7813,'28'-8'0,"-4"1"35,0 7 1,-7 7 157,2 2 1,-3 4 6,-2 1 1,-5 5 7,1 0 0,-7 0-358,2-5 0,1 0-219,-1 1-340,0-1 466,-5 0 1,-2-6-128,-3-3 0,2-4-59,-6-1 429,5 0 0,-8-12 0,4-4 0</inkml:trace>
  <inkml:trace contextRef="#ctx0" brushRef="#br1">10706 9283 7813,'15'-14'0,"-1"5"-297,0-1 0,0 5 213,0-4 1,5 6 341,0-2 0,0 3-14,-4 2 1,-6 0-140,1 0 1,-3 2 7,3 3 0,-4 3-5,-6 6 0,0 5 9,0 0 0,0 4-22,0-4 1,-6 7-147,-4-3 1,-4 4 106,-5 2 1,3-6-306,-2 1 0,-3-5 123,2 5 0,0-12-376,5 3 0,4-11-266,1 1 433,-1-3 1,-2-4 334,2-3 0,4-9 0,6-8 0,0-6 0</inkml:trace>
  <inkml:trace contextRef="#ctx0" brushRef="#br1">10749 9340 7813,'14'-8'-381,"0"4"1,1 8 682,-1 6 0,-5 7-85,1 2 0,-7 5-25,2-5 0,-4 4-465,-1-4 0,0 0 44,0-4-622,0-1 424,0-6 427,0-2 0,0-6 0,0 0 0</inkml:trace>
  <inkml:trace contextRef="#ctx0" brushRef="#br1">10891 9283 7813,'14'-8'0,"5"1"-278,0 2 1,7-3 87,-3-6 0,4-1 397,2 1 1,-3 0-52,-2 0 0,-3 0-862,-7-1 280,0 1 7,-6 0 242,-2 0 177,-12 0 0,-2 6 0,-6 1 0</inkml:trace>
  <inkml:trace contextRef="#ctx0" brushRef="#br1">11048 8985 7813,'12'25'-196,"-2"3"1,-2 4 126,-4 11 1,-2 1 590,3 3 0,-4-2-135,-1 2 0,0-3-212,0-1 0,-4-5 46,-1 0 0,0-8-248,5-2 0,-6 1-82,-4-6 0,2-2-257,-1-2 107,-1-10 1,-4 2 138,0-6 0,0-5-78,0-5 1,4-7 79,1-3 1,5 0 69,0-9 0,-3 0-34,3-4 0,0 4 119,9 0 1,3 2-131,6-1 1,5 0-116,0 5 0,7 2 25,-3-3 1,9 3 182,1 2 0,6-7 0,-2-1 0</inkml:trace>
  <inkml:trace contextRef="#ctx0" brushRef="#br1">11247 9084 7813,'1'8'426,"4"-3"1,3 1-353,6-1 0,0 0 89,1-5 1,5-2-108,4-3 1,-4 2 44,-1-6 1,-3 4-545,-2-4 0,1 4 272,-1-5 0,-5 7-1000,1-2 726,-7 4 445,3 1 0,-12-6 0,-2-2 0</inkml:trace>
  <inkml:trace contextRef="#ctx0" brushRef="#br1">11360 9127 7813,'0'14'-13,"0"2"72,0 3 1,0 3 171,0 6 1,0 1-24,0-1 0,0 1 165,0-1 1,0 1-120,0-1 0,0-1-187,0-3 0,0 1 197,0-6-483,0 0 1,-4-5-394,-1 0-731,0-6 184,5-2 803,0-6 1,-1-6 355,-4-3 0,3-4 0,-2-1 0,2-5 0,2 0 0,0-5 0,0 5 0,0-4 0,0 4 0,6-7-88,4 3 1,-2 2-2,1 2 1,1-1 219,4 1 0,0 0 160,0 4 0,1 3-38,-1 2 1,-5-1 32,1 7-212,-1-1 0,1 5 88,-1 0 1,-6 8-7,2 6 0,-3 2-40,-2 7 0,0 1 3,0 5 1,0 1-51,0 3 1,0-3 48,0 3 1,0-8-449,0-1 1,0-2 182,0 2 1,-5-2-1009,0-3 836,0-3 1,4 4 318,-4-6 0,-3 1 0,-6-1 0</inkml:trace>
  <inkml:trace contextRef="#ctx0" brushRef="#br1">11332 9497 7813,'9'-13'112,"1"3"0,-1-2 156,6 2 1,-1 2-130,0-1 0,0 4-138,1-4 0,-1 1-185,0-2 1,0 2-2,0 4-297,-6 2 341,5-4 0,-12 7 34,4 4 1,-8 0 21,-2 9 0,-6-3-98,2 8 0,-4 2 256,-1-2 0,0 1-101,0-1 0,1-3 262,3 3 1,4-3-72,6-2 1,0-5-97,0 1-7,0-7 0,2 2-172,2-10 1,4-3-55,7-6 1,-1-2-582,0-3 747,-6-3 0,11-6 0,-3-1 0</inkml:trace>
  <inkml:trace contextRef="#ctx0" brushRef="#br1">11616 8971 7813,'0'11'-166,"0"3"0,-6-3 436,-3 8 1,2 1-131,2-1 0,-1 0-362,1-4 176,1-1-118,4 0 0,1-6-86,4-3 0,3-10 103,6-5 1,0-1-2,1 2 1,0-4 61,4 4 1,-3-2 73,3 1 1,2 2-88,-2 4 1,4 2 313,-4-3 1,0 10 71,-5 4 0,-1 6 73,-4 4 1,3 3 109,-8 6 0,1 7-122,-5 3 0,-2-2-40,-2 2 1,1-2-88,-7 2 0,1 2-167,-6-7 0,-4 5 89,0-5 1,1-5-303,3-4 0,1-8 38,0-2 1,0-1-108,-1-8 1,1-1 83,0-4 0,0-11 74,0-3 0,4-5 87,1 0 0,5-5-48,0-9 1,2 3 126,2-3 1,6 3-52,4 2 1,9 1-233,5 3 0,2-1-172,3 6 1,4 0-661,0 5 1019,0 6 0,-4-5 0,-1 5 0</inkml:trace>
  <inkml:trace contextRef="#ctx0" brushRef="#br1">12086 8885 7844,'1'-12'-238,"4"2"1,-2-1 476,6 6 0,1-1-45,4 1 1,0 4 39,1-4 0,-1 3-53,0 2 0,0 2-619,0 3 262,1 3 1,-7 6 67,-4 0 1,-2 0 81,-2 0 0,-2 1-158,-2-1 0,0 0 65,-5 0 1,-1-1-33,-4-4 208,0 4-159,0-5 384,0 0-182,6-2 0,1-4 11,7 3-40,7-4 0,1 10 4,6-6 1,0 0-20,0-5 0,0 4 70,1 1-634,-1 0 178,0-5-11,-6 0 137,-2 0-2,-18 0 0,-3 1 7,-8 4 1,-4-2 198,3 7 0,2-1 0,-2 6 0,1-1 0,-6 0 0,6 2-161,-1 3 0,2-4 161,-2 4 0,5-3 141,10-2 0,2-4 153,7-1 0,2-5 152,3 0 1,4-2-205,10-2 1,3-2-47,7-2 0,4-4-377,0-7 0,2 0 121,-2-4 0,-1 3-437,5-3 0,-7 3 497,-1 2 0,-1 0 0,-6 0 0</inkml:trace>
  <inkml:trace contextRef="#ctx0" brushRef="#br1">12157 9255 7844,'4'20'-129,"1"4"0,0-2 73,-5 2 1,0 0 604,0 4 1,0-1-123,0-3 1,0 1-231,0-6 0,-5 0 130,0-5-247,1 0-62,-3 0-207,6-6 0,-10-3-316,6-10 1,0-3 265,5-6 1,0-6-127,0-4 0,0-3 49,0-1 1,0-2-486,0-3 801,6-4 0,-4-5 0,4-1 0</inkml:trace>
  <inkml:trace contextRef="#ctx0" brushRef="#br1">12498 8871 7844,'14'0'-182,"-1"2"-265,-4 2 633,4-2 0,-12 11 417,4-4 0,-5 2-505,-5-1 1,-3 2 22,-6-2 1,-2 2-516,-2 3 0,0-1 221,-6 0 1,1 0-937,-6 0 1109,1-6 0,-1 5 0,1-5 0</inkml:trace>
  <inkml:trace contextRef="#ctx0" brushRef="#br1">12285 9042 7844,'14'14'-87,"0"0"5,0 0 1,-6 7 276,-3 3 0,-4 2 296,-1 3 1,0-1-337,0 1 1,0-2 49,0-4 0,-1 2-248,-4-6 1,4 0 111,-4-4-577,-3-1 0,5-2-419,-7-2 274,7-4 1,-5-7 448,3-4 0,4 2 204,-4-7 0,4-1 0,1-8 0,0 2 0,0-7 0,0 2 0,0-2 0,6-1 0,3 6 0,9-6 0,1 1 0,1 4-19,-1 1 1,-1 3 116,5 2 0,-4 0 103,5-1 0,-7 7-37,2 4 0,2-3 216,-2 3 1,-2 0-96,-7 9 0,-2 0 67,-4 9 1,-2-1-54,3 10 1,-5 1-293,-5 5 1,2-1 103,-7 0 0,1-4-113,-6 0 0,3-2-59,2 2 1,-2-4-351,2-6 0,2 1-319,-1-1 0,4-5 330,-4 1 1,4-7 399,-5 2 0,1-4 0,-5-1 0</inkml:trace>
  <inkml:trace contextRef="#ctx0" brushRef="#br1">12469 9170 7844,'10'6'-54,"-1"3"0,-5 10 120,0 5 1,-2-2 494,-2 2 0,-2 0-276,-2 4 0,0-4-363,-5-1 0,-1-4 57,-4 5 1,0-7-160,0 2 0,0-3-392,-1-2 0,1 1 40,0-1-365,0-6 897,-1-2 0,1 0 0,0 2 0</inkml:trace>
  <inkml:trace contextRef="#ctx0" brushRef="#br1">12341 9440 7844,'24'0'0,"0"0"0,-5 0 414,4 0 0,-4 6-65,5 3 0,0 4-21,4 1 1,-1-4-397,-3-1 0,-4 1-887,-5 4 955,-1 0 0,6 0 0,2 1 0</inkml:trace>
  <inkml:trace contextRef="#ctx0" brushRef="#br1">12853 8843 7898,'8'6'730,"5"2"-814,-12 6 1,6 0 41,-7 0 1,0-4 28,0-1 1,-7 1-133,-2 4 0,1 0 91,-1 1 1,-1-6-120,-4 1 0,0-3-66,-1 3 212,1 3 1,0-10 31,0 6 6,6-6 0,0 8 31,3-6 1,4 1-70,-4-1 0,5-2 194,5 7 0,-2-5-92,6 4 0,-4 1 74,4 4 1,-4 0 22,5 0 50,-7 0 1,8 1-64,-6-1 1,-1 5 43,-4 0 1,0 0-76,0-5 1,-1-3-2,-4 3 1,2-3-144,-7 8 0,6-3 93,-6-2 0,5 0-208,-4 1 0,6-6 67,-2 1 1,-1-6-938,1 6 598,0-7 1,5 2-21,0-10 1,0-8 73,0-6 0,2-7 349,3-3 0,3-6 0,6-14 0,0-1 0</inkml:trace>
  <inkml:trace contextRef="#ctx0" brushRef="#br1">12896 8985 7857,'14'-8'-536,"0"2"0,-1 7 677,-4 4 1,-2 4 547,-7 10 0,0 3-350,0 7 1,0-1-102,0 1 1,-2-1-313,-3 1 0,4-1 93,-4 0 0,-1-5-350,1-4 169,-6 3 1,9-7 37,-2 4 1,1-9-819,-2-5 646,3-4 0,-4-2-101,6-4 0,0-5 397,0-9 0,2-3 0,2-6 0,-1-1 0,7 1 0,-1-5 0,6 0 0,-1 4 0,0 6 0,0 0 0,0 0 0,5 2-104,0 7 1,0 1 349,-4 4 1,-1 3 141,0 6 1,-5 0-127,1 0 0,-7 6-7,2 3 1,1 4-90,-1 1 1,0 2-135,-5 3 0,0-2 38,0 7 0,-2-5-169,-3 5 1,2-5-119,-6 4 1,4-4 88,-5 5 1,1-7-197,-5 2 0,4-4 110,1-6 0,4 2-253,-4-6 467,-1 0 0,-4-5 0,0 0 0</inkml:trace>
  <inkml:trace contextRef="#ctx0" brushRef="#br1">13052 9027 7857,'7'15'0,"-6"0"86,4 4 0,-3-1 172,-2 5 1,-5 1-20,0 5 0,-6-1-13,2 0 0,-4 1-198,-1-1 0,-1-1 73,1-3 1,0-2-89,0-3 1,0-3-128,-1 3 1,3-8-275,2-2 1,-1-4-28,6 4 0,-1-5-912,1 0 1327,4-2 0,-12-8 0,5-2 0</inkml:trace>
  <inkml:trace contextRef="#ctx0" brushRef="#br1">12981 9326 7857,'22'0'197,"-1"0"164,-7 0 1,0 5-48,1-1 0,-1 6-102,0-5 1,0 4-156,0-4 1,-4 4 111,-1-4 1,-4 1-464,5-1 334,-7-3 1,5 4-717,-4-6 0,-2-6 111,3-4 1,-4-2 564,-1-3 0,0-5 0,0-2 0</inkml:trace>
  <inkml:trace contextRef="#ctx0" brushRef="#br1">13209 9013 7685,'8'2'-176,"-4"3"1,0 7 418,0 7 1,-2 6 162,3-1 1,-4-2-90,-1 2 0,0-2-486,0 2 0,0-4 110,0-6 1,0 1 266,0-1-696,0-6-980,0-2 1024,0-6 1,-1-8 443,-4-6 0,3-2 0,-2-7 0,2-1 0,2-5 0</inkml:trace>
  <inkml:trace contextRef="#ctx0" brushRef="#br1">13308 8814 7305,'8'14'-328,"-2"2"912,-6 3 0,0 3-132,0 7 1,0-1-109,0 1 1,0 1-74,0 3 1,0-2 26,0 7 1,0 0-49,0 5 1,0-2-39,0-3 0,0 1-171,0-6 1,-4-1 51,-1-8 1,-1-1-222,1-8 1,2 2 126,-7-8 0,6-2-520,-6-2 0,1-4 108,-6-1 1,0 0-116,-4 0 1,1-1 527,-5-4 0,-7 3 0,-7-4 0</inkml:trace>
  <inkml:trace contextRef="#ctx0" brushRef="#br1">7863 10207 7873,'0'-14'447,"0"6"0,0 4-263,0 8 0,-5 4-2,0 6 0,1 7-118,4 3 0,-5 7 91,0 2 0,-4 2-97,4-2 0,-5-3 19,6 3 0,-3-4 67,3-5 1,2-4-548,-3-6-14,4-6 80,1-1 1,0-9 7,0-3 1,0-3-160,0-6 0,4-5 41,1 0 1,5-1 446,-6 1 0,8-3 0,-5-7 0</inkml:trace>
  <inkml:trace contextRef="#ctx0" brushRef="#br1">7906 10207 7873,'0'15'0,"0"-1"-59,0 0 0,0 0 50,0 0 0,-2 5 649,-3 0 1,2 7-222,-6-3 1,-1 4-433,-4 2 0,4-1-29,1 1 1,-1-3-47,-4-2 0,2 1 6,2-6 0,2-5 161,3-4-522,4-1 80,-5-1 175,6 5 169,6-11 0,2 4 12,6-6 0,-5 0-39,1 0 31,-1 0 142,6 0-121,-7 0 1,-2 6 166,-6 4 0,0 4-104,0 5 1,0 1 247,0 4 1,-2 1-17,-2-6 1,2 5-16,-3-5 1,-1 0-66,1-5-35,0 0-631,5-6 1,0-3 267,0-10 0,2-4-584,3-10 1,-2-2 300,6-2 0,-4-4-634,5 3 1094,-7-3 0,9-1 0,-4-1 0</inkml:trace>
  <inkml:trace contextRef="#ctx0" brushRef="#br1">7920 10421 7873,'6'-8'0,"-3"-5"-148,7 4 1,-1 1 179,5-2 1,1 1 239,-1-5 1,5-5-364,0 0 0,0 0-253,-5 4 0,0 1-459,0 0 269,-6 0 534,5 0 0,-12 4 0,4 1 0,-10 5 0,-2-8 0,-8 4 0</inkml:trace>
  <inkml:trace contextRef="#ctx0" brushRef="#br1">8062 10179 7873,'-8'6'-32,"-3"-3"73,6 7 1,0-1 190,5 6 0,0 0-5,0 4 0,0 3 69,0 7 0,0-1-69,0 1 1,-4 4-87,-1 0 0,-1 2 30,1-2 0,2-5-73,-7 1 1,6-7 171,-6-8-393,7 0-5,-3-6 0,6-3 85,0-10 0,7-3-119,8-6 0,1-5 52,7 0 0,-4-4-43,5 4 0,-5 0-522,5 5 184,-7-1 0,3 7-288,-5 4 229,-7 2 0,-4 4 550,-8 2 0,-4 4 0,-7 7 0,-5-1 0,-2 6 0,-7 2 0</inkml:trace>
  <inkml:trace contextRef="#ctx0" brushRef="#br1">7962 10605 7873,'-9'5'-72,"-1"0"0,7 1-126,-1-1 478,-4-3 0,6 5-32,-3-2 0,5 3 41,5 6 0,1 1-49,4-1 1,2 5-208,-2 0 1,-2 4 7,1-4 0,-4 5-99,5-5 1,-7 0-1,1-5-369,4 0-314,-6 1 584,4-8 0,-6-2-102,0-10 1,0-2 29,0-8 1,0 0-43,0-4 1,0 1 97,0-5 1,0 4 72,0-5 0,0 2 40,0-2 0,7 2 136,2 3 0,4 5 14,1 0 0,2-1-44,3 6 0,-2 3 322,7 1 1,-5 3-158,4 2 0,-5 0 115,1 0 0,-3 0 130,-2 0-344,-6 7 0,3 0-192,-7 8 1,1-1 117,-5 0 1,-6 0-96,-4 1 1,-4 3 1,-5 1 0,2 7-238,-7-3 1,2 3 60,-2-3 1,-1 4 55,6-3 1,-1 3 13,1 1 0,8-4-161,-4 0 1,9-12 71,-3 2 251,5-9 0,-8 8 0,4-5 0</inkml:trace>
  <inkml:trace contextRef="#ctx0" brushRef="#br1">8019 10861 7873,'-8'7'-588,"2"-6"259,6 12 329,0-12 0,6-1 0,2-7 0</inkml:trace>
  <inkml:trace contextRef="#ctx0" brushRef="#br1">8460 10151 7872,'0'22'200,"0"-3"0,0 7 0,0 3 77,0 1 1,0 0-168,0-2 1,5-1-211,-1-3 1,1 1-231,-5-6 1,0 0 8,0-5-718,0-6 486,0-1 48,0-7 505,0-13 0,0 3 0,0-10 0</inkml:trace>
  <inkml:trace contextRef="#ctx0" brushRef="#br1">8460 10307 7872,'6'-14'-454,"-4"-1"-57,3 1 0,3 0 952,1 0 0,4 0-59,1-1 0,0 6-114,0-1 0,7 1-54,3-5 0,-2 4-260,1 1 0,-1 4 58,2-4 0,-3 5 21,-7 0 1,0 2-60,0 2 0,-6 2 202,-3 2-374,-3 4 1,-4 11 109,-3 0 1,2 5-138,-6-5 0,-1 1 76,-4-1 1,0-3-727,-1 3 875,1 3 0,-6-6 0,-2 5 0</inkml:trace>
  <inkml:trace contextRef="#ctx0" brushRef="#br1">8474 10350 7872,'7'-8'0,"-4"1"123,6 7 0,2-1 292,8-4 0,-1 2-121,5-7 0,1 1-81,4-5 1,1-1-463,-1 1 0,-4 2 171,0 2 1,-7-1-959,2 6 293,-10-6 305,-2 10 1,-10 1 328,-7 9 0,-1 5-36,-13 5 0,-4-1 228,-5 5 0,0-4-156,4 5 1,7-2 501,3 2 0,0 1 37,5-6 596,-3 0-713,9-5 0,1-6-146,7-3 1,8-5-149,11-5 1,-1-3 79,5-6 0,1 0-397,4 0 0,1-1 162,-1 1 0,-6 2-668,-3 2 325,-3 4 114,-8 6 1,-3 1 136,-10 4 1,-4 5 139,-10 9 1,-4-2 41,-5 7 0,0-5-96,-1 4 0,2-1 233,4 2 1,-3-2-43,7-3 0,0-3 65,5 3 0,0-5-75,0-4 0,4 1 380,1-7-255,6 1 0,-2-5-13,10 0 0,3-1-116,6-4 1,2-3 32,3-6 1,3-1-215,6 1 0,5-2 123,0-3 1,5 2-351,-4-7 0,-1 7 130,-5-2 0,-1 3-385,-3 2 1,-9 0 39,-5 0 552,-7 6 0,3-5 0,-6 5 0</inkml:trace>
  <inkml:trace contextRef="#ctx0" brushRef="#br1">8659 10378 7393,'-14'-14'-1079,"1"-2"965,4-3 0,-2 3 330,6-3 0,0 3 80,5 2-114,0 6 180,0-4 0,6 16-61,4 1 1,-2 14 118,1 10 1,-5 12-82,0 11 1,-2 3 88,-2 2 1,0-5-175,0 0 1,0-4-65,0 4 0,0-8-335,0-1 0,0-2 165,0-8 1,5-2-672,-1-7 1,1-3 114,-5-7-115,0-6 1,0-8 254,0-10 1,-5-9-583,1-4 978,-1-4 0,-1-8 0,-2-1 0</inkml:trace>
  <inkml:trace contextRef="#ctx0" brushRef="#br1">8602 10534 7872,'0'22'-108,"0"-3"0,-6 4-174,-4 0 0,-2-1 458,-2 2 1,-1-5-10,1 5 1,0-7-476,0 2 0,-1 2-94,1-2 402,6-7 0,-4 1 0,4-5 0</inkml:trace>
  <inkml:trace contextRef="#ctx0" brushRef="#br1">8602 10677 7872,'35'0'0,"1"7"457,7 8 0,0-1-229,-1 5 1,1 1 987,0-1-1380,-7 0 0,5-5 0,-5 1 0</inkml:trace>
  <inkml:trace contextRef="#ctx0" brushRef="#br0">16664 270 7780,'8'-1'502,"-4"-4"1,-1 2-126,2-7-187,-3 7 0,3-4-39</inkml:trace>
  <inkml:trace contextRef="#ctx0" brushRef="#br0">16905 3625 7991,'0'19'-71,"0"0"0,0-14 37</inkml:trace>
  <inkml:trace contextRef="#ctx0" brushRef="#br0">17004 7221 6162,'1'1'0,"-1"13"0</inkml:trace>
  <inkml:trace contextRef="#ctx0" brushRef="#br0">17019 7648 8058,'8'15'0,"-2"-6"-768,-6 1 0,5-6 154,0 6 614,0-1 0,1 6 0,2-1 0</inkml:trace>
  <inkml:trace contextRef="#ctx0" brushRef="#br0">1053 12539 7890,'-15'-6'74,"1"4"0,0-4 128,0 6 0,-1 0-17,1 0 0,2 1 54,2 4 0,-3-2-158,4 7 1,1-1 52,-1 5 0,5 2 47,0 3 1,2-2-16,2 7 0,0 1-23,0 9 1,6-3-13,4 7 1,4-6 25,5 1 1,-1-3-269,5-2 1,-1-7 79,2-7 0,1-6-250,-6-8 1,5-2 94,-5-2 0,5-15-32,-5-10 0,0-9 0,-5 0 1,0-4 110,0-6 0,-4 6 75,-1-1 1,-6 0-48,2 6 0,-3 2 274,-2 2 1,-7 4-64,-2 5 0,-4 1 78,-1 9 1,0-2-40,0 11 1,-1 0-91,1 5 0,0 5-141,0 0 0,1 6 141,4-2 1,2-1-792,7 2 0,0-6 710,0 6 0,13-7 0,3 3 0</inkml:trace>
  <inkml:trace contextRef="#ctx0" brushRef="#br0">1351 12041 7957,'8'-6'-1359,"0"0"675,-3-4 1526,-4 4 0,7 6-258,-3 0 0,-4 6-143,4 4 0,2 9-141,-3 4 0,1 12-77,-5 8 1,0 1-103,0 8 1,-5 2 101,1 7 1,-6 3-532,5 2 1,-1-3 343,1-6 1,4-5-395,-4 0 0,3-11 172,2 2 0,0-15 47,0 1 1,2-15-195,3 0 211,-4-9 105,12 1 1,-5-12-32,6-4 0,2-4-51,3-5 1,1-1-91,4-4 1,3 4 16,-3 5 1,-4 1 82,-1 0 0,-3 6 15,-2 3 1,0 4 60,0 1 1,-4 1 214,-1 4 1,-5-2 283,0 7 0,-2-6-230,-2 6 0,0-1 53,0 6 0,-6-6-86,-4 1 0,-4-1-172,-5 5 0,3-4-114,-3-1 1,2-6-397,-2 2 0,3-5 55,-3-5 0,8-4-973,2-10 1377,-1-3 0,-4-13 0,0-1 0</inkml:trace>
  <inkml:trace contextRef="#ctx0" brushRef="#br0">1678 12098 7970,'10'2'0,"-1"2"0,-4 4 444,4 7 0,-6 0-49,2 4 1,-3 8-90,-2 6 1,-2 5-209,-3-5 0,2 5-210,-6-4 0,-1 3-484,-4-3 0,1-6 161,4-4-614,-4-7 556,5 4-285,1-13 653,0-2 1,7-12 124,0-4 0,2 2-34,3-1 0,-2 1-60,6-2 459,1-2 0,4 5-208,0-2 1,-1 1 190,-4 3 0,4 4-112,-4-4 1,-1 3-49,2 2 0,-6 0 25,6 0 1,-5 0-43,4 0 0,-6 2-65,2 3 1,1 7-23,-1 7 0,0 5-104,-5-5 1,5 8 76,-1 1 0,1 5-58,-5 5 1,5 10 76,0-1 1,4 5-140,-4 0 1,1 4 49,-1-4 1,-4-3 3,4-2 1,1-4 105,-1-5 0,0-4 153,-5-5 1,-2-2 30,-2-4 0,0-2-73,-5-7 0,0 0-155,-6 1 1,0-1 86,-4 0 0,1-5-305,-6 1 0,1-7 93,-6 2 1,-5-4-801,-4-1 1,-3 0 871,-2 0 0,0-12 0,1-4 0</inkml:trace>
  <inkml:trace contextRef="#ctx0" brushRef="#br0">2218 12454 7959,'-7'-7'339,"0"6"1040,14-6 1,0 7-591,8 0 0,4-4-369,0-1 1,6 0-416,-1 5 1,-2-1 100,1-4 0,-1 3-933,2-2 0,-2 2 490,-3 2 0,-8 0-2273,3 0 2610,-9 0 0,2 0 0,-7 0 0</inkml:trace>
  <inkml:trace contextRef="#ctx0" brushRef="#br0">2304 12596 7959,'-8'8'1463,"-5"-2"-97,12-6-939,1 0 0,9-5 61,10 0 1,-3-4-116,3 4 1,3-4-338,2 4 0,2 0 66,3 5 1,-2-4-1763,-4-1 1660,4 0 0,-5 5 0,7 0 0</inkml:trace>
  <inkml:trace contextRef="#ctx0" brushRef="#br0">3015 12027 8169,'-8'-14'-857,"-5"0"1638,5-1 1187,-6 8-681,6 0-872,2 7 1,6 7-144,0 2 1,6-3 0,4-1 1,4 1-345,5-1 0,3 0-21,6-5 1,2-2 23,3-2 0,-1-3-296,6-2 0,-6-2-594,1 6 0,-10 0-259,-4 5 0,-3 0 28,-2 0 1189,-6 0 0,-1 7 0,-7 0 0</inkml:trace>
  <inkml:trace contextRef="#ctx0" brushRef="#br0">3000 12027 8254,'15'0'353,"0"6"68,4 4 0,-1 3-89,5 1 1,1 2-362,5 2 1,-1-6 98,0 2 0,1-3-393,-1 3 0,1-4 198,-1-1 0,-6-6-294,-3 2 223,-3 3 0,-3-5-562,-4 6 593,-3 1 1,-17 9 24,-3 0 1,-11 1 237,-4-1 1,-1-1-69,-7 5 0,-1-4 246,-5 5 0,2-7-77,3 2 1,3 2 28,7-2 0,-1 0 166,1-5 0,6 0-80,3 0 0,3-4 67,2-1 0,6-4-28,3 5 0,4-6-265,1 6 0,1-7 124,4 2 0,8-2-97,6 2 0,6-4 14,-1 4 1,9-3-168,5-2 0,3-5 67,1 0 0,6-4-160,-1 4 1,5 0-32,-4 5 1,-6 0 99,-4 0 1,-6 0-288,1 0 1,-9 0-120,-5 0-86,-4 0 59,0 0 5,-7 0 0,-4 0-73,-8 0 1,-4 0 562,-7 0 0,-5 0 0,-2 0 0</inkml:trace>
  <inkml:trace contextRef="#ctx0" brushRef="#br0">2915 12667 8018,'10'0'298,"-1"0"0,-4 0-608,4 0 272,1 6 0,-2 2-15,-4 6 37,4 0 1,-6 1-142,3-1 0,-5 5 72,-5 0 0,2 0 40,-7-5 1,1 5-386,-5 0 0,1-5 111,3-4 1,-2-6 263,2 6 1,2-7-172,-1 2 835,6-4-353,-4-1 90,7 7 0,5-4-49,0 6 1,6-4 71,-2 4 0,-1 1-94,2 4 1,-2 5 25,1 0 0,-1 2-95,-3-2 1,-4 1-25,4 4 0,-3-4-153,-2-5 1,1-1-52,4 0-132,-3 0 1,4-4-97,-6-1-114,0-6 1,0 2-100,0-10 0,0-3 31,0-6 432,0 0 0,-6-7 0,-2-1 0</inkml:trace>
  <inkml:trace contextRef="#ctx0" brushRef="#br0">3071 12909 8018,'24'-5'286,"0"0"1,-5-1-59,5 1 1,-2 3-190,1-2 0,3 2 58,-7 2 1,0-5-651,-5 1 259,-6-1 77,-2 5 1,-6 1-215,0 4 1,-2-3 239,-2 2 0,-6 4-33,-9 2 0,2 3-7,-7 1 0,7 0 345,-2 0 0,3 0-117,2 1 1,4-6 378,1 1-59,6-1 1,-2-1 276,10-3 0,9-4-194,10-1 1,2 0-76,3 0 1,1-1-435,3-4 1,-3 2 110,3-7 0,2 2-700,-2-1 0,-4 1 698,-6 3 0,-5-3 0,2-6 0</inkml:trace>
  <inkml:trace contextRef="#ctx0" brushRef="#br0">3569 12724 7996,'0'14'-414,"0"0"316,0 0 1,0 5 1013,0 0 1,0 7-376,0-3 1,0 6-313,0 4 0,0-3-397,0 3 1,0-3 126,0-2 1,0 1-579,0-1 1,0-4 149,0 0 469,0-7 0,6 4 0,2-7 0</inkml:trace>
  <inkml:trace contextRef="#ctx0" brushRef="#br0">3057 11501 8112,'0'-9'-103,"0"-1"-41,0 7 1,0-2 270,0 10 1,5 3 172,0 6 1,1 5 127,-1 0-339,-4 6 0,6-3-6,-7 7 1,0-1 4,0 1 0,0-1-98,0 1 1,0-3 114,0-2 1,0-2-182,0-3 1,-5-8 109,0 3-175,0-3 89,-1-3 1,5-3-134,-4-10 1,3-4-53,2-10 0,2-5-195,3-9 0,2-2 33,8-3 0,4-1 87,0 6 0,6 0 369,-1 4 1,-4 7-115,-1 3 1,2 10 149,-2 4 0,0 3 182,-5 2 0,-5 2 257,1 3 0,-7 4-149,2 10 0,1 3 181,-1 7 0,-1-1-488,-4 0 0,0 1 141,0-1 0,0 1-459,0-1 1,0-1 241,0-3 0,13 3 0,3-5 0</inkml:trace>
  <inkml:trace contextRef="#ctx0" brushRef="#br0">4024 11956 7399,'-6'-8'370,"4"2"1,-6 7 26,4 4 1,0 8-194,-5 6 1,6 8 254,-2 1-293,-3 7 1,5 7 96,-7 1 0,7 0 28,-1-1 0,2 1-70,2 0 1,0-5 0,0-1 0,2-10-190,2 2 1,3-10 117,2 0 0,4-4-197,-4 0 0,-1-7-134,2-4 1,-1-2-161,5-2 1,0 0-91,1 0 0,-1-6 204,0-4 0,-1-7-727,-4-2 1,4-5-2,-4 5 955,4-6 0,1-4 0,0-7 0</inkml:trace>
  <inkml:trace contextRef="#ctx0" brushRef="#br0">4337 11970 7954,'8'-6'-560,"-2"4"860,-12-4 1,-1 8 364,-2 2 0,-2 6-294,6 9 1,-4-2-136,4 7 0,-5 4 97,6 5 1,-6 12-112,5-3 0,-1 10-93,1 1 0,4-3-1,-4 2 1,10-6-89,4 1 1,4-9-278,1-4 1,7-6-485,2-4 1,4-5-399,2-10 1,4-3 86,0-6 1032,0 0 0,2-6 0,1-2 0</inkml:trace>
  <inkml:trace contextRef="#ctx0" brushRef="#br0">4678 11956 7586,'-8'6'1004,"2"2"-690,6 6 0,0 2-99,0 3 1,-2-1-285,-2 5 1,2 1 16,-3 4 0,4-4 37,1 0 0,0-1 85,0 6 0,0-5-96,0-1 0,0-5-32,0 1 1,1-5 52,4-5-23,3-2 1,6-7 48,0 0 1,1-8-157,-1-6 0,0-4-56,0-10 1,0 2-168,1-7 1,-1-1 108,0 0 1,0 1-35,0 5 1,-4 4 318,-1 0 0,-4 7-93,5-2 243,-7 3-253,3 8 436,-6 2 1,0 8-23,0 2 1,0 9 103,0 6 1,0 6-128,0-1 1,0 3-162,0 1 0,0 7-95,0 3 1,0 8 119,0 1 0,0 2-234,0-2 0,0-2 93,0 2 0,2-4-71,2-5 0,-2 1 87,3-6 1,-4 5-12,-1-5 0,0 0 13,0-4 0,-1-1 3,-4 1 1,2-2-78,-7-4 1,6-4 84,-6-9 0,1 1-242,-6-6 0,6-2 64,0-8 1,-1-5-373,-4-8 1,4-5-13,1-5 0,6-5-193,-2 0 1,3-7 231,2 2 1,0 2-340,0-2 786,7 6 0,1-2 0,6 5 0</inkml:trace>
  <inkml:trace contextRef="#ctx0" brushRef="#br0">5076 12169 7940,'10'0'323,"-1"0"1,-6 7-37,2 2 0,-3 4-111,-2 1 0,-2 2-69,-3 3 1,-3-2-155,-6 7 0,0-1 115,0 6 0,-5-5-136,0-1 1,0-1-871,5 2 760,-1 3 0,6-11-302,-1 3 1,7-8-231,-1-2 557,2-6 0,4 4-29,2-7 207,4 0 1,6-2-25,1-3 0,0 4 247,4-4 0,-3-1 41,3 1 1,-3 0-109,-2 5 0,0 0 106,1 0 0,-6 2-30,1 3 1,-6 2 46,6 8 1,-7 4-27,2 0 1,-4 6-95,-1-1 1,0 1-50,0-1 0,0 1 43,0-6 1,5 0-228,0-5 91,-1 0 1,3-6-360,2-3 1,-1-12 164,2-7 1,-1-2-616,5-7 1,-4 4 250,-1-5 1,-1 7 31,2-2 0,2 0 484,-2 5 0,2-10 0,3 8 0</inkml:trace>
  <inkml:trace contextRef="#ctx0" brushRef="#br0">5517 12454 7940,'2'12'21,"2"-2"0,-2 2 0,3-2 0,-4 7 131,-1 2 0,-1 5 276,-4-5 0,2 6-1786,-7-1 1358,7-4 0,-10 13 0,5-3 0</inkml:trace>
  <inkml:trace contextRef="#ctx0" brushRef="#br0">5915 11928 7916,'6'-8'-967,"-3"1"1312,7 7 104,-7 0 175,3 0-389,-6 0 1,0 7-74,0 2 0,0 4 19,0 1 0,0 5-248,0 0 0,0 1 83,0-1 0,-1-1 11,-4 5 0,4-4 109,-4 5 1,-2-6-39,3 0 0,-1-2-70,5-2 0,0-4 137,0-1-203,0-5 0,6 2 83,4-6 0,-2-2-283,1-2 1,1-9 79,4-6 1,0-6-289,0 1 0,1 2 125,-1-2 0,0 5-6,0-4 0,0 5 198,1-1 0,-3 3-64,-2 2 1,1 5 368,-6-1-117,6 7 508,-10-3-422,6 12 0,-7 4 179,0 9 0,0-2-17,0 7 0,0-1-35,0 6 1,0 5-100,0 4 1,0 8-29,0 2 1,4 5-180,1-1 1,1-1 87,-1 1 0,-3-6-124,2 1 1,-2-9 37,-2-5 0,0-3 67,0-1 1,5-7-39,-1-3-53,1-10 1,-6 2-36,-4-6 0,2 0-65,-7-5 124,1-6 1,-5-2 31,-1-7 0,1 4 0,0-3 0,0 3-179,-1-8 1,3 2-240,2-2 1,-2-2 11,2-2 0,2-6 406,-1 1 0,-1-7 0,-4-8 0</inkml:trace>
  <inkml:trace contextRef="#ctx0" brushRef="#br0">5887 11928 7916,'0'-15'-36,"0"1"1,0-2 187,0-3 0,0 4 127,0-4 0,4 3-99,1 2 0,6-1 0,-1 1 1,2-2 3,2-3 1,1-3-150,-1-6 0,-1 4-80,-4 1 1,4 4 101,-4-5 1,-1 8 38,1 2-7,-5 0-4,2 12 0,-6-3 21,0 10 1,0 5 19,0 8 0,5 5 5,-1 5 1,1 5 1,-5 0 0,2-1-523,3-8 0,-2 1 226,6-6 1,-4-2-1447,4-7 1610,1 2 0,4-10 0,0 4 0</inkml:trace>
  <inkml:trace contextRef="#ctx0" brushRef="#br0">6356 12183 7984,'1'-7'-32,"4"2"1,-2 3 277,7 2 0,-1 2 411,5 3 1,-1-2-664,-3 6 0,2-1 12,-2 2 0,-2 2-138,1-2 1,-6 2 85,2 3 0,-3-6-296,-2 1 0,0-1 174,0 5 0,0-4-648,0-1 372,-7 1 1,-1 4 100,-6 0 0,5-4 350,-1-1 1,5-6-135,-4 2 164,6 3-37,-10-7 112,12 6 71,-6-1 1,9 2 144,3 6 1,-4 0-50,4 1 1,-4 5 70,-1 4 0,0 3 17,0 1 0,0 1-60,0-1 1,0 0 137,0 1 1,5-7-42,0-3 0,6-5-339,-2-4 1,-1-4-118,2-6 1,1-2-259,8-2 1,-3-9-1657,3-6 1966,3-6 0,-7-4 0,6-7 0</inkml:trace>
  <inkml:trace contextRef="#ctx0" brushRef="#br0">1664 8558 7947,'0'-14'-336,"0"0"0,0-2 227,0-3 1,5 3 430,-1-3 0,6-1-185,-5 1 1,1 0 169,-1 5 49,-4-1-18,12 1-216,-12 6 0,7 2 161,-3 6-261,-3 0 174,4 0-103,0 0 0,-3 2-16,7 2 0,-5 0-146,4 5 0,-4 0 57,4 6 1,-4 0-162,5 4 0,-6-3-27,6 3 200,-1-3 0,6-2 0,-1 0 0</inkml:trace>
  <inkml:trace contextRef="#ctx0" brushRef="#br0">1152 5360 8006,'-9'1'168,"-1"4"284,7-4 77,-3 6-1,-1-7-301,6-7 1,1 0-225,9-8 1,4 0 95,1-4 0,0 1-318,1-5 0,0-1 193,4-5 1,-3 3-226,3 2 0,-3 3-106,-2 7 6,0 0 174,0 6 1,-6 5 114,-3 12 0,-3 2 93,-2 13 0,0-2-84,0 2 0,0 1-261,0-6 1,1-2-79,4-7 392,3-4 0,6 1 0,0 1 0</inkml:trace>
  <inkml:trace contextRef="#ctx0" brushRef="#br0">1109 3753 7933,'-7'0'635,"-6"0"-138,11-6-385,-4-2 0,8-11-176,2 0 0,4-5 78,6 5 1,1-6-126,-1 1 0,2-2 128,3-3 0,-4 2-176,4 4 1,-3 8 56,-2 11 1,1 2-13,-1 2 0,-5 8 163,1 6 1,-7 13 141,2 11 1,-4-2-202,-1 2 1,2-2-60,3 2 69,2 3 0,8-17 0,-1 3 0</inkml:trace>
  <inkml:trace contextRef="#ctx0" brushRef="#br0">6782 11743 8106,'0'-14'354,"0"6"-20,0 1-43,0 7 1,2 2 369,3 3 1,4 3-249,10 6 0,-2 2-146,7 3 0,-2-4-238,2 4 1,1 2 128,-6-2 1,5 4-134,-5-4 1,-5 7 106,-4-3 1,-7-1-352,1 2 1,-2 0 18,-2 4 0,-8-2-110,-6 2 0,-3-3-52,-12 8 0,4-3 133,-8-1 1,3-2-155,1-4 0,1-2 99,-1-7 0,7-6-107,3-3 0,3-4 46,2-1 0,6-12 345,4-7 0,-4-13 0,0-4 0</inkml:trace>
  <inkml:trace contextRef="#ctx0" brushRef="#br0">7109 12013 8106,'22'0'-269,"-3"0"0,-3 5 798,-2-1 1,1 1-56,-1-5 0,5 0-205,0 0 0,6 0-32,-1 0 1,4-1-299,5-4 1,2-3 78,3-6 0,-2-1-496,-2 1 1,-11 2-55,1 2 0,-7 2 532,-3 3 0,-6 4 0,-1-5 0</inkml:trace>
  <inkml:trace contextRef="#ctx0" brushRef="#br0">7379 11828 8089,'8'8'-343,"-3"6"1,-3 2 1267,-2 8 1,0 6-354,0 8 1,0 3-55,0 1 1,0 1-279,0 0 0,0 4-338,0 0 0,0-4-267,0-5 0,0-8 298,0-2 1,0-1 66,0-8 0,6 0 0,2-5 0</inkml:trace>
  <inkml:trace contextRef="#ctx0" brushRef="#br0">8261 11558 7934,'-8'-6'-100,"2"4"248,6-4 1,1 7-88,4 4 0,8 1 403,6 4 1,6 1-149,-1-6 0,2-1-280,3-4 0,-1 0-130,1 0 1,-1-4-204,1-1 1,2-5 90,-2 6 0,1-6-93,-11 5 1,0 1-821,-5 4 1119,-6 0 0,-2 0 0,-6 0 0</inkml:trace>
  <inkml:trace contextRef="#ctx0" brushRef="#br0">8275 11629 7934,'-14'-8'0,"0"3"0,6 2 322,3-2-95,4 4 0,4-4-27,6 10 0,1-2-19,9 7 0,3-1-51,1 5 0,0 0-252,0 1 1,-5-1 105,1 0 1,1 0-246,-1 1 0,-2-6 74,-7 1-562,3-1 514,-6 5 0,1 0 6,-3 1 0,-5-6 91,-5 1 0,-3-1 50,-6 5 0,-6 2 175,-4 3 1,-3-3-112,-1 3 0,-7 1 175,-3-1 0,2 2-34,-2-2 0,5-3-90,-5 3 0,8-4 128,1 0 0,7-3 451,8-2-207,0 2 0,7-10-103,7 3 1,8 1-121,11-1 0,10-1-26,9-4 1,-2 0-142,2 0 0,-2 0 4,2 0 1,2 5-86,-7 0 1,0 0 91,-5-5 1,1 0-76,-1 0 1,-1 0-98,-3 0 1,1 0 40,-6 0 0,0 0-209,-5 0 1,0-5-100,1 0-43,-7-6 1,-2 3 164,-6-6 1,-6 4 296,-4 1 0,-9 0 0,-3-6 0</inkml:trace>
  <inkml:trace contextRef="#ctx0" brushRef="#br0">8019 12240 8034,'0'21'-73,"-4"-4"305,-1 7 0,0 1 440,5 8 0,0 2-353,0 3 0,0 2-322,0-7 1,0 5 58,0-5 0,2 0-189,2-5 0,-2-4-710,3 0 612,3-7 1,-5-1-444,6-7 140,-6-5 0,8 0-332,-6-8 866,0-11 0,1-7 0,2-6 0</inkml:trace>
  <inkml:trace contextRef="#ctx0" brushRef="#br0">8204 12383 8034,'22'-15'563,"-1"7"0,-13 4-403,-4 8 0,-2 0 69,-2 5 0,0 1-97,0 4 1,-6 0 46,-4 0 0,-7 0-143,-2 1 0,-2-1-167,2 0 1,2 0 119,-7 0 1,7-4-19,-2-1-57,9-5-56,-2 8 0,12-10 2,0 3 1,8-4-37,11-1 1,3 0 44,6 0 0,1 0-78,-1 0 1,1 0 24,-1 0 1,-4 0-209,-1 0 1,-5 0 13,1 0 0,-4 0-113,0 0 491,-7 0 0,4 0 0,-4 0 0</inkml:trace>
  <inkml:trace contextRef="#ctx0" brushRef="#br0">8432 12411 8004,'14'0'-544,"0"0"593,0 0-175,0 0-14,1 6-173,-7-4 267,-2 4 0,-6-4-290,0 2 240,0-2 1,-5 6 109,0-3 1,-6-4-31,2 4 0,1 1 5,-2-1 1,6 5 254,-6-6 610,7 7-415,-3-3 1,7 5-151,4-4 0,1-1-268,4-3 1,7-3 141,-3 2 0,9-2-492,-4-2 1,6 0 93,-1 0 0,2 0-53,3 0 0,-5 0 288,-1 0 0,-5-6 0,2-2 0</inkml:trace>
  <inkml:trace contextRef="#ctx0" brushRef="#br0">8830 12311 8543,'0'15'430,"0"-1"0,0 5-101,0 0 1,4 1-180,1-1 1,0-1-92,-5 5 0,5-4 126,-1 5 1,1-5 56,-5 5 1,0-7-654,0 2 1,5 1 32,0-1 18,-1 0-126,-4-4-290,0-1 345,0-6 431,0-2 0,-6-12 0,-2-2 0</inkml:trace>
  <inkml:trace contextRef="#ctx0" brushRef="#br0">8389 11231 7966,'0'-14'-519,"0"0"1,0-1 763,0 1-171,-6 6 1113,4-4-789,-4 10 0,6 4-325,0 12 1,0 2-22,0 7 0,4-4-120,1 5 0,0 0-289,-5 4 0,0-1 242,0-3 1,0 1-451,0-6 131,0 0-579,0-5 1013,0-6 0,6-8 0,2-8 0</inkml:trace>
  <inkml:trace contextRef="#ctx0" brushRef="#br0">8531 11117 7966,'8'0'-633,"-2"7"1010,-6 2 1,-6 4-5,-3 1 0,-4 2-429,-1 3 1,-1-4 126,1 4 1,0-3 46,0-2 1,0-1 142,-1-3-270,1 2 47,6-10-144,2 4 0,12-6 75,4 0 0,9 0 83,4 0 0,4 5-233,2 0 1,5 4 48,4-4 0,7 6 132,-3-2 0,10 4 0,-7 1 0</inkml:trace>
  <inkml:trace contextRef="#ctx0" brushRef="#br0">9427 11643 7880,'-22'-20'0,"0"4"-191,3-3 0,1 5 55,-5 4 0,-1-1 777,-5 6 1,3 1-210,2 4 0,-1 0-232,6 0 1,-5 1-57,5 4 0,0-2 133,5 7 0,1 4-71,4 5 0,-2 5-41,6-5 1,0 4-181,5-4 1,0 2 85,0-2 0,2-4-171,2 4 0,6-3 72,9-2 0,-2-4-53,7-1 0,0-1-46,4 2 0,-4 1 83,-1-6 1,-4 6-14,5-2 1,-8-1-74,-2 1 0,-6-4 106,-8 5 1,0-1-2,0 5 0,-2-1 49,-2-4 0,-10 4-47,-10-3 1,-3 2 28,-1 2 0,-1 1-93,1-1 1,1 0-124,3 0 1,-1-6 35,6-3 1,-5 1-150,5-1 0,0-2-199,5-8 1,1-4 188,4-10 1,3 2-466,6-7 798,0 0 0,6-11 0,2-1 0</inkml:trace>
  <inkml:trace contextRef="#ctx0" brushRef="#br0">9256 11586 7880,'14'0'137,"1"2"-137,-1 3 0,0 3 167,0 6 1,-4 0 103,-1 0 1,1 0 375,4 1 0,0-1-314,0 0 0,-1 0-136,-4 1 1,4-1-165,-3 0 0,-3 0 46,3 0 0,-5 1-51,4-1 1,-6 5 115,2 0 1,-3 1-264,-2-1 0,0-1-1,0 5 0,-2-1 6,-3 2 0,2 1 216,-6-6 1,6 0-8,-2-4 1,3-1 31,2 0 0,2-6-72,3-3 1,4-4-47,10-1 1,3-1 76,7-4 1,-1-3-400,0-6 0,1 0-149,-1-1 0,-14 8 38</inkml:trace>
  <inkml:trace contextRef="#ctx0" brushRef="#br0">2375 14316 8119,'-10'2'462,"1"2"0,6-1-9,-2 7 0,5-2 236,5 1 1,4 4-262,10-4 0,-2 4-43,7 1 1,5-6-576,4-3 0,11-4 180,-1-1 1,3 0-703,-4 0 1,-6 0 427,-2 0 0,-11 0-700,-4 0 0,-3 0 146,-2 0 838,-6 7 0,-8 1 0,-8 6 0</inkml:trace>
  <inkml:trace contextRef="#ctx0" brushRef="#br0">2403 14742 8119,'-14'21'579,"0"-7"873,6 0-809,2-12 1,12 4-177,3-6 1,12 0-354,7 0 1,7-1 123,8-4 1,4 2-495,1-7 1,5 7 150,-1-2-98,-3 4 0,7 1 1,-6 0-1</inkml:trace>
  <inkml:trace contextRef="#ctx0" brushRef="#br0">3441 14231 8575,'-8'-15'901,"-4"1"-2155,10 0 1388,-4 6 0,7 2 983,4 6 1,3 6-241,6 4-570,0 2 0,2 1-264,3-4 1,-2 4 65,7-4 0,-5-2-186,5-3 0,0-2 88,4-2 1,-1 0-681,-3 0 1,1 0 345,-6 0 0,0 0-641,-5 0 0,-5 0-5,1 0 969,-7 6 0,-9 2 0,-10 7 0</inkml:trace>
  <inkml:trace contextRef="#ctx0" brushRef="#br0">3413 14316 8119,'-15'-8'973,"8"2"-550,0 6 0,9 1-155,3 4 1,2-2-31,8 7 1,-1-1-1,0 5 1,5 5 29,0 0 1,2-1-31,-2-9 1,-4 4-1,4-4 1,-3-1 29,-2 2 1,-1-6-1254,-4 6-381,4-1 1,-11 6 1087,2-1 1,-2 0 6,-2 0 0,-2 2 183,-2 3 0,-6-2 21,-9 7 0,2-2 102,-7 2 1,0 1-67,-4-6 0,-5 5 117,0-5 1,-7 0 34,2-5 1,3 0-124,2 0 1,3 1 342,2-1 0,1 0-94,3 0 1,5 0 165,10 1 1,3-1-16,6 0 0,3 0-170,6 0 0,7-4-37,12-1 0,7-4 44,3 5 0,9-7-234,6 2 1,2-4 44,2-1 0,-5 0-132,0 0 0,6 0 22,9 0 1,-2 0-234,1 0 0,-11 0 158,2 0 1,-11 0-40,-3 0 0,-7 5 147,-8 0 0,-6-1-67,-3-4 125,-3 0 1,-8-1-59,-3-4 0,-5-3 58,-5-6 0,-3 0 113,-6-1 1,-7 1-753,-2 0 1,-6 0-84,-4 0 0,-3 4-1021,-7 1 1716,1 5 0,-7-8 0,-2 4 0</inkml:trace>
  <inkml:trace contextRef="#ctx0" brushRef="#br0">3214 15098 8089,'9'6'622,"1"4"1,-6 4-163,6 5 1,-7-2-804,2 7 0,-4-2 135,-1 2 0,-1 3 3,-4-4 1,2-2 26,-7-2 1,1-3-142,-5-2 0,-1 0 158,1 0 0,0-4-2,0-1 1,4-6 219,1 2-249,6-3 356,-4-2 1,7 1-53,0 4 1,7-4 57,2 4 0,4-2 8,1 2 1,0 3 25,0 6 1,1 0-21,-1 1 0,-1-1 59,-4 0 1,2 5 24,-6 0 1,4 2-76,-4-2 0,0-4-81,-5 4 0,0-3 26,0-2 1,0 0-93,0 1-113,0-1-418,0 0-148,-7-6-42,6-2 0,-7-12 675,3-3 0,4-17 0,-6-4 0</inkml:trace>
  <inkml:trace contextRef="#ctx0" brushRef="#br0">3455 15411 8040,'22'-7'0,"1"4"692,-4-6 0,-4 4-202,4-5 0,-3 7-333,-2-1 0,1 2-226,-1 2 1,-5 0-598,1 0 390,-7 0 1,3 2-342,-6 2 1,0 4 15,0 6 0,-6 1 289,-4-1 1,-2 0 100,-2 0 1,-5 2 210,0 3 0,0-3-42,4 3 1,1-8 556,0-2 605,6 1-672,-5-2 0,13-2 363,0-6 0,12 0-293,6 0 1,8-5-52,-3 1 0,4-8-574,2 3 1,5 1 128,4-1 0,2 5-765,-2 0 0,1-3 0,-6 3 0,-28 3 743</inkml:trace>
  <inkml:trace contextRef="#ctx0" brushRef="#br0">3967 15183 7824,'-8'6'254,"4"4"-45,-4 3 0,6 7-4,-4-4-48,6 11 0,0-5-69,0 6 0,1 5 93,4 1 1,-3-1-272,2-5 0,-2 1 81,-2-1 1,0-1-270,0-3 0,0 3 183,0-4 1,0-2-577,0-2 671,0-4 0,0 0 0,0-1 0</inkml:trace>
  <inkml:trace contextRef="#ctx0" brushRef="#br0">3498 13847 7839,'0'-14'52,"0"6"383,0 1-231,0 26 0,0-6-52,0 15 0,0 2-147,0 4 0,-5 0-71,1-1 1,-1-7 101,5 2-172,0-9 91,0 2 1,0-12-320,0 1 264,0-7 0,0 2-107,0-10 183,0-3 0,0-11-176,0 0 1,5-2 88,-1 3 1,7 0 39,-1-6 1,2 1-17,3-6 0,-6 6 3,1-1 1,-2 2 170,1-2 0,4-1-94,-4 6 0,-1 2 154,1 7 1,-4-1-47,5 6 1,-6 0 217,6 5 1,-7 7-71,2 2 1,1 10-75,-1 5 0,0 4-132,-5 6 0,0 2-124,0 7 1,-5-6-112,0 1 0,0-6 30,5 1 162,7-3 0,1 5 0,6 1 0</inkml:trace>
  <inkml:trace contextRef="#ctx0" brushRef="#br0">4536 14117 7953,'-8'1'419,"3"4"1,2 3 204,-2 6 0,2 7-284,-6 3 1,1 2-165,-2 3 0,-2 6 131,2 3-131,4-4 0,-5 7 42,6-3 1,0 10-14,5 4 0,0 3-142,0 2 0,0-7 100,0-2 0,7-6-575,2-4 1,4-4 241,1-11 0,0-2-660,0-7 0,5-6 164,0-3 1,7-5-151,-3-5 0,-1-5 341,2-9 1,-5-3 474,5-6 0,-7-7 0,4-1 0</inkml:trace>
  <inkml:trace contextRef="#ctx0" brushRef="#br0">4877 14160 8189,'-9'11'1067,"-1"3"1,5 11-670,-4 4 1,1 5-177,-1 9 1,-2 7-52,6 7 1,0 7-103,5 7 0,0-7-56,0-2 0,2-7-334,2-7 0,9-9-555,6-15 0,11-10 162,-2-9 1,6-4 713,-1-1 0,-3-12 0,5-4 0</inkml:trace>
  <inkml:trace contextRef="#ctx0" brushRef="#br0">5176 14145 7831,'6'-8'259,"-4"-4"-134,4 10 226,0-4 1,-4 7-65,3 4 0,-4 8-286,-1 6 1,0 6 131,0-1 0,0 3 16,0 1 1,-5 1-73,1-1 1,-3 0-85,3 1 0,2-2-24,-3-4 0,-1-2 104,1-7-146,0 0 125,5-6 0,2-1-92,3-7 37,3 0 0,6-8-83,0-7 0,0 0-26,1-9 0,0 5-174,4-5 1,-3 1-3,3-6 1,-3 1 84,-2-1 0,-4 6 170,-1-1 1,-4 7-108,4-2 0,-4 4 608,4 6-89,-5-4-122,2 12 0,-6-4-48,0 10 1,0 3 67,0 6 0,0 0-25,0 0 1,0 7-68,0 2 1,0 4-61,0 2 0,0 1 15,0 3 1,0 3-138,0 7 0,5 7 5,-1 7 0,3-5-109,-3 5 0,-2-8 12,3 3 0,-2-11 85,2 2 0,-4-11 1,4-4 1,-3-1 14,-2-8 258,0 0-152,0-5 207,0-6-388,-7-2 0,-1-7-167,-6-4 0,2 2 102,2-7 0,-3 1-138,4-5 0,-4 1-522,-1 4 0,5-9 325,-1 4 1,7-5 462,-2 0 0,-3-3 0,0-6 0</inkml:trace>
  <inkml:trace contextRef="#ctx0" brushRef="#br0">5460 14373 7831,'14'0'0,"-4"5"254,-1-1 365,1 7 77,4-3 0,-6 6-359,-3 1 1,-4-1-146,-1 0 1,0 2-178,0 3 1,-1-2 69,-4 7 0,2-5-480,-7 5 1,7-7 115,-2 2-1207,-3-3 531,7-8 97,-6-2 610,7-6 0,5-2-88,0-2 582,6 2 1,-3-4-179,6 6 1,-4 1 403,-1 4 1,-1-2-231,1 7 1,3-1 275,-8 5 0,6 5-114,-6 0 1,1 2-1,-5-2 0,0-3-74,0 2 0,0-2-48,0-1 1,2-3-388,3-2 1,-4-2 116,4-4-1236,3-2 943,0 4 1,4-7-1759,-2-4 1010,2 3 1029,-10-10 0,11 10 0,-5-4 0</inkml:trace>
  <inkml:trace contextRef="#ctx0" brushRef="#br0">5872 14742 7831,'10'0'416,"-1"0"1,-4 5-52,5 0 1,-7 6 183,1-2 0,-2 9-152,-2 1 1,0 6-301,0-1 1,0 3 101,0 1 0,-2 0-199,-2 1 0,-4 6 0,-6 1 0</inkml:trace>
  <inkml:trace contextRef="#ctx0" brushRef="#br0">6128 14259 8272,'15'0'296,"0"-2"-181,4-2-60,-3 2 5,11-10 1,-11 5-18,3-2 0,1-4-81,-1 4 1,0 2 26,-5 3-291,-6 2 122,5 2 181,-12 0 1,6 6 56,-7 4 0,-7 7 129,-2 2 1,1 6-38,-1-1 0,4 1-73,-5-1 1,7 1 156,-2-6 1,4 0-21,1-5 1,1-4-406,4-1 0,3-5 108,6 0 0,1-8-226,-1-6 1,0-7 75,0-2 0,0-2-34,1 2 1,4-1-179,0-4 1,0-1 115,-5 6 1,-2 0 201,-2 5 0,2 1-252,-2 4 851,-4 2-230,7 7 1,-12 3 186,4 7 1,-3 1-182,-2 13 0,0-4 3,0 9 1,0-4 118,0 8 0,0 3-62,0 2 0,0 5-179,0 4 0,-2-2 53,-3 2 0,4-4-177,-4-6 1,4-2-22,1-6 1,-2-3-7,-3-2 1,4-3 122,-4-7-55,3 0 0,1-6-245,-4-3 190,3 3 0,-5-7-506,2 4 332,3-3 0,-6-9-450,4-2 1,2-4 126,-3-1 1,4 0 505,1 0 0,-7-13 0,0-3 0</inkml:trace>
  <inkml:trace contextRef="#ctx0" brushRef="#br0">6299 14046 7831,'5'-14'-139,"-1"-1"0,1-4 189,-5 0 1,5 1 230,0 3 0,1 1-132,-1 0 1,-2 0-28,6-1 1,-1 1 165,2 0-173,2 0 1,-4 4-128,6 1 1,-4 6 77,-1-2 1,-4 3-71,5 2 1,-3 7 55,3 2 0,-2 1-111,-3 4 1,-4-3 19,4 8 0,-3 3-130,-2 2 1,0-2-364,0 1 0,0-5 55,0 1 477,0 3 0,0-6 0,0 4 0</inkml:trace>
  <inkml:trace contextRef="#ctx0" brushRef="#br0">6669 14444 7883,'12'-10'1008,"-2"1"-727,2 6-391,-4-4 1,0 9 22,-3 3 0,-4 3-160,-1 6 1,0 2 48,0 3 0,-4-2 135,-1 7 0,-6-2-130,1 2 1,3 1 24,-3-6 0,5 0 177,-4-5 0,6-5-5,-2 1 93,3-7 174,2 3-186,0-6 23,0 0 1,7 0-84,2 0 1,-1 0 165,2 0 0,-6 0-88,6 0 0,-7 7 127,2 2 1,-4 9-46,-1 0 1,0 1 86,0-4 0,0 4-116,0 0 0,0 0 185,0-5-263,0 0 121,0 0-505,0-6 235,0-2 0,5-12-468,0-3 1,6-6-58,-2-4 1,2 2 595,-1-7 0,2 1 0,-4-6 0</inkml:trace>
  <inkml:trace contextRef="#ctx0" brushRef="#br0">6868 14060 7831,'0'-8'-99,"-7"2"723,-1 6 40,0-6 62,2 4-614,6-4-19,0 6 1,2 0-86,2 0 1,0 0 165,5 0-193,-6 0 234,4 0-137,-7 0 0,0 1 116,0 4 92,0-3-370,0 10 250,0-10-131,0 4 127,0 0-242,0-4 100,0 11 0,-2-7-10,-3 3-39,4 4 0,-7-7 2,3 4 0,3 2 7,-2-2 0,-3-2 33,3 1 0,-6 1 49,5 4 0,-4 5-51,4 0 0,-1 6 87,1-1 0,4 7-135,-4 3 1,3 0 2,2 0 0,7-4-710,2 3 0,5-10 353,5-4 0,3-4-1386,7-6 1777,-1-3 0,7-6 0,1 0 0</inkml:trace>
  <inkml:trace contextRef="#ctx0" brushRef="#br0">6953 14302 8150,'1'8'848,"4"-4"1,3-2-643,6-2 1,1 0-179,-1 0 0,5-2 40,0-2 1,4-3-410,-4-2 0,5-4-87,-5 4 1,0-2-1050,-5 1 1477,0-2 0,1 4 0,-1-7 0</inkml:trace>
  <inkml:trace contextRef="#ctx0" brushRef="#br0">7124 14117 8029,'-8'14'688,"-3"2"-339,6 3 1,-1 5 165,1 9 1,3-2-159,-3 7 1,4-1 16,1 0 0,0 3-255,0-7 0,1 0 90,4-4 1,2-2-411,2-4 1,4-2 191,-4-7 1,4-6-776,1-3 1,0-4 159,0-1 1,-1-6-175,-3-4 1,1-7 373,-7-2 1,6 0-403,-5 5 826,-1 0 0,-4 0 0,0-1 0</inkml:trace>
  <inkml:trace contextRef="#ctx0" brushRef="#br0">7209 14387 7831,'8'0'0,"4"0"-165,-2 0 0,-2 0 110,1 0 0,1 0 602,4 0 0,0-2-170,0-2 1,1 2-560,-1-3 1,0-1-126,0 1 1,4-1-253,-4 1 1,3 4 172,-7-4 386,-4 3 0,7-4 0,-5-2 0</inkml:trace>
  <inkml:trace contextRef="#ctx0" brushRef="#br0">7479 14174 7831,'8'0'6,"-2"1"68,-6 4 1,2 5 619,3 9 0,-4 1-211,4 4 1,-4 3-216,-1-4 0,0 3-351,0-3 0,0 3 121,0-8 0,0 6-794,0-5 0,2 0 129,3-5-865,-4 1 1492,6-8 0,-7 0 0,0-7 0</inkml:trace>
  <inkml:trace contextRef="#ctx0" brushRef="#br0">7650 14046 7831,'7'20'336,"5"-4"-235,-8 3 0,6 2 564,-6-2 0,8 4-175,-3-4 0,-1 2 48,1-2 0,-4 3-162,5 6 1,-6-4-208,6 0 0,-7-1-147,2 6 1,-5 4-235,-5 0 1,2 7-592,-7-2 0,-1 3 498,-8 1 0,4-4-1611,-4 0 1916,3-6 0,-11 2 0,-3-5 0</inkml:trace>
  <inkml:trace contextRef="#ctx0" brushRef="#br0">7891 14387 7831,'0'-14'748,"0"4"-396,0 1 1,7 4-302,2-4 0,5 5-68,5 0 1,3 2-76,7 2 1,-1 0-47,1 0 1,4 0 129,0 0 0,0-1-528,-4-4 0,-3 3 113,-2-2 423,-3 2 0,-7 2 0,0 0 0</inkml:trace>
  <inkml:trace contextRef="#ctx0" brushRef="#br0">8062 14174 8047,'8'6'419,"-2"2"-88,-6 6 1,0 2-73,0 3 0,2 5-35,2 9 1,-2-3-2,3 3 0,-4 2-114,-1-2 0,0 5-5,0-5 1,0 5-51,0-5 1,5-4-847,0-6 1,0-5 791,-5 1 0,6-4 0,2 0 0</inkml:trace>
  <inkml:trace contextRef="#ctx0" brushRef="#br0">8545 14074 7831,'0'-22'-1162,"0"-3"1145,0 6 1,0-5 553,0 5-384,0-6 1,0 9-59,0-3 0,-4 3 34,-1 2 1,-5 0-1,6 0 0,-7 0 27,1-1 1,2 3 1,-1 2 1,4-1-91,-5 6 116,7-6-81,-9 10 0,9-6-19,-7 7 1,7 2-100,-2 3 0,4 3 73,1 6 0,0 6 49,0 4 1,0 5-28,0 4 1,0 5-25,0 9 0,1-3-20,4 4 0,-4-4 0,4-1 0,-3-1-126,-2 1 0,5-5-30,-1 0 1,1-7-61,-5 2 0,0-7 45,0-3 1,0-5-45,0 1 1,-2-3 56,-2-2 1,-4-6-244,-6-4 1,3-2 11,-4-2 0,7 0 53,-11 0 0,7-6 300,-7-4 0,3-9 0,2-3 0</inkml:trace>
  <inkml:trace contextRef="#ctx0" brushRef="#br0">8261 14074 7892,'6'-8'66,"4"4"1,-2 4 48,1 4 0,2-2 336,8 3 1,-3 1-60,3-1 0,1 1-635,-1-1 0,5-4 166,-5 4 1,2-3-177,-2-2 1,-4-5 252,4 0 0,-3 0 0,-2 5 0</inkml:trace>
  <inkml:trace contextRef="#ctx0" brushRef="#br0">8545 14415 7958,'10'0'282,"-1"0"0,1-1-236,4-4 1,6-1 130,4-4 1,1-1-13,-1 7 1,6-6-129,-6 5 1,4 1-252,-9 4 0,0-5-322,-5 0-512,1 0 1048,-7 5 0,4 0 0,-4 0 0</inkml:trace>
  <inkml:trace contextRef="#ctx0" brushRef="#br0">8702 14231 7958,'0'-8'587,"0"1"-205,0 7 1,-2 7-128,-3 2 1,4 9-5,-4 1 0,-1 6-15,1-1 0,-1 7 86,1 2 1,3 5-87,-2-5 0,2 7-113,2-2 0,2-3-140,2-2 1,4-10-316,6-4 0,2-4-81,3-6 0,3-3-405,7-6 1,-6-11 393,1-3 424,-6-3 0,8-4 0,-3-1 0</inkml:trace>
  <inkml:trace contextRef="#ctx0" brushRef="#br0">9043 13946 7958,'-14'7'594,"1"1"-343,4 6 0,-2 0-44,6 0 0,0 2-26,5 3 1,-5-3 13,1 3 1,-1 3-21,5 1 1,0 4-15,0 2 1,0-1-83,0 1-12,0-1 1,0 1-187,0-1 1,0-1-482,0-4 1,5-2-1070,-1-7 812,7 0-170,-3 1 1027,0-7 0,-2-15 0,-6-9 0</inkml:trace>
  <inkml:trace contextRef="#ctx0" brushRef="#br0">9014 14074 7958,'2'-8'55,"3"4"0,-2 8 138,6 6 0,1 4 167,4 5 0,0-2-117,1 7 1,0 0 136,4 4 0,-1-1-346,5-3 1,-4 1 51,5-6 1,0 0-415,4-5 1,-4 0 221,0 1 0,-7-1-211,2 0 1,-5-5-90,-4 1 1,-4-5-1021,-6 4 1426,0-6 0,-6 4 0,-2-7 0</inkml:trace>
  <inkml:trace contextRef="#ctx0" brushRef="#br0">9242 13918 7958,'8'8'0,"-2"4"178,-6-2 1,0-1 125,0 6 1,0-3 306,0 12 1,-5 0-330,1 4 0,-6 0-244,5 1 1,-4-5-196,4-1 0,-6 1 108,2 4 0,-4-4-148,-1 0 0,4-5 119,1 4 1,6-5-739,-2 1 1,-1-8 815,1-2 0,-6-6 0,3 4 0</inkml:trace>
  <inkml:trace contextRef="#ctx0" brushRef="#br0">9285 14131 7958,'22'-8'0,"0"-3"47,-3 6 1,-3 1 148,3 4 1,-8 0 197,-2 0 1,-1 6-120,1 3 0,-2-1-25,-7 2 1,0-1-29,0 6 1,0-1-211,0 0 0,-2 0-139,-3 0 0,-1 1-245,-3-1 1,-4 0-224,4 0-498,2-6 414,1-1 341,6-7 1,2 0 183,2 0 1,-1 0 102,7 0 1,-1 0 224,6 0 0,-6 0-88,1 0 0,-1 1 220,5 4 1,-6 3-22,-3 6 1,-2 0-40,2 0 1,-4 5 144,4 0 1,-3 5-56,-2-5 0,0 5 9,0-5 0,0 4-96,0-4 0,0-5-188,0-4 0,0-5-14,0 4-194,6-6 1,2-3 24,6-9 1,-1-9-122,-4-1 0,4-4-604,-4 4 0,-1-5 365,2 5 0,-7-5-658,2 6 1140,-4-8 0,6 10 0,0-4 0</inkml:trace>
  <inkml:trace contextRef="#ctx0" brushRef="#br0">9640 13875 7958,'2'10'-129,"2"-1"0,-2-4 62,3 4 0,1 1 817,-1 4 1,4 0-260,-4 1 0,6 3-228,-1 1 1,-3 7-89,3-3 1,-5 6-34,4 4 0,-1-3-226,1 3 1,-2 2 96,-7-2 1,5 5-115,-1-5 1,1 5 37,-5-5 0,-6 5-406,-4-5 0,-2 5 72,-3-5 397,7 7 0,-10-10 0,2 5 0</inkml:trace>
  <inkml:trace contextRef="#ctx0" brushRef="#br0">10109 13719 7882,'2'9'-110,"3"1"0,-2 4-165,6 5 1,-1 6 419,2-1 1,2 4 375,-2 6 0,-2 0 16,1 4-312,-6 10 1,10-10-27,-4 9 1,-2-3 32,-3-1 0,-2-1-236,-2 1 1,0 0 65,0-1 0,-6-1-33,-4-3 0,-4 3 61,-5-3 1,3-3-577,-3-2 0,3-7 21,2-3 0,2-10-863,2 1 1328,-3-9 0,6-12 0,-8-8 0</inkml:trace>
  <inkml:trace contextRef="#ctx0" brushRef="#br0">10479 14174 7882,'28'0'0,"6"0"0,-1 0 0,0-5 46,-5 0 1,1 1 77,-1 4 1,1 0 124,-1 0 0,-4 0-134,-1 0 0,-5 0 0,1 0 1,-8 0-1649,-2 0 1533,-6 0 0,4 6 0,-7 2 0</inkml:trace>
  <inkml:trace contextRef="#ctx0" brushRef="#br0">10650 13946 7882,'0'15'348,"0"-1"1,4 2-112,1 2 0,0 5-1,-5 5 1,1 7 293,4 3 1,-3-2-114,2 2 1,-2-2-121,-2 2 1,0 3-83,0-3 0,2-3-449,2-2 1,-2-3-142,3-1 1,1-7-1211,-1-3 791,6-4 794,-3-7 0,6-1 0,0-7 0</inkml:trace>
  <inkml:trace contextRef="#ctx0" brushRef="#br0">11176 13904 7917,'0'-15'-385,"0"1"1,0 5 329,0-1 0,0 6 55,0-6 0,-7 5 533,-2-4 0,1 6-164,-2-2 1,1 3-166,-5 2 1,-1 0-41,1 0 1,5 0 170,-1 0-157,1 0-200,1 0 1,2 7 93,6 2 0,0 5-91,0 5 1,0-1-80,0 5 1,1 1 41,4 5 0,-2-1-86,7 0 1,-6-1 25,6-3 0,-5 1-23,4-6 1,-6 5 84,2-5 1,-4 5 30,-1-6 0,-6 1 20,-3-4 1,-4 0-32,-1 4 1,-2-3-9,-3 3 0,3-5 19,-3-4 0,2 1-667,-2-6 442,3-1 1,-4-5-304,5-4 1,8-4 550,2-10 0,-3-10 0,0-7 0</inkml:trace>
  <inkml:trace contextRef="#ctx0" brushRef="#br0">11104 13904 7917,'23'0'-185,"2"4"-47,-6 1 1,6 0 420,-1-5 1,-2 0-54,2 0 1,-1 5 250,6-1 1,-2 1-91,-4-5 1,3 0-174,-7 0 0,4 2 55,-4 2 1,-5 3-242,-4 2 1,-7 4 130,2-4 0,-4 9 85,-1 1 0,0 6-7,0-1 1,-1-2-67,-4 1 0,-3 1-77,-6 5 1,0-1-26,0 0 0,4-5-44,1-5 1,5-2-322,0-1 58,2-1 139,2 0 1,6-6 149,4-3 0,7-4 330,2-1 1,2 0-519,-2 0 0,1-1-1388,4-4 1615,3 3 0,-5-10 0,6 4 0</inkml:trace>
  <inkml:trace contextRef="#ctx0" brushRef="#br0">12199 13662 7943,'-6'-14'0,"0"0"43,-4-1 1,-2 6 165,2-1 1,-1 1-28,1-5 1,-2 4-18,2 1 1,-2 1-91,-2-2 0,4 4 66,1 6 0,-1 0-125,-4 0 0,0 6-60,-1 4 32,8 2 40,-6 9 1,5 1-43,-6 7 0,4 1 122,1 3 0,6 5 22,-2 9 0,3-1-18,2 6 0,0 3 5,0 2 0,5 3-81,0-8 0,1-3-92,-1-1 0,-4-4-292,4-1 1,-3-7 173,-2-3 0,0-8-441,0-1 321,-7-7 11,6 4 0,-13-8-180,-1-4 1,0 2 65,-9-6 1,-1-2 396,-9-8 0,-2-3 0,-6-6 0</inkml:trace>
  <inkml:trace contextRef="#ctx0" brushRef="#br0">11559 14174 7943,'19'-14'111,"0"-1"0,11 1 249,-1 0 0,13 0-268,1-1 0,8 6-202,-4 0 1,4-1-375,-9-4 0,3 0 269,-12-1 0,-2 6-723,-7-1 938,-3 7 0,-7-16 0,0 4 0</inkml:trace>
  <inkml:trace contextRef="#ctx0" brushRef="#br0">12199 13761 7943,'-4'15'28,"-1"-1"1,-5 2 80,6 3 1,-6 3 587,5 6-223,1 7-205,-3-5 1,6 5-234,-4-7 1,3 1-135,2-1 1,2-4-288,3-1 1,1-5 19,4 1 0,2-10-752,-2-4 1117,-4-3 0,7-2 0,-6 0 0</inkml:trace>
  <inkml:trace contextRef="#ctx0" brushRef="#br0">12228 14003 7943,'14'0'0,"5"-5"0,0 1 0,1-3 2,-1 3 107,-3-4-95,11 0 0,-5-5-122,7 4 1,-6-4 0,1-1 1,-7 1-258,2 4 0,-3-2-155,-2 6 519,-6-6 0,-2 3 0,-6-6 0</inkml:trace>
  <inkml:trace contextRef="#ctx0" brushRef="#br0">12384 13790 7686,'-8'-14'-156,"2"6"1,6 3 835,0 10 1,0 4-226,0 10 0,0 5-101,0 9 0,0 3-100,0 7 1,0 0-29,0-1 1,0 1-49,0 0 0,5-7-59,-1-3 0,7-4-631,-1-6 1,7-4 331,2-9 0,0-4-643,-5-6 1,1-2 216,-1-2 1,-2-10-11,-2-10 0,1-3 616,-6-1 0,-1-1 0,3-6 0,1-1 0</inkml:trace>
  <inkml:trace contextRef="#ctx0" brushRef="#br0">12526 13761 7943,'10'-12'-820,"-1"2"894,1 4 1,6 8 311,2 2 0,-2 6-59,3 9 1,-3-3 159,-2 3 0,0 3-296,1 1 27,-1 11-41,-6-4 0,3 6-1,-6-3-137,-1-3 34,-4 5 1,0-7-64,0 1 0,0-1 79,0 1 1,-6-6-105,-3 1 0,1-7-405,-2 2 1,1-3 210,-6-2 1,1-1-519,0-4 0,5-2 46,-1-7 681,1 0 0,1-7 0,1 0 0</inkml:trace>
  <inkml:trace contextRef="#ctx0" brushRef="#br0">12853 14032 7943,'21'0'-39,"1"-2"19,6-3 1,-4-1 97,0-4 1,-1-2 30,6 2 0,-1 2-189,1-1 0,-2 4 76,-4-4 1,-2 6-475,-7-2 1,-4 3-207,-1 2 684,-6 0 0,4 7 0,-7 1 0</inkml:trace>
  <inkml:trace contextRef="#ctx0" brushRef="#br0">12981 13776 8486,'10'6'339,"-1"4"0,-6 4-8,2 5 0,1 0 262,-1 9 0,1-1-233,-1 11 0,-3 0-115,3 4 0,-4-1-247,-1-3 1,0 3-340,0-3 1,2-3-835,2-2 1,-2-4 1174,3-6 0,-4 4 0,-1-5 0</inkml:trace>
  <inkml:trace contextRef="#ctx0" brushRef="#br0">14132 13598 8942,'14'-1'-434,"9"-4"-1213,-2 4 1647,-7 1 0,-6-6 0,-2-2 0</inkml:trace>
  <inkml:trace contextRef="#ctx0" brushRef="#br0">13934 13648 7879,'-14'0'0,"-1"0"45,1 0 0,5 0 366,-1 0 106,7 0-245,-3 6 0,12 0-163,4 4 106,2 3-145,2-12 1,5 12-76,0-4 1,7-1 5,-3 2 1,-1-6-206,2 6 1,-5-5 62,5 4 1,-8-4-152,-2 4 1,-2-4 68,-7 4 0,0-4 20,-5 5 0,-3-2-185,-7 1 261,1 4 133,-18-5 0,10 1-37,-7 1 1,0-3 8,-4 3 0,1 3 144,3-4 0,-3 2 6,4-1 1,0 2 167,0-2 0,5 2-83,-1 3 0,5-1 65,5 0 0,2-5 343,7 1-292,0-1-165,13-1 0,-2 3-29,13-6 0,1 0-100,8-5 0,4-6-221,5-4 0,7-7 81,3-2 1,4 0-99,1 5 1,-4-4-776,-5 4 0,-1 3 743,-17 11 1,-2 0 234,-9 0 0,-9-6 0,-4-2 0</inkml:trace>
  <inkml:trace contextRef="#ctx0" brushRef="#br0">13792 14060 8068,'-8'0'-382,"1"6"48,7 4 235,0 9 253,0 3 1,0 8 331,0 3 1,2-1-176,3 6 0,-4-2 27,4 2 1,-3 1-189,-2-6-7,0 7-18,0-10 0,1 5-370,4-7 0,-3-1-2,2-3 0,-2-4-521,-2-6 371,0 1 86,0-7 0,0-10-26,0-12 1,1-4-64,4-10 0,-2 1 400,7-11 0,-5 0 0,4-4 0,1 1 0,4 3 0,0-2 0,0 7 0,-4 5 0,-1 4-78,1 7 1,-1-2-121,1 9 403,-7 4 61,3 6 1,-6 6 37,0 4 0,-5 2-75,1 2 1,-7 2 162,1 3-292,-3-3 3,-1 5 0,0-3 58,0 1 0,4 0 72,1-4-70,6-1-71,-4 0 0,9-6-119,3-3 0,4-4-62,10-1 0,-2 0 59,7 0 0,-5-5-559,5 1 286,-1-1 104,0-1 1,2 3-123,-6-7 1,0 7-10,-5-2 330,-6 4 0,5-6 0,-6-1 0</inkml:trace>
  <inkml:trace contextRef="#ctx0" brushRef="#br0">14062 14245 7865,'22'0'0,"0"0"-536,-3 0 375,-3 0 140,11-6 0,-12 4-46,4-3 0,-8 4-139,-1 1-413,-7 0 514,3 0 1,-7 1 104,-4 4 0,-3-2 0,-6 7 0,0-3 0,0 3 0,-5 3 0,0-4 0,0 4 0,4 1 227,1 0 0,5-1 509,-1-4-170,7 4 0,5-7-9,12 4-452,6-4 47,9-6 1,-1 0-125,1 0 1,4-6-262,0-4 0,-1 4-328,-9 1 331,4-3 153,-11 7 77,5-12 0,-7 5 0,0-6 0</inkml:trace>
  <inkml:trace contextRef="#ctx0" brushRef="#br0">14403 14202 7865,'9'2'109,"1"3"0,-7 2 272,2 8 1,-4 5-156,-1 4 0,0-2 0,0 2 1,0-2-248,0 1 0,0 3-160,0-7 1,-4 0-228,-1-5 0,0 0-341,5 0 749,0-6 0,0-1 0,0-7 0</inkml:trace>
  <inkml:trace contextRef="#ctx0" brushRef="#br0">14302 13173 6189,'1'-1'0,"14"-7"0</inkml:trace>
  <inkml:trace contextRef="#ctx0" brushRef="#br0">14303 13051 7925,'0'-8'-414,"0"1"0,0 9 767,0 3 0,0 3 115,0 6 1,0 2-123,0 3 1,0 3-117,0 6 1,0 1-187,0-1 0,0 0-222,0 1 1,0-1 61,0 1 0,0-1-398,0 1 514,7-1 0,-6-6 0,6-1 0</inkml:trace>
  <inkml:trace contextRef="#ctx0" brushRef="#br0">15000 13477 7876,'0'-14'0,"0"0"-56,0 0 0,-1-1 166,-4 1 1,-1 5-56,-4-1 1,-3 5 8,4-4 1,-8 6 41,-2-2 1,-2 3 53,2 2 0,2 7-2,-7 2 0,7 5 29,-2 5 0,3 4-36,2 5 0,1-1-113,4-4 122,-4 4-117,11-5 1,-4 5-115,6-3 1,0 1 2,0-6 0,2 2-173,2-2 0,-2-3 100,3 2 0,-4-2-45,-1-2 0,0 5-231,0 0 200,-6 0 59,-2 2 0,-6-5 5,0 3 19,-1-4-1,1 0 1,5-3-21,-1-2 0,5 1-48,-4-6 1,6-4 202,-2-10 0,3-1 0,-4-23 0,-2 3 0</inkml:trace>
  <inkml:trace contextRef="#ctx0" brushRef="#br0">14872 13506 6828,'-8'6'0,"2"2"0</inkml:trace>
  <inkml:trace contextRef="#ctx0" brushRef="#br0">14901 13477 7876,'0'-8'-468,"-7"2"1,4 6 1367,-6 0-383,6 0 72,-4 6-271,7-4-164,0 10 0,7-10-15,2 3 0,4-4-30,1-1 0,0 0-149,0 0 1,5 0 90,0 0 1,5 0-172,-5 0 0,5 0-150,-5 0 185,-1 0 32,-10 0 0,5 0-47,-4 0-22,-2 0 129,-1 7 0,-6 1 4,0 6 1,0 0 60,0 0 0,0 7 160,0 2 1,-1 4-87,-4 2 1,-2 1 75,-2 3 0,-4-1-160,4 5 0,1-5-15,-1 1 0,5-9-81,0-5-22,2-3-56,8-8 0,2-2-253,6-6 0,2-3 22,3-7 1,2 1-258,2-10 0,4 1 134,-3-1 0,3 4-474,1-4 940,-6 9 0,-16 6 0</inkml:trace>
  <inkml:trace contextRef="#ctx0" brushRef="#br0">9910 11373 8027,'-14'-8'3,"0"2"1,0 6-312,-1 0 1,6 6-105,-1 4 575,1 9 1,-1 8 311,1 6 0,6 11-17,-2-1-281,-3 9 1,7-3-170,-4 3 0,3 0 139,2-9-189,0 2 1,0-15-189,0 4 0,8-12 46,6-8 1,5-1-293,5-9 1,8-5-447,-4-9 922,4-2 0,-4-9 0,1-1 0</inkml:trace>
  <inkml:trace contextRef="#ctx0" brushRef="#br0">10209 11274 8055,'0'-29'103,"0"7"-103,0 2-186,-7 12 161,0 1 0,-8 20 583,1 6 1,5 13-191,-1 5 0,7 11-29,-2 4 1,4 10-252,1 4 1,0 3-370,0 2 0,6-6 415,3-3-529,-2-10 239,5-3-160,-10-6 1,9-9-315,-6-5 0,0-7-82,-5-8 292,0-6 1,-8-3 132,-7-10 1,1-3 131,-5-6 1,-3-7 367,-2-2-144,-2-4 74,-3-2 0,1-1 67,-1-3-145,1 3 168,6-5 0,3 7 215,9 0 0,4 4-153,6 0 0,11 7 20,3-2 1,15 5-153,-1 4 1,8-1-35,-2 6 1,4-1-342,-5 1 1,5 4-2,-5-4 213,-6 3 0,0 2 0,-5 0 0</inkml:trace>
  <inkml:trace contextRef="#ctx0" brushRef="#br0">10308 11515 8055,'7'15'182,"-6"0"124,4 4 1,-3 3-46,-2 7 0,4 6 205,1 2 1,0 5-288,-5 0-202,0 1 185,0-1 0,4 0-489,1-5 171,0-2-120,1-6 1,-3-9-904,7-6 797,-1 1 0,6-15-138,-1 0 0,-5-11 241,1-8 1,-5-11 278,4 1 0,-6-15 0,3 0 0</inkml:trace>
  <inkml:trace contextRef="#ctx0" brushRef="#br0">10522 11643 8055,'7'-22'206,"0"2"161,-7 12 0,0 3-71,0 10 0,-2 3 98,-3 6 0,-2 6-300,-8 4-116,1 3 210,0 1 1,0-1-195,-1-3 33,1 3-78,0-11 1,6 4-130,3-6 222,4 0 1,4-1-158,6-3 0,7-4 12,13-6 0,-1 0-204,1 0 1,1-5-586,3 0 420,-3-6 271,-2 10 1,-3-7-825,-6 3 440,0 4 585,-4-6 0,5 1 0,2-2 0</inkml:trace>
  <inkml:trace contextRef="#ctx0" brushRef="#br0">10749 11373 8055,'16'-13'-312,"3"4"195,-3 3 1,10 6 1178,-2 0-376,3 6-313,1 2 1,1 8 446,-1 3-409,1 3-84,-1 6 0,1 5 123,-1 1 1,-11 2-197,-2 2 1,-12 1 0,-3 13 0,-13 1-162,-11 3 1,-6-3-501,-7-1 1,-1 5 406,-10 4 0,26-27 0,0 0 0,-21 31 0</inkml:trace>
  <inkml:trace contextRef="#ctx0" brushRef="#br0">15298 13544 9627,'-7'33'185,"-6"14"-62,4 0 1,2 7 20,3-2 0,2-3-497,2-1 179,0-10-209,6-4 1,9-8-1081,6-9 1463</inkml:trace>
  <inkml:trace contextRef="#ctx0" brushRef="#br0">15768 13264 7882,'-6'-14'-92,"2"6"99,-5 3 0,4 3 231,-4 2 0,6 2 1,-2 3 149,3 4-369,-4 4 102,4 1-16,-4 7 0,6 6 32,0 6 1,5 6-43,0-1 0,4 0-107,-4 5 1,-1-4 87,-4 9 1,0-4-68,0-2 1,0-4-215,0 0 81,0 0 64,0-2 1,-1 1-143,-4-4 187,4-3-29,-12 5 1,5-8-132,-6-4 1,0-2-1,-1-7 1,1-1-204,0-4 1,-2-3 100,-3-6 0,3-6-51,-3-3 1,2-12 327,-2-7 0,3-7 0,-4-8 0</inkml:trace>
  <inkml:trace contextRef="#ctx0" brushRef="#br0">15540 13705 7882,'15'0'-93,"-1"0"169,0 0 1,0 0 163,1 0 0,3 0 502,1 0-291,7 6-163,-10-4 0,6 4-760,-3-6 230,-4 0-483,6 0-616,-7 0 1341,0 0 0,1 0 0,-1 0 0</inkml:trace>
  <inkml:trace contextRef="#ctx0" brushRef="#br0">15825 13634 7894,'0'14'0,"0"0"0,0 7 0,0 2 0,0 10 327,0 5 1,0 2 966,0-2-813,0 3-328,0-5 1,0 0-224,0-2 0,1-4-45,4-2 1,-2-6-784,7-3-387,-7-9 675,10-4 419,-12-6 0,10-13 191,-6-6 0,6-12 0,-3-6 0</inkml:trace>
  <inkml:trace contextRef="#ctx0" brushRef="#br0">15910 13761 7894,'8'-14'0,"-3"0"446,-4 6-48,-1 2 0,0 18-117,0 7-65,0 7-95,-6-4 0,0 5-16,-4-4 1,-1 3 5,6-3 1,-4 3-294,4-7 140,0 0-192,5-5 0,7-6-303,2-4 291,4-8 118,7-4 0,3-6-245,5-1 343,0 7-106,1-4 1,-1 10-118,1-3 1,-2-1 3,-4 1 0,-2 1-119,-7 4 1,0-2 367,0-3 0,1-3 0,-1-6 0</inkml:trace>
  <inkml:trace contextRef="#ctx0" brushRef="#br0">16180 13463 7894,'14'-8'-59,"1"3"1,-1 5-1,0 5 1,5 3 354,0 6 1,5 2 464,-5 3 0,1 3-236,-1 6 1,-3 1-59,3-1 0,-3 2-150,-2 4-101,0-4-27,-6 11 0,-3-5-183,-10 7 51,-3 6-290,-12 1 1,-4 2 46,-9 0 1,-5-6-210,-10 2 0,4-11-520,-3-3 0,-4-11 915,-1-4 0,2-5 0,-3-4 0,0-5 0,-3-4 0</inkml:trace>
  <inkml:trace contextRef="#ctx0" brushRef="#br1">1280 9895 8550,'-6'-8'1326,"4"1"-904,-4 7-243,6 0 1,1 0-230,4 0 356,3 0 1,11 0-8,0 0 1,6 0 349,-1 0-337,3 0-138,1 0 0,5 0 63,1 0 1,3 0-48,-3 0 1,4 0 0,-5 0 0,1 0-24,0 0 0,-3 2-206,7 3 1,2-4-144,7 4 163,4-3-168,12-2 1,0-2 731,3-3-1179,4-3 751,-12 1 1,5-6 157,-6 3 1,2-2-154,2-2 1,3 1 294,2 3 0,2-2-68,-6 2 1,-1 4 103,-4 1 0,-11-1-239,-4 1 0,-4-1-243,0 1 0,-3 4 390,-7-4-395,7 3 75,-5-4 1,5 4 274,-7-2 0,1-3-273,-1 3 1,1-6 89,-1 5 0,-4-1-128,0 1 1,-7 4 35,2-4 1,-3 3 17,-2 2-30,0 0 1,0 0-26,1 0 52,-8 0-63,0 0 17,-1 0 124,2 0 1,1 0 0,1 0 0,-5 0 87,4 0 44,-6 0 3,10 0 32,-5 0-163,6 0-9,0 0-84,-6 0-533,5 0 300,-12 0-1453,12 0-1355,-11 0 2996,4 7 0,-6 1 0,0 6 0</inkml:trace>
  <inkml:trace contextRef="#ctx0" brushRef="#br1">5787 12980 8083,'-8'-7'-337,"2"6"1,7-6 921,4 7 0,3-1-121,6-4 1,5 3-76,0-2 1,6 2-122,-1 2 0,1 0 109,-1 0 1,3 0-124,-3 0 1,7 0-15,2 0 0,9 0-37,0 0 0,2-6-94,9-4 1,-1-2-74,5-2-904,-1-1 872,-5 1 0,-2-5-31,-6 0 1,-7 0 68,-3 5 1,-8 1-96,-1 4 0,-7-2 136,2 6-43,-9 0-120,-4 5-26,-6 7 603,0 1 0,-6 6-477,-4 0 27,-9 0-74,4 0 0,-12 1 14,3-1 0,-1-2 21,1-2 0,-3 1-5,4-6 0,-3 0-19,3-5 1,-3 0-4,7 0 0,0 0-194,5 0 1,6 1-705,4 4 917,-4-4 0,6 12 0,-4-5 0</inkml:trace>
  <inkml:trace contextRef="#ctx0" brushRef="#br1">6768 13051 9934,'0'15'492,"0"4"0,0 2-388,0 3 1,0 3 52,0-4 1,0 4-162,0 1 1,0-4-28,0 0 0,0-2 71,0 2 0,0 1-698,0-6 1,0 0 23,0-5 1,0 0-240,0 1 0,-1-8 873,-4-2 0,-3 3 0,-6 0 0</inkml:trace>
  <inkml:trace contextRef="#ctx0" brushRef="#br1">6640 13264 8582,'0'14'806,"0"7"-426,0 2 0,0 11 270,0 3 0,0 5 645,0 0-692,0 1-291,6-7 0,-4-3 242,3-9 1,3 0-220,1-10 0,4 2-164,1-12 1,2 1-120,3-5 0,3-8-267,6-6 0,2-13 26,3-11 0,2-3-251,3-1 0,0 1-2295,-9 3 777,2-3 1958,-15 17 0,4-16 0,-5 10 0</inkml:trace>
  <inkml:trace contextRef="#ctx0" brushRef="#br1">6157 14686 8340,'0'-15'-45,"0"1"1,-2 5 476,-3-1 77,4 7-276,-5-3 1,4 7-88,-3 4 0,4-2 160,-4 7 1,3 1-31,2 8 1,5-4 126,0 4 1,1 2-160,-1-2 1,-2 5 16,6-5 0,-5 1-50,0-1 0,3-3-153,-3 3 1,1 1 156,-5-1 0,0 0-112,0-5 1,0 1-184,0-1 42,0-6 43,0 4-172,0-4 57,0 7 0,2-6 109,2 0 227,-2-5-4,4 2-108,1-6 1,1 0 136,6 0-43,0 0-107,0-6 64,0 4-157,1-4 52,5 6 0,1 0-6,2 0 1,-2 0-18,-7 0 0,0 0-22,1 0 0,4 4 14,0 1 0,0 0-8,-5-5 0,5 0 12,0 0 1,1 0 68,-1 0 0,-3 0 3,3 0 1,1 0-54,-1 0 1,7-5 10,-3 0 1,-1 1-26,2 4 0,0 0 7,4 0 0,1 0 107,-1 0 0,5 0-7,1 0 0,5-5 1,-1 0-63,-3 1-14,6 4 0,-11-5-157,3 0 1,-3-4 49,-2 4 1,1-5 59,-1 6 0,7-7 75,3 1 0,3-1 73,2 2 1,-1-2-80,1 6 1,0-2 86,-1 3 0,1 2 64,0-3 1,-1-1-48,1 1 0,0-1-95,-1 1 1,7 2-44,3-6 1,4 4 12,0-5 0,1 6-67,0-6 1,3 5-202,-3-4 0,2 6 31,-12-2 0,0-1 143,-4 1 1,0-4 210,-1 4-162,7-6-372,-4 9 422,3-4 0,0 4 84,-1-2-120,-6 2-50,0-4 72,-4 6-26,-7 0 1,6 0-110,-12 0 1,4 0 139,-9 0 3,6 0-257,-9 0 0,6 0 74,-3 0 290,3 0-178,1 6-49,3-4 62,-3 4 1,3-6 5,-2 0-52,3 0 51,-11 0 1,9 0 0,-6 0 9,-2 0 0,1 0 66,1 0-50,-4 0-42,12 0 0,-11 0-181,3 0 1,-3 0 29,-2 0 67,0 0 1,1 0 5,-1 0 1,0 0-10,0 0 1,0 0 71,1 0 1,-1 0 13,0 0 1,0-5-14,1 0 1,-1-1 23,0 1 0,0 4-24,0-4 0,1-1-1,-1 1 0,0 0-101,0 5 95,0-6-3,1 4 0,-1-4 0,-5 6 30,1 0 1,-7-2 18,2-2 152,-4 2 394,-1-4 63,0 6-311,0 0 129,0-7 74,0 0-89,0-8-275,0 1 0,2 0 144,3 0-302,-4-1 0,6 1-267,-7 0 1,1-5-435,4 0 0,-2-5 146,7 5 551,-7-6 0,9 3 0,-4-6 0</inkml:trace>
  <inkml:trace contextRef="#ctx0" brushRef="#br1">7650 12752 8221,'-8'-6'-577,"-5"4"939,11-10 195,-4 10 0,12 0 53,4 7-391,-4 13-3,7-9 0,-5 18 65,6-3 1,-1 2-144,-4 3 0,2-7-139,-6-3 0,4 1 105,-4-1 1,1-1-144,-1-9 198,-3 4 0,4-10 35,-6 7-155,0-7-144,0 3 350,0-6 303,0 0-164,6 0-22,-4 0-220,4 0 96,1 0-141,1 0 17,6-6 0,-5 4 33,1-3 1,-6-1-74,6 1 1,-1 1 16,6 4 0,-1-5-12,0 0 0,0 0-135,1 5 1,0-1 118,4-4 1,-1 3-110,5-2 1,1 2-117,4 2-62,1 0 199,-7 0 0,5 0-126,-3 0 1,2 0 80,3 0 0,-1-1-16,1-4 0,-1 3 76,1-2 0,-1-3 1,0 2 1,1-1 50,-1 1 0,2 4-72,4-4 1,-3-1 232,7 1 32,0 0-134,11-1 0,-3 4 182,6-2 0,0-4-196,5-2 1,0 2-28,0-1 0,-7-1-29,-2-4 1,7 2-296,2 2 0,7-3 290,-2 4 1,4 1 24,-4-1 0,-2 5 69,-8 0 1,-3 2-49,-6 2 0,0 0 5,-1 0 1,2 0-23,4 0 0,-1 0 25,10 0 0,-8-5-67,8 1 0,-3-3-5,2 3 0,-5-4-125,-4-7 1,-1 6-104,2 0 0,4-1 426,9-4-1200,-2 0 1063,10 6 1,-10-3 14,2 6 0,-13-5-83,-6 6 0,-4-1 13,0 5 1,-1 0 166,-4 0 0,-3-2-139,3-2 0,-5 2-174,-4-3 1,3 4-1,-3 1 1,-4 0 1215,-1 0-1087,-3-7 372,-2 6-223,0-5 67,-6-1 0,0 6 282,-3-4 429,-4-3-583,12 0 1,-10-5-169,7 4 1,-6-4-240,6 4 1,-7-4 70,2-1 0,1 5-155,-1-1 1,4 1 64,-4-6-31,0 1 0,-5 0-181,0 0 1,0 0-228,0-1 1,-6 3-1574,-4 2 1049,4-9 333,-13 10 715,16-18 0,-23-8 0,11-9 0</inkml:trace>
  <inkml:trace contextRef="#ctx0" brushRef="#br1">11062 14558 8219,'-8'-7'0,"-5"6"-52,4-4-82,3 3 429,-7 2-6,5 0 1,-2 2-136,1 3-22,6 3-33,-3 6 1,6 2 321,0 3-246,0 3-33,0 0 1,1 5 42,4-4 1,-4-1-66,4 2 0,1-6-122,-1 0 1,0-2 180,-5-1 39,6-1-297,-4 0 194,4-6-62,-6-2 1,0-4 8,0 2 1,2-2 46,3 3 1,-2-4-4,6-1 1,-4 0 55,4 0 1,1 0 2,4 0 1,2 0 97,3 0-138,-3 0-22,10 0 1,-3 0 80,5 0-48,0 0-88,1 0 0,4-4 44,0-1 0,0-1-35,-4 1 1,4 2-14,0-7 1,0 7 9,-4-2 1,6 4-30,2 1 0,5 0-71,0 0 96,7 0 3,-5 0 1,12-5-139,-4 0-741,-3 1 808,0-3 0,-8 4-2,-3-6 0,3 1 118,-3-2 0,3-1 2,1 6 1,1-4-26,0 4 1,-5-4 102,0 4 0,-2 0-29,2 5 0,-3 0 550,-7 0 0,0 0-423,1 0 1,-5 0-82,-1 0 0,-5 0 30,1 0 1,-4 0 217,0 0-205,-1-6 0,0 0-69,0-4 0,-1-3-24,-4 4 1,2 1-228,-6-1 303,0 5-299,1-8 0,-4 4-229,3-6 1,-4 4-282,-1 1 1,-1-1 164,-4-4 1,-1-6-263,-4-4 1,-1 2 684,6-2 0,-6-6 0,3-6 0</inkml:trace>
  <inkml:trace contextRef="#ctx0" brushRef="#br1">13664 14728 7976,'-8'0'274,"1"0"-190,7 0 113,0 7 96,0-6 15,0 12-143,0-5 1,5 6 11,0 0 1,6-4 77,-2-1 0,-1-4-57,2 4-57,-7 1 141,10-2-232,-12 4 101,12-4-33,-12 0-43,6 5 39,-1-12 1,-4 7-12,2-3 1,0-4 224,0 4 12,-2-3 27,4-2-55,1 0-136,-6 0 0,7 0 172,-3 0-196,-4 0 52,6 0 0,-1-2 67,3-3 0,-1 4-118,2-4 1,-1 4-11,6 1 0,-6-2 18,0-3 1,1 4-42,4-4 1,0 2-67,1-2 112,-1 3-65,0-10 0,5 9 49,0-7-2,6 7-90,-3-10 0,13 7-71,3-3 1,-2-2 74,2 6 0,-5-2-139,5 3 0,0 2 128,5-3 0,-5 4-7,0 1 1,-2 0-97,2 0 83,3 0-46,-5-6 0,10 4-3,6-3 42,7 4-209,12 1 0,0-5 276,0 0 1,-11 0-91,-3 5 1,-2-4-99,7-1 1,3-1 64,6 1 0,1-1-21,4-4 0,-3-3 83,3 4 0,-13-2 26,-1 1 0,-6-2 256,11 2-324,-1 4 111,-1-7 1,3 12 164,-7-4 0,1-1-171,-5 1 0,-7-1-19,-2 1 0,-4 3 2,-1-2 1,-1-3-1,1 3 0,-7-3 87,-2 3 1,-6 2 10,-4-3 1,-4-1 403,-6 1 324,-6 0-632,5-1 1,-13-2-365,0-6 1,-3 0-296,-11 0 0,3-7 54,-8-3 0,-2-3-262,2-1 1,0-7 596,5-3 0,0-15 0,-1-6 0</inkml:trace>
  <inkml:trace contextRef="#ctx0" brushRef="#br0">13522 13292 8035,'-10'0'0,"1"0"561,5 0-236,-2 0 1,8 0 3,2 0 1,4 0 73,7 0 1,5-1-195,4-4 1,7 2-128,3-7 1,3 1-471,-3-5 247,-1 6-187,-5-5 1,-1 10-484,-3-6 0,-4 5 532,-5 0 279,-1 2 0,0-4 0,0-2 0</inkml:trace>
  <inkml:trace contextRef="#ctx0" brushRef="#br0">13806 13093 8035,'-8'0'-157,"0"0"210,3 0 0,4 2 124,-4 3 1,2 4 178,-2 10 1,4 5 438,-4 9 1,-3 3-122,-2 7-473,4 0 0,-5-2 0,6-3-101,-6 3 1,10-16 74,-4 3 0,5-10-1,5-4 1,3-1-92,6-9 1,2 1-240,3-5 0,-2 0-661,7 0 464,-7-6 202,10-2 1,-11-6-1274,3-1 626,-4-5 256,0 4 0,-6-6-930,1 3 1472,-7 3 0,9-4 0,-4 5 0</inkml:trace>
  <inkml:trace contextRef="#ctx0" brushRef="#br0">13877 13307 8035,'0'7'698,"6"0"-576,4-7 1,2-2-210,3-3 0,5 2 196,4-6-109,3-1 0,7-4 0,3 0 0</inkml:trace>
  <inkml:trace contextRef="#ctx0" brushRef="#br1">11289 11402 8075,'-14'0'1008,"6"0"-224,2 0-113,6 0-404,6 0 1,8-5 71,10 0-412,3-6 96,8 9 1,-5-10-448,3 2 0,2-2 125,-2-3-57,-6 8 0,-5-4-312,-3 6 0,-8 0-244,3 5-194,-9 0 1106,1 6 0,-12 2 0,-2 6 0</inkml:trace>
  <inkml:trace contextRef="#ctx0" brushRef="#br1">11417 11601 8075,'-14'22'-454,"6"-2"812,-4-6 156,10-6 0,2-3 117,9-10-481,4-3 0,8-10-755,2-1 429,-2-7 0,4 9-166,-6-7 0,5 7-734,-5-2 1076,0 3 0,-5 2 0,0 0 0</inkml:trace>
  <inkml:trace contextRef="#ctx0" brushRef="#br1">11616 11188 8075,'15'-6'-332,"-1"4"1,5-4 592,0 6-58,6 0 0,-5 0 424,4 0 1,1 2-152,-6 2 1,0 4-252,-4 7 1,2-1 8,-3 0 0,4 2-124,-9 3 1,-3-3 72,-1 2 0,-3-2-181,-2-2 0,0 1-126,0-1 1,-8 5-393,-6 0 0,-2 0-1009,-8-5 793,0 0 732,2 0 0,-5 1 0,5-1 0</inkml:trace>
  <inkml:trace contextRef="#ctx0" brushRef="#br1">12100 10804 7488,'9'0'845,"1"0"1,4-6-884,5-3-22,6-4 2,-3-7 1,2 2-7,0-6 1,-2 7-188,1-2-615,4-3 583,-17 6 283,2 2 0,-18 8 0,-2 6 0</inkml:trace>
  <inkml:trace contextRef="#ctx0" brushRef="#br1">12157 10719 8124,'8'0'-123,"4"6"1,-9 2 764,7 7-324,-7 5 1,8 7-79,-6 6 0,-1 8-51,-4 2 0,0 4 82,0 5 1,0-1-5,0-4 0,0-4-371,0 0 1,5-4-419,0-10 0,4 1-803,-4-11 718,6-7-90,-9 1 254,4-12 1,-6 4 442,0-10 0,0-9 0,0-8 0</inkml:trace>
  <inkml:trace contextRef="#ctx0" brushRef="#br1">12228 11018 8124,'15'-13'-519,"4"4"324,4-4 0,0 5 229,1-6 1,-2 4 250,2 1 0,-1 4-161,-8-4-394,2 6 184,-15-4 127,4 14 5,-12 0 0,-2 8 6,-6-1 1,-2 6 40,-3 4 0,3-2 120,-3 2 0,5-5-111,4 5 0,-1-12 282,7 2-468,-1-3 4,11-3 152,2-1 1,13-10-282,2-7 119,4 1-177,2-18 1,-6 9-250,1-5 0,-7-1 516,2-4 0,3-1 0,0 1 0</inkml:trace>
  <inkml:trace contextRef="#ctx0" brushRef="#br1">12484 10790 8124,'14'-6'190,"0"-4"1,2-2-308,3-2 1,-3-1 106,3 1 1,-4 0-216,0 0 0,-3 0-561,-2-1 437,2 1-29,-10 6 378,4-4 0,-6 4 0,0-7 0</inkml:trace>
  <inkml:trace contextRef="#ctx0" brushRef="#br1">12583 10705 8124,'0'14'0,"0"-4"-13,0-1 0,0 2 179,0 8 0,0-1 71,0 5 0,0 1 30,0 4 0,0 6-87,0-1 0,0 1-118,0 0 0,0-3-469,0 7 300,-6-13 1,4 9 75,-2-11-736,2-2 421,2-1-217,0-5-525,0-8 561,0 0 527,0-20 0,6-3 0,4-12 0,-2-5 0,1 0 0,1-2 0,4 2 0,0 7 0,0-2 0,-4 9 0,-1 0 0,1 3 9,-2 2 0,-2 5 304,-6-1-230,0 7 40,0-3-59,0 6-11,0 0-151,0 6 286,0-5 202,0 6-326,0-7 637,0 0-488,0 6 58,0 2 1,0 11-50,0 0 0,0 6 126,0-1 0,0 4-88,0 5-90,0-3-13,0 5 0,0-6-348,0-1 129,0 1-135,6-7 0,-4 3-536,3-6 485,2 0 212,-5-5 0,6-6-781,-3-3-468,-4-4 1285,6-7 0,-1-8 0,2-8 0</inkml:trace>
  <inkml:trace contextRef="#ctx0" brushRef="#br1">12825 10733 8124,'16'-12'-596,"3"2"1,-2-2 595,7 2 0,-1-2 0,4-3 80,-3 1 1,1 0 168,-6 0 0,5 4-314,-5 1 0,0-1-222,-5-4 0,-6 5-368,-3-1 373,-4 1 282,-1 1 0,0 1 0,-6 1 0,-2-2 0</inkml:trace>
  <inkml:trace contextRef="#ctx0" brushRef="#br1">13010 10506 7146,'8'6'665,"-2"2"1,-6 6-23,0 1-386,0 5 0,-2 1-52,-2 2 0,-4 4-99,-7-3 1,-5 3-15,-4 1 0,2 1-225,-2-1 1,5 0-607,-4 1 436,5-1 199,-2-6 0,7 4-520,4-7 361,-4 0-518,12-11-306,-12 4 1087,11-10 0,-4-2 0,6-8 0</inkml:trace>
  <inkml:trace contextRef="#ctx0" brushRef="#br1">13024 10677 8124,'6'14'-496,"-4"2"722,3 2 0,-4 5 398,-1 5 0,-1 7-34,-4 3-411,3 3 1,-4 1 178,6 1-528,-6-7 155,4 5-131,-4-11 1,6 5-115,0-6 1,0-7-250,0-3-508,6-10 649,-4-2 0,4-11-181,-6-5 1,0-4 548,0-15 0,0 3 0,0-10 0,0 2 0,0-1 0,0-5 0,0 9 0,0-5 0,0 7 0,0 1-21,0 3 1,5-1 196,-1 6 52,7 0 0,-3 6 132,7 4 1,-1-2 530,0 6-367,0 0-267,0 5 1,1 0 69,-1 0 60,0 0-532,0 0 122,1 7 1,-3 2 42,-2 10 1,-4-1-183,-6 5 1,0 2 91,0 9 0,0 0-32,0 4 0,0 3-136,0-3 189,0-3 37,0 6 1,0-11-22,0 3 1,0-7-26,0-3 40,0-5 0,-6 1 27,-4-10 0,2-3 12,-1-6 1,-1-1-11,-4-4-11,0-9 0,-7-8 0,-1-7 0</inkml:trace>
  <inkml:trace contextRef="#ctx0" brushRef="#br1">13052 11089 8089,'-14'-37'0,"0"-4"-176,6 11 0,2-3-163,6 10 0,0-3 376,0 7 0,6 0 242,3 5 0,9 1-135,1 4 1,0-2 22,-5 6 0,0 0-173,0 5-3,1 0 0,-6 0-171,1 0 139,-7 0 1,3 2 44,-6 3 0,-2 3-89,-2 6 0,1 0 166,-7 0 0,1-1-8,-6-4 1,6 9 85,-1-4 0,7 5 675,-1 0-303,2-3-314,2 4 1,2-7-198,2-4 0,4-2-452,6-7 1,5-7-495,0-2 926,7-4 0,-4-7 0,6-2 0</inkml:trace>
  <inkml:trace contextRef="#ctx0" brushRef="#br1">13351 10662 6942,'0'-9'577,"0"-1"0,8 6-476,6-6 15,0 1 0,13-6 154,-3 1-203,3 0 82,7-7-163,-4 12 1,10-13-161,-7 12 0,-4-4-331,-6 9-748,-5-6 1253,2 10 0,-12 1 0,-2 8 0</inkml:trace>
  <inkml:trace contextRef="#ctx0" brushRef="#br1">13479 10463 8064,'8'7'-1344,"-2"1"1362,-6 6 905,0 0-710,0 0-83,0-6 97,0-2 87,6 1-179,-4-6 22,11 12 0,-10-7 60,6 4 1,-4 9-83,4 0 0,-5 6 7,0 3 1,-2 2 18,-2 3 0,0-1-20,0 6 0,0-5-102,0 5-88,0-6 96,0 9 1,2-11-610,2 3 333,-2-9-33,4 2 1,-4-14-787,2 2 244,-2-10 323,4 3 1,-6-9 194,0-3 1,-1 4 285,-4-4 0,-3-3 0,-6 0 0,0-6 0</inkml:trace>
  <inkml:trace contextRef="#ctx0" brushRef="#br1">13522 10691 8064,'-8'0'-270,"0"0"-261,3 0 880,3 0 77,-4 0-300,6 0 0,0 6 19,0 4-27,0 2 1,-2 2-103,-2 1 92,2-1 0,-10 2-8,2 3 0,-3 1-83,-1 4 1,2 1 31,2-6 0,-3 5-182,4-5 0,-2 1-448,1-1 327,-2-3-396,10-2-296,-4-1 730,6-12 1,0 4 215,0-10 0,6-9 0,2-8 0</inkml:trace>
  <inkml:trace contextRef="#ctx0" brushRef="#br1">13564 10748 8064,'8'6'-164,"-2"-3"-28,-6 7 0,5-1 456,0 5 1,6 0 477,-2 1 0,2-1-845,-1 0 57,3-6 1,-1 3-529,7-6-290,0 0 441,-5-5 137,1 0 1,-1 0 285,0 0 0,0-7 0,0-1 0</inkml:trace>
  <inkml:trace contextRef="#ctx0" brushRef="#br1">13763 10634 8064,'7'-8'-303,"-4"2"-33,6 6 0,-4 0 1121,4 0-190,-5 0-168,2 0-181,0 6-43,-4 2-109,4 6 1,-6 0-150,0 1 1,0-1 63,0 0 1,-5 5-237,1 0 1,-12 6-20,2-1 1,-9 3-364,5 1 0,-6-1-298,5-3 535,0 3 372,5-12 0,-7 12 0,-1-5 0</inkml:trace>
  <inkml:trace contextRef="#ctx0" brushRef="#br1">13749 10748 8064,'8'6'-103,"-3"3"61,-4 4 0,-1 1 94,0 0 1,-1 1-151,-4-1 0,3-5-262,-2 1-573,2-7 933,2 3 0,-6-6 0,-2 0 0</inkml:trace>
  <inkml:trace contextRef="#ctx0" brushRef="#br1">13777 10733 8064,'10'0'-822,"-1"0"896,1 0 1,4-1 310,0-4 0,1-3-309,-1-6 1,0 0-228,0 0 1,-4-1 50,-1 1 0,-4-5-169,4 0 0,-5 0-501,0 5 415,4 6 250,-6-5 1,4 6 104,-6-8 0,0 1 0,0 0 0,0 0 0,0 0 0,0-1 0,0 1 0,0 0 0,0-5 0,0 0 0,0 0 0,5 5 97,0 0 99,-1 6 158,-4 1 120,0 7-370,7 0 25,-6 0 0,5 8 167,-6 6 0,0 12-82,0 7 0,2 8 83,3 2 0,-4 1 187,4 8 1,-2 0-75,2 5 0,-2 0-283,7 0-989,-7-7 1042,3 6 0,-1-12-801,0 3 352,-1-9 113,-4-10 1,0-7-334,0-7 336,0-6 1,-1-2 38,-4-6 1,2-11 45,-7-3 0,1-10 450,-5 1 0,-1-9-239,1-1 95,6 0-213,-4-2 0,10 4 27,-3-7 0,4 6-233,1-1 1,0 4-279,0 6 1,6 2 458,4 7 0,9 0 0,3 0 0</inkml:trace>
  <inkml:trace contextRef="#ctx0" brushRef="#br1">14218 10605 8002,'14'-14'-208,"2"0"-52,3 0 0,-3 0 332,3-1-44,3 1-18,-6 0 0,4 0 15,-5 0 1,-1 1-145,0 3 0,-5-1-634,1 7 392,-7-7 361,3 3 0,-12 0 0,-2-5 0,-6 5 0</inkml:trace>
  <inkml:trace contextRef="#ctx0" brushRef="#br1">14218 10463 8002,'7'8'-182,"-6"10"3,4-4 1,1 5 823,-1 0-176,6 3-242,-9 6 0,4 1-175,-6-1 1,0 1 19,0-1 1,-5 0-215,0 1 0,-1-7 25,1-3-125,4 3 0,-6-6-470,7 3 68,0-10 172,0-2 161,0-7 155,0 0 1,0-7 155,0-2 0,0-4 0,0-1 0,2-5 0,3 0 0,3-2 0,6 3 0,0 0 0,0-6 0,0 5 0,1-4 0,-7 5 0,4-2 0,-4 1 0,6 0 0,-6 0 56,5 5 1,-10 1 182,7 4 1,-6 2 128,6 7-76,-7 0 0,8 7-107,-6 2 0,-1 10 62,-4 5 1,0 3-118,0 1 0,0 4 14,0-4 0,0 4-383,0-9 150,7 4 0,-6-5-927,4-3 619,-3-3-111,-2-2-86,0-6 594,-7-1 0,-1-14 0,-6-1 0</inkml:trace>
  <inkml:trace contextRef="#ctx0" brushRef="#br1">14247 10790 8002,'0'-8'282,"6"-4"1,7 10-97,6-3 0,1-1-62,-1 1-60,-3-6 97,11 10 1,-12-6-478,4 7 169,-3-6-149,-2 4 130,-6-4 0,3 8 146,-6 2 0,0 4-78,-5 7 0,-5-1 96,0 0 1,-6 5-16,2 0 1,-2 0 121,1-5-101,-2 0 4,10 1-153,-11-1-10,12-6 76,-5-2 1,6-8-142,0-2 1,0-9 98,0-6 0,1-8-102,4-1 1,-2-2 50,7-8 1,-1 0 171,5-5 0,-4 5 0,-1 0 0,1 1 0,4-6 0,0 7 0,0 2 0,1 4 0,-1 8-92,0 3 223,0 4 0,0 7 32,1 3 1,-6 5 163,1 5 1,-7 7 0,1 7 1,-2 7 121,-2-3 0,-2 2-204,-2-1-71,2 3 6,-10-11 1,8 4-341,-5-5 116,6-1-18,-4 0 1,6-6-207,-4-3 44,4-4 0,-4-1-193,10 0 0,-2-5-174,6 1 204,1-7 1,4 9 345,0-3 147,0 4-226,0 7 0,1 4 622,-1 9-259,0 3-118,-6 6 1,-2 1 107,-6-1 0,0 0 24,0 1 1,-1 4 128,-4 0 0,-3-1-121,-6-9 0,0 3-95,-1-7 0,1 0-130,0-5-41,-6 0 0,4-6 204,-3-3-126,3-10 45,2-3-76,6-12 0,-3-3-83,6-5 0,0 0-162,5-1 0,7-4-356,2 0 1,8 0 73,2 4 1,2 1 479,-2-1 0,-3 1 0,4-1 0</inkml:trace>
  <inkml:trace contextRef="#ctx0" brushRef="#br1">15014 10122 8002,'0'-8'-845,"0"2"610,0 6 1192,0 0-750,0 6 1,-1 4 111,-4 9 1,-3-2-167,-6 7 0,-7-1-41,-2 6 0,1 4-78,-2 0 1,2 0-139,-2-4 0,5-2-119,10-4 116,-4-2 70,11-7 0,-4 0-934,6 1 373,0-8 261,0 0 1,2-10-381,2-7 717,4 1 0,13-18 0,1 5 0</inkml:trace>
  <inkml:trace contextRef="#ctx0" brushRef="#br1">15100 10222 7803,'9'0'-67,"1"0"0,-7 1 668,2 4 0,-5 3-315,-5 6 1,-2 2-237,-2 3 0,-8 1-152,2 4 60,-8 3 57,1-5 0,-2 6-282,0 1 166,1-1-165,0-6 0,3-1-186,6-7 1,4-4-263,1-1-131,6-6 845,-4-3 0,14-14 0,0-8 0</inkml:trace>
  <inkml:trace contextRef="#ctx0" brushRef="#br1">15043 10421 8002,'5'14'-347,"-1"0"0,1 0 547,-5 1 1,0-1 468,0 0 0,0 5-133,0 0-311,0 0-57,0 1 1,0-2-220,0 5 106,0-5-232,-6 2 0,4-1-187,-3 0 1,4-5-85,1-4-271,0-1 719,0-1 0,0 5 0,0-5 0</inkml:trace>
  <inkml:trace contextRef="#ctx0" brushRef="#br1">15128 10378 8002,'8'-6'-221,"5"-2"1,-7-6-77,3-1 0,6 0 502,-1-4 1,0 3 638,5-3 1,-2 5-625,2 4 0,-3-1-298,3 6 0,-3-4-863,-2 4 489,0 0 121,1 5-695,-8 0 553,6 0 236,-11 7 237,4 1 0,-12 6 0,-2 0 0</inkml:trace>
  <inkml:trace contextRef="#ctx0" brushRef="#br1">15285 10350 8002,'9'0'257,"0"0"0,1 0-61,4 0 1,0-5-146,1 0 0,-1-6-71,0 2 1,0 1-342,0-2 0,-4 2-789,-1-1 601,-5-4 549,2 12 0,-6-12 0,0 5 0</inkml:trace>
  <inkml:trace contextRef="#ctx0" brushRef="#br1">15285 10264 8002,'0'8'0,"0"5"-140,0-4 1,0 9-156,0 1 0,0 6 290,0-1 1,-7 4 244,-2 5 1,-2-3-330,1 3-48,-2-3 186,10-8 1,-9 4-267,6-7 104,0 0-111,-1-5 0,5-5 224,-4 1 0,3-7 0,2 3 0</inkml:trace>
  <inkml:trace contextRef="#ctx0" brushRef="#br1">15171 10492 8002,'0'14'-325,"0"0"0,0 0 537,0 1 1,0 4 366,0-1 1,0 1-201,0-4-162,0-7 135,0 4-437,0-10 59,6 4-2,2-6 0,1 0 28,1 0 0,4-5 63,5 1 1,6-7-163,-1 1 1,-2-3-441,2-1 298,0 6 144,4-4 0,-4 9-404,-1-7 245,-5 7-72,-4-10-661,-1 12 989,-12-6 0,6 7 0,-7 0 0</inkml:trace>
  <inkml:trace contextRef="#ctx0" brushRef="#br1">15142 10833 7378,'15'0'-1276,"-6"-2"1276,1-2 0,-1 0 0,5-5 0,2 4 0,3-4 0,-3 4 0,3-4 0,-10 5 0,4-8 0,-5 4 0</inkml:trace>
  <inkml:trace contextRef="#ctx0" brushRef="#br1">15029 10819 8002,'-10'0'-451,"1"0"226,5 0 310,-2 0 0,1 6 444,1 3 0,-3 1-240,3 4 1,2-3-111,-3 8 0,-1 2-52,1-2 1,-1 6-132,1-1 0,4-2 32,-4 1 0,3 0-258,2 0 1,-4-2-162,-1-7 298,0-6-150,5-2 0,2-6-201,2 0 1,0-1 55,5-4 0,-4-3-327,4-6 715,1-7 0,4-1 0,0-6 0</inkml:trace>
  <inkml:trace contextRef="#ctx0" brushRef="#br1">15100 10876 7299,'-8'6'1053,"1"2"0,7 6-870,0 0 1,0 0 20,0 1 1,5-1-84,0 0 83,6 0-51,-9 1 0,10-1-81,-2 0-147,-4-6 110,7 4 0,-5-10-138,6 3 1,2-4 100,3-1 0,-2-1-121,7-4 0,-5-3 82,4-6 0,-4-5-104,5 0 0,-7 0-304,2 5 196,-3 0 99,-8-1 0,3 1-319,-6 0 196,-1 6 95,-4-5 1,-1 10-410,-4-6 230,4 6 32,-12-4 1,0 7 328,-6 0 0,-1 0 0,1 0 0,3 0 0,-4 0 0</inkml:trace>
  <inkml:trace contextRef="#ctx0" brushRef="#br1">15213 10819 8002,'0'-8'-321,"7"-5"321,-6 12 0,12-6 0,-5 7 0</inkml:trace>
  <inkml:trace contextRef="#ctx0" brushRef="#br1">15526 10776 7527,'14'13'1717,"1"-4"0,-1 4-1592,0-4-88,0-2-202,1 5 0,-6-9-519,0 7 684,-5-7 0,15 10 0,-4-5 0</inkml:trace>
  <inkml:trace contextRef="#ctx0" brushRef="#br1">15739 10179 8018,'7'-14'482,"1"6"-263,6 2 0,0 13 0,0 8 1,-6-1-144,-3 5 1,-3 1-275,-2-1 1,0 5-30,0-5 1,0 0 173,0-5 0,0-4-461,0-1 249,0-6 84,0 4 1,-2-7-149,-3 0 1,4-7 106,-4-2 1,3-4 87,2-1 0,7 0 63,2-1 1,1 0 39,4-4 1,-2 3 189,12-3-79,0-3-50,11 6 1,1-6 72,7 3 43,6 3-136,-5-11 1,0 12 10,-6-4 1,-8 8 60,-2 1 1,-1 7 132,-8-2 1,-5 4-103,-4 1 1,-7 6 63,2 3 0,-4 4 40,-1 1-149,-6 7 0,-2-1 115,-6 4-376,0 3 26,0-11 54,-7 10 0,4-10-222,-7 3 1,7-3 145,-2-2 0,-2-6-242,2-3 431,0-4 0,5-1 0,0 0 0</inkml:trace>
  <inkml:trace contextRef="#ctx0" brushRef="#br1">16066 10094 8018,'0'14'0,"0"6"0,0-2 23,0 5 263,-6 1-115,5-2 1,-12 4-44,3-7-64,4 6 0,-2-14-428,4 3 151,2-3 125,-4-3 0,7-8-29,4-9 1,3-4-59,6-1 0,5-7-272,0-3 1,0-1-133,-5 1 579,0 4 0,1 6 0,-3 0 0,-2-1 0,2 7 0,-10 2 0,4 6 0,-6 3-18,0 7 0,-6-1 106,-4 10 0,-2 3 153,-2 2 1,-5-2 127,0 2 0,-5-2-93,5 2 1,-5 1-46,5-6 0,-4 5-250,4-6-65,0-5 184,5 0 12,-1-12-119,7 6 1,2-9-99,6-3 0,6-3 21,4-6 0,3 5-76,1-1 0,2 7 58,2-2 103,-2-3-81,5 7 1,-7-5-73,0 6 134,0 0-6,1 0 1,-6 0-181,1 0 173,-7 0-142,3 0-35,-6 0 0,-1 0 46,-4 0 0,-3 0 162,-6 0 0,-7 6 0,-1 2 0</inkml:trace>
  <inkml:trace contextRef="#ctx0" brushRef="#br1">15867 10478 7848,'0'-8'289,"0"1"-149,0 7 1,0 7-156,0 2 0,0 4 67,0 1 108,0 6-40,0-4 0,-4 6-284,-1-3 103,-6-3-65,9 5-16,-10-1 1,5-4 155,-2 3-209,3-10 162,-1-2-5,6-7-17,-6 0 45,14-7 15,1 6-8,6-12 4,6 12 50,-4-12 1,5 11 4,-7-2 1,0 2-38,0 2-6,1 6 1,-3-2 159,-2 5 76,2 1 0,-10 4 75,3 0-13,-4-6-245,-1 4 1,0-8-185,0 5 219,0 1-133,0-2-263,0-2-46,0 0-457,0-4 496,0-9 1,6-2-76,4-10 0,1-2 377,-1 2 0,8-12 0,-2 1 0</inkml:trace>
  <inkml:trace contextRef="#ctx0" brushRef="#br1">16123 10549 8018,'0'14'-154,"0"0"-232,0 0 1428,0 0-368,0 1-336,0-1 1,0-5-260,0 1 6,0-7-301,0 3 1,5-4-768,0 3 723,0-4 0,-5 4-359,0-10 502,6-3 117,-5-6 0,12-6 0,-5-3 0</inkml:trace>
  <inkml:trace contextRef="#ctx0" brushRef="#br1">16308 10378 8018,'0'21'72,"0"2"0,0 6 185,0 4 1,0-2 74,0 7 0,0 0 119,0 5 0,0-5-164,0 0 0,0-2-44,0 2 0,0 1 55,0-5 1,0 4 14,0-5 0,0-5 189,0-4-274,0-7-57,0 4 1,-1-12-460,-4 1 258,-3-7-71,-6 3 0,-2-6-188,-3 0 1,-3 0-167,-7 0 0,-5 0-1326,-4 0 1781,3 0 0,-12-6 0,2-2 0</inkml:trace>
  <inkml:trace contextRef="#ctx0" brushRef="#br1">11986 12212 8010,'-6'-8'-33,"4"8"-166,-4 8 0,12 8 1495,4 3-809,9 3 0,-4 11-245,4 0 1,2 0-161,-2-4 1,4-2-146,-4-4 1,5-2-237,-5-7 0,5-5 90,-5 1 1,0-5-457,-5 4-405,-6 1 486,-2 4 274,-6 0 0,-13 0 310,-5 1 0,-8-3 0,-2-2 0,4-4 0,0-6 0,-6 6 0,-6 2 0</inkml:trace>
  <inkml:trace contextRef="#ctx0" brushRef="#br1">11915 12553 8010,'-22'-14'0,"3"0"-37,9-1 56,4 1 152,6 6 0,8 2 409,6 6-290,7 6 0,12 4 460,0 9-447,0 3 0,0 13 10,1 3 1,-1 3 54,-5 1 0,2 1-121,3 0 0,-3-7-14,4-3 0,-3-5 176,2-4-125,-9-3-68,9-13 1,-15-2 495,5-6-205,-5 0-256,2-6 1,-7-4 56,-4-9 0,2-5-157,-6-9 0,1-1-101,-1-4 1,-3-3-1616,2 3 783,-2-3 601,-2-2 0,0 0 181,0 1 0,0-7 0,0-2 0</inkml:trace>
  <inkml:trace contextRef="#ctx0" brushRef="#br1">10735 15112 8064,'0'-14'0,"0"4"0,0 1 142,0 6 249,0-4 29,0 7-234,0 0 0,0 11-144,0 4 0,5 8 115,-1 1 1,1 8-118,-5 1 0,5 0 13,0-5-89,-1 1 115,-4-1 0,5-6 109,0-3-349,-1-3-217,3-8 1,-6-3-72,4-10 1,-3-4-313,-2-10 1,4-3 401,1-7 0,0 4 359,-5-4 0,0 4 0,0-8 0,0 3 0,6 8 0,-4-3 0,3 6 0,-4 0 0,5 11 0,-2-3 0,5 6 147,1 0 0,4 12 354,0 2 1,-5 8-212,1 2 0,-1 5 47,6-5 1,-3 5-273,-2-5-75,-4 6 156,0-9 0,-4 4-524,3-6 1,-4 1-389,-1-1-215,0 0 981,-6 0 0,-8-6 0,-8-1 0</inkml:trace>
  <inkml:trace contextRef="#ctx0" brushRef="#br1">10763 15340 8064,'-8'-8'-913,"2"1"1147,6 1 1,8 3-132,6-7 0,2 7 9,8-2 0,-5-1-115,4 1 1,-5-4-183,1 4 0,1-4-137,-1 4 70,-6 0 257,-1-1 0,-8 4-279,5-2-3,-6 8 186,4-2 0,-9 12-101,-3 0 1,-4 1 191,-10 4 0,1 1 0,-5-1 0,1 6 0,-2-1 0,-8-2 0,4 2 0,-4-5-193,4 4 193,-1-5 0,1 2 0,6-12 377,3-3-172,9-3 278,-2-2-171,10 0 1,4-5-41,12 0 0,8-6 61,11 2 1,2-4-114,3-1 0,3-1-169,-3 1 0,1 0-470,-1 0 234,3 0 167,-4-1 0,1 6-731,0-1 406,-13 7 112,2-3 231,-13 6 0,0 6 0,0 2 0</inkml:trace>
  <inkml:trace contextRef="#ctx0" brushRef="#br1">10849 15411 8064,'0'14'-564,"0"6"1,0-2 563,0 5 0,4 6 177,1 4 0,0 5 304,-5-5 1,0 5-338,0-5 1,0 5-186,0-5 0,0 0 90,0-4 1,0-7-234,0-3-134,0-3 173,0-8 78,0-2 1,0-8-108,0-2-23,0-11 15,0-7 0,5-8-164,-1-3 1,6 2 188,-6-7 1,3 1 156,-2-1 0,2 4 0,8 5 0,-6 7 0,1 3-38,-1 3 91,5 8 0,-1 10 168,-4 12-109,-2 7 130,-7 7 1,0 2 247,0 3 0,0-1-213,0 6 0,0 0 5,0 4 1,0-4-102,0 0 1,0-6-205,0 1 0,-7 0 1,-2-4 207,3 2-123,-7-15 1,5 5-172,-6-7 40,0-6-77,-1 4 0,1-10-100,0 3 1,0-10 64,0-5 1,1-7-58,3-2 0,-1-1 186,7 1 1,-1-4 109,5-5 1,0 4 3,0 1-151,6-1 45,2 2 0,6-3 106,1 6-78,-1 0-58,6-2 1,-4 7-91,3 0 1,-2-1 17,2 6 0,-3-2-430,3 1 576,-3-2 0,-2 4 0,0-6 0</inkml:trace>
  <inkml:trace contextRef="#ctx0" brushRef="#br1">11090 15539 8064,'8'0'0,"3"-2"0,-6-3 0,6 4-241,-1-4 149,2 3 64,2 2 0,1 0 388,-1 0-262,0 0-58,0 0 1,-4 0 0,-1 0 1,-4 0-30,4 0 0,-5 2-3,0 3 1,-2 3 24,-2 6 0,-8 6-15,-6 4 0,-2 8-91,-8 1 102,1 6-34,-6-2 0,2 0-19,4 1 52,2-12-100,7 1 1,0-13-157,-1 0 1,1-6-32,0-3-8,6-4 1,-3-12 91,6-3 0,1-10-113,4 1 1,0-4 286,0-2 0,0 7 0,0 2 0,4 5-109,1 1 248,0 6-12,1 2 1,2 6 324,6 0 0,0 6-197,1 4 0,0 2 27,4 3 1,-3-1-10,3 0 1,-1 0-111,0 0 0,0 1-709,6-1 283,-7-6 193,3 4 1,-5-10-1032,-1 3 1101,0-4 0,0-13 0,1-4 0</inkml:trace>
  <inkml:trace contextRef="#ctx0" brushRef="#br1">11318 15425 8064,'14'0'0,"2"0"-256,3 0 1,-3-2-423,2-3 1,0 2 944,1-6-38,-3 6-124,4-10 0,-6 10-738,1-7 295,-1 7 338,-6-3 0,4 0 0,-4-2 0</inkml:trace>
  <inkml:trace contextRef="#ctx0" brushRef="#br1">11432 15368 8064,'0'14'-432,"0"0"0,0 7 608,0 3 0,0 4 469,0 5 0,0 2-357,0 3-78,0 3-53,0-5 0,-5 2-136,0 0-61,0-6-46,5 2 1,-4-5-263,-1-1 1,0-1 13,5-3 0,0-4-687,0-5 1021,0-7 0,-6 4 0,-2-4 0</inkml:trace>
  <inkml:trace contextRef="#ctx0" brushRef="#br1">11488 15539 8064,'7'-10'-60,"2"1"1,4 1-119,1-2 0,-4 4 764,-1 6-231,0 0-290,6 0 1,-6 0-585,1 0-8,-1 0-473,5 0 1000,-6 0 0,5 6 0,-5 2 0</inkml:trace>
  <inkml:trace contextRef="#ctx0" brushRef="#br1">11488 15567 8064,'0'14'24,"0"0"0,0-4 204,0-1 0,0 6 142,0 4 1,5 4-92,0-4 0,0 5-260,-5-5 20,0 6-72,0-9 1,0 4-30,0-5 1,0-1 132,0 0-334,0-6 203,0-2-117,0-18 1,4 1-282,1-13 218,6 0 99,-3 2 0,6-3-28,0 6 92,7 0 85,-5 5 1,4 1-23,-5 4 1,4 2 47,-1 7 0,-3 0 179,-6 0 1,-4 0-91,4 0 0,-5 7 383,0 2 84,-2 4-284,-2 1-164,-6 0 0,-1 0-39,-2 1 0,-4-1 57,4 0 1,-2 0 22,1 0 0,-1-4-887,6-1 704,-6-5 0,-3 2 0,-8-6 0</inkml:trace>
  <inkml:trace contextRef="#ctx0" brushRef="#br1">11759 15638 8064,'20'-8'0,"-3"2"0,7 6 0,-7-5 615,2 0 1,-3 1-148,-2 4 1,1-5-217,-1 0-233,0 0-323,0-1 1,1 5 303,-1-4 0,0-3 0,0 0 0</inkml:trace>
  <inkml:trace contextRef="#ctx0" brushRef="#br1">12114 15368 7141,'14'0'188,"0"-5"370,1 0 0,5-6-322,4 2 1,3-4-271,1-1 0,2 0-41,3 0 0,-4-1-246,-1 1 1,-6 6-922,-7 4 740,-8-4 502,0 6 0,-14-4 0,0 6 0</inkml:trace>
  <inkml:trace contextRef="#ctx0" brushRef="#br1">12270 15212 8092,'10'6'0,"-1"3"0,-4 4 32,5 1 0,-7 7 177,1 2 0,-2 6 107,-2 4 0,0-3-33,0 3 1,0-1-87,0 1 36,0-3-29,0 5 0,0-7-241,0 1 0,-2-3-135,-2-2 0,2 1-150,-3-6 0,4-4 58,1-6 1,-2-6-226,-3 2 1,4-5 49,-4-5 1,2-7-104,-2-7 0,4-5 542,-4 5 0,-3-13 0,0 2 0</inkml:trace>
  <inkml:trace contextRef="#ctx0" brushRef="#br1">12242 15510 7680,'0'14'306,"0"-4"-192,0-1 0,-5 1 29,0 4 72,-6 0-175,10 0 0,-12-1-222,4-3 1,1 2 59,-2-2 1,2-2-209,-1 1 1,-4-6 58,4 2 0,1 1 271,-2-1 0,1 0 0,-5-5 0</inkml:trace>
  <inkml:trace contextRef="#ctx0" brushRef="#br1">12313 15411 8078,'22'0'0,"-3"0"0,-3 1-13,-2 4 0,-1 3 258,-4 6 1,2 0 212,-6 0 0,4 5-419,-4 0 1,0-4-780,-5-6 312,0-6-188,0 10 341,0-18 1,5 2 274,-1-16 0,1-3 0,-5-7 0</inkml:trace>
  <inkml:trace contextRef="#ctx0" brushRef="#br1">12455 15084 8056,'5'-7'374,"0"7"0,4 7 11,-4 7 1,4 6 18,-4 4-172,6-3-101,-9 5 0,4-5-58,-6 3 1,0-2 54,0-3 0,0-3-147,0 3 1,0-8-246,0-2 0,0-4 173,0 4-598,0-6 297,0 4 136,0-7 0,0-8-130,0-6 1,0-7 106,0-7 1,2-2 12,2-4 1,4 3 1,6-7 1,1 6 45,-1-1 0,-1 8 250,-4 1 1,7 7-17,-7-2 0,7 9 424,-6 6 0,2 2-224,2 2 1,-4 6 147,-1 4 0,-5 4-2,0 5 0,-2-2 123,-2 7 0,0 0-241,0 4 1,0-1-67,0-3 0,-2 1-680,-2-6 0,2 5 277,-3-5 1,2 0-1251,-2-5 1475,4-6 0,-12 4 0,5-4 0</inkml:trace>
  <inkml:trace contextRef="#ctx0" brushRef="#br1">12569 15197 7925,'8'7'-92,"4"-6"0,-8 6 207,5-7 0,-4 0-197,4 0-98,-6 0 0,5 0-79,-3 0 78,-3 0-22,4 0-291,-6 0 221,0 0 170,-6 6 1,3 2 112,-7 6 1,5 0 16,-4 0 0,4 1 97,-4-1 1,5-5 39,0 1-9,2-7-92,2 3 0,2-7 48,2-4-93,4-3 64,7 0 1,-6-3-12,1 6 0,-3-1-11,3 1 1,-2 4 2,-3-4 0,-4 5 128,4 5-147,-4-4-10,-1 12 1,-6-10 123,-3 7 0,-4-1-58,-1 5 0,-5 1 12,0-1 0,-5-5-19,5 1 0,-1-1-9,1 5 1,3-4 109,-3-1-82,3-6 1,4 5 99,2-3-125,4-3 1,12 4-97,4-6 1,8 0 29,6 0 1,3-2-117,1-2 0,1-4 8,-1-6 0,-4 3-228,0-4 1,-7 9 10,2-8 1,-3 3-163,-2-3 0,-1 4 67,-4 1 0,-2 4 399,-7-5 0,0 7 0,0-9 0,0 4 0</inkml:trace>
  <inkml:trace contextRef="#ctx0" brushRef="#br1">12612 15169 8020,'7'0'-321,"5"11"589,-8 3 1,3 15 271,-3-1 1,-2 5-196,3 0 1,-4 2-63,-1 3 0,0 2-175,0-7 1,0 5 134,0-5 0,0 5-292,0-5 1,0 5-201,0-5 0,0 0-251,0-4 0,0-3-336,0-2 2,0-10 0,0-9 283,0-10 551,0-9 0,-6-14 0,-2-9 0</inkml:trace>
  <inkml:trace contextRef="#ctx0" brushRef="#br1">12612 15453 8011,'-10'-6'138,"1"6"0,1 8 122,-2 11 1,-2-2-1,2 7 1,-7 0-233,-2 4 1,0-1 146,5-3 1,-1-2-771,1-3-131,0-4-510,0 6 1236,6-13 0,2-8 0,6-8 0</inkml:trace>
  <inkml:trace contextRef="#ctx0" brushRef="#br1">12626 15524 8011,'20'-8'0,"4"4"0,-2 2 125,2 2 0,-5 2 306,4 2 1,1 3-308,5 2 0,-6-1-311,1-3 187,0-4 0,4 12 0,1-5 0</inkml:trace>
  <inkml:trace contextRef="#ctx0" brushRef="#br1">10479 16491 7886,'9'-14'-52,"1"0"1,1-1-117,8 1 0,3 0 151,6 0 0,1 0 104,-1-1 0,-1 7-279,-3 4-313,3 2-157,-11 2 662,-2 6 0,-8 9 0,-6 7 0</inkml:trace>
  <inkml:trace contextRef="#ctx0" brushRef="#br1">10564 16420 7886,'8'0'-225,"0"8"42,-3 6 0,-4 2 220,4 8 1,1 6 101,-1 7 0,1 0 358,-1 1-26,-3 0-337,4-2 0,-6 3 14,0-5 0,0 4-43,0-5 0,0-5-147,0-4 0,5-7-85,0 2-412,-1-9 386,-4-4 0,0-17-69,0-3 1,0-12-383,0-2 0,0 0 315,0-6 0,2 0 289,3 0 0,-2-3 0,6 3 0,-1 1 0,2 5 0,2 6-13,-2 3 0,1 3 102,-2 2 15,4 6 1,-5 8 184,6 9 1,0 9 237,0 1 1,-4 6-177,-1-1 0,-4 1-297,5-1 178,-7 2-293,9-10 0,-8 9-225,5-6 1,-6 0 140,2-4 0,-3-6-56,-2 1 0,0-6-61,0 6 0,-2-5-135,-3 4 1,-3-4-28,-6 4 424,0-6 0,-7 4 0,-1-7 0</inkml:trace>
  <inkml:trace contextRef="#ctx0" brushRef="#br1">10664 16818 7886,'0'-19'0,"0"0"0,1-1-130,4 1 1,3 3-109,6-3 1,0 3 161,1 2 0,-6 1 113,1 4 1,-3 1-51,3 3 101,-4 4 0,-1-4-13,0 10 1,-1-2-17,-4 6 1,-1 2 7,-4 8 0,2 2 0,-6 2 1,1 4 30,-2-3 0,2 1 37,4-1 0,2-4 1,-3-5-327,4-1 176,1-6 0,1-10-42,4-12 1,3-8-96,6-11 1,2 1-264,3-6 1,-3-1 2,3-9 1,-4 4 411,0-3 0,-1-2 0,0 1 0,0 1 0,0 4 0</inkml:trace>
  <inkml:trace contextRef="#ctx0" brushRef="#br1">10948 16278 7886,'0'20'-279,"0"2"16,0 7 0,-6 1 311,-4 3 0,2-3 294,-1 3 0,1-9-318,-1-5 0,1-3 246,3-2-402,3 0 82,-4-6 4,6-2 1,2-6-36,2 0 1,-1-6 39,7-3 0,-1-4-221,6-1 0,0-1 116,4 1 0,-1 5-23,5-1 0,-5 7 283,1-2 31,3 10-197,0 3 0,-1 8 180,-7 3 0,-2 3 42,-7 6 0,0 6 147,-5-1 1,-2 0-24,-2-5 1,-4 1 55,-7-1 0,1 1-66,0-1 0,0-6-60,0-3 1,-1-3-238,1-2 0,0-6 110,0-3 0,4-4-127,1-1 0,6-8-174,-2-6 0,3-6-208,2-9 1,8-1 56,6-3 1,7 3-258,7-3 1,1 3 611,-1 1 0,1 1 0,-1 0 0</inkml:trace>
  <inkml:trace contextRef="#ctx0" brushRef="#br1">11531 16150 8482,'-8'14'364,"-3"0"-365,6 1 1,-6 5 33,2 4 0,-5 3-205,-5 1 0,3 5 194,-3 0 0,3 1-68,2-6 1,1-6-94,4-3 0,-2-3 73,6-2 0,0-4-902,5-1 968,0-6 0,0 3 0</inkml:trace>
  <inkml:trace contextRef="#ctx0" brushRef="#br1">11616 16278 7900,'8'0'-13,"-1"1"89,-7 4 0,-7 3 114,-2 6 0,-4 2 195,-1 3 0,0-2-394,-1 7-82,1 6 194,0 0 0,0 3-152,0-9 1,4 1-206,1-6 1,4 0-744,-5-5 374,7 1 623,-3-8 0,6-7 0,0-7 0</inkml:trace>
  <inkml:trace contextRef="#ctx0" brushRef="#br1">11588 16420 7900,'0'14'176,"0"0"1,0 2 66,0 3 1,0-1-69,0 5 1,0 1 40,0 4 1,0-4-315,0 0 1,0-2 26,0 2 1,0-4 47,0-6-119,0 1-640,0-1 418,6-6 1,-4-5 363,3-13 0,2-5 0,1-14 0</inkml:trace>
  <inkml:trace contextRef="#ctx0" brushRef="#br1">11659 16249 7900,'14'-6'0,"0"4"-184,1-2 0,4 2 225,0 2 0,4 0 326,-4 0 0,6-5-360,-1 1 0,-2-3-232,2 3 1,-7 2-246,2-3-438,-3-3 908,-2 7 0,-6-5 0,-1 6 0</inkml:trace>
  <inkml:trace contextRef="#ctx0" brushRef="#br1">11858 16392 7900,'0'7'76,"6"0"1,1-9 142,2-3 0,4-2-136,-4-8 0,4 6-59,1-1 1,-1 1-159,-4-5 0,2 4-29,-6 1 1,1 4-640,-1-5 179,-3 7 623,4-3 0,-12 6 0,-2 0 0</inkml:trace>
  <inkml:trace contextRef="#ctx0" brushRef="#br1">11844 16207 7900,'-8'6'126,"3"4"0,4 8 66,1 6 1,-2 8-54,-3 1 1,4 5-111,-4-5 1,-1 0 10,1-4 0,0-1-200,5 0 0,-5-5-362,1-4 0,-1-4 101,5 0 105,0-8 0,-2 0-1,-2-7 317,2-7 0,-11 0 0,6-8 0</inkml:trace>
  <inkml:trace contextRef="#ctx0" brushRef="#br1">11702 16463 7900,'0'20'0,"-2"-2"25,-3 5 0,4-1 77,-4 2 0,3 1 176,2-6 0,0 5 306,0-5-232,7 0-314,1-5 124,6-6 1,2-3-40,3-10 0,1-3 107,4-6 0,3-2-493,-4-3 0,3 2-14,-3-7 1,-1 10-263,-3-5 1,-3 11 165,3-6 1,-8 9-886,-1 0 1031,-7 4 1,2 7 226,-10 3 0,-3 10 0,-6 4 0</inkml:trace>
  <inkml:trace contextRef="#ctx0" brushRef="#br1">11559 16719 7900,'0'-8'-153,"0"1"0,-1 7 304,-4 0 1,4 7 119,-4 2 0,3 8-58,2 2 1,0 2-63,0-2 1,0-2-35,0 7 0,0-2-84,0 2 0,0 1-33,0-6 0,0 0-416,0-5-599,0 0 474,0-6 206,0-1-459,0-7 431,0 0 363,0-7 0,0-1 0,0-6 0,0 0 0,0 0 0,0 6 0,2 2-9,3 6 1,-2 1 40,6 4 0,1 9 613,4 10 0,2-4-273,3-1 1,1 2 71,4-2 1,3-7-180,-4-7 0,4-3-286,2-2 1,-6-2 168,1-3 1,-7-3-172,2-6 0,-3-6-127,-2-4 1,-6 2-363,-3-2 1,-3 7-185,-2-2 1,-2 3 284,-3 2 0,-4 6 411,-10 3 0,-3-3 0,0 7 0,-5-7 0,3 3 0,4 4 0,1-4 0,3 3 0,2 2-128,6 0 97,1 7 640,7-6-309,7 12-117,1-12 1,11 6-259,0-7 1,4-2 17,-4-3 0,2-1-221,-2-3 278,-4-4 0,6 5 0,-7-6 0</inkml:trace>
  <inkml:trace contextRef="#ctx0" brushRef="#br1">12000 16747 7900,'14'0'283,"-4"5"152,-1-1 0,1 3-91,4-3 0,-1 0 62,-4 5 1,2-4-12,-6 4-1657,6-6 680,-9 10 582,10-5 0,-10 6 0,4 0 0</inkml:trace>
  <inkml:trace contextRef="#ctx0" brushRef="#br1">12242 16022 7900,'0'14'0,"0"0"82,0 1 1,0 0 95,0 4 0,5-1 148,-1 5 1,1-1-53,-5 2 0,2 1-576,2-6 32,-2 0 1,6-6-512,-3-4 526,-4 4 1,6-13-108,-7 0 1,4-1 182,1-9 1,5-4-90,-6-5 1,7-2 267,-1 2 0,2 2 0,3-7 0,4 7-45,0-2 0,6-2 100,-1 3 1,2-1 66,3 4 0,-5 1-27,-1 0 1,-4 4 161,5 1 1,-8 4 43,-2-4 236,0 6-163,-6-4-240,0 7-47,-2 7 0,-6 0-103,0 8 136,0-1-142,0 6 1,-6-2-138,-4 6 1,-2-2 24,-2 1 1,-2-1-220,-3-3 1,3-1 125,-3 5 0,3-10 227,2 1 0,-6-3 0,-3 4 0</inkml:trace>
  <inkml:trace contextRef="#ctx0" brushRef="#br1">12441 16022 7900,'0'11'0,"0"3"0,0 4 0,0 10 0,-5 0 164,0 1 0,-6-1 341,2 1 1,1-6-272,-1 1 1,5-7-106,0 2-95,-4-9-586,6-4-100,9-18 1,2-4 360,10-13 0,-3 6-271,-2-1 0,0 2 562,0-2 0,1 4 0,-1 5 0,-5 3 0,1 2 0,-1 4 0,5 6-47,1 0 1,-3 2 115,-2 2 0,-4 6 514,-6 9 0,-1-2-245,-4 7 0,-3-7-2,-6 2 1,-5 2-70,0-2 1,-2 4-189,2-4 1,2 0-45,-7-5 0,7 1-331,-2-1 1,2-5 45,-2 1 0,7-7-847,-2 2 605,3-4 0,3 1-20,4 3 512,2-4 0,2 12 0,0-5 0</inkml:trace>
  <inkml:trace contextRef="#ctx0" brushRef="#br1">12242 16420 7900,'6'-8'-158,"2"2"1,0 12 750,-3 4 0,-4 7-413,-1 2 0,-1 0-393,-4-5 0,2 5 72,-7 0 0,2 0 148,-1-5 1,-2 0-233,6 1 1,-4-6-179,4 1-16,-6-7 343,9 3-30,-4-6 119,6 0 1,2-5 181,2 1 0,4-1-51,6 5 1,1 0-92,-1 0 0,-5 1 137,1 4 0,-2-2 13,1 7 1,-2 1 41,-7 8 0,0-3-112,0 2 1,0-2 7,0-1 0,0-6 34,0 0-33,0-5-237,0 8 0,1-12 68,4 0 1,-4-1-482,4-9 1,2-4-28,-3-5 1,6 0-787,-6 5 1321,8-7 0,-11 6 0,5-6 0</inkml:trace>
  <inkml:trace contextRef="#ctx0" brushRef="#br1">12455 16534 7900,'8'0'539,"-2"0"-146,1 0 1,-6 1-70,4 4 0,-2-2-470,2 7 0,-3-1 114,2 5 0,-2-4-697,-2-1-13,0 1-360,0-2 721,0-2 381,0-6 0,6 0 0,2 0 0</inkml:trace>
  <inkml:trace contextRef="#ctx0" brushRef="#br1">12626 16278 7900,'6'14'-160,"-4"2"-40,2 3 0,0 3 590,0 6 1,-1 1-39,7-1 0,-7 5 32,2 1 0,-4 0-20,-1-1 0,5-1-109,0 6 1,0-6-61,-5 1 0,0 1 14,0 0 0,0 4-71,0-5 0,-5-2-154,0-7 1,-1-3-489,1-7 0,-3 0 320,-6 0 1,-2-4-1504,-3-1 1687,-9 1 0,-9 10 0,-5 2 0</inkml:trace>
  <inkml:trace contextRef="#ctx0" brushRef="#br1">14176 15041 7900,'-7'-14'0,"6"0"285,-4-1 67,3 7 262,2-4-483,0 10 0,2-4-115,3 6 1,1 6-74,3 4 0,4 2-313,-3 3 0,-3-1 170,3 0 0,-1-5-70,6 1 0,-1-7 270,0 2 0,7-16 0,1-5 0</inkml:trace>
  <inkml:trace contextRef="#ctx0" brushRef="#br1">14417 14856 7900,'-8'14'249,"-4"2"-19,2 3 0,-7-3-176,-2 3 1,-2 3-94,2 2 0,-4 3-272,-10 1 229,3 0 125,-5-5 1,2 2-108,-1-6 0,1-2 68,5-7 1,4 1-183,0-7 1,7 1 181,-2-5-65,10 0 0,2-1 581,7-4-318,0 3 0,8-9-28,6 6 1,4 1-78,10 4 1,1 0-4,13 0 0,-1-7-66,11-2 1,-1-4-244,1-1 0,-3-5 31,-6 0 1,-8 2-235,-7 7 0,-6-1-539,-8 6 482,1 1 475,-8 4 0,0 0 0,-7 0 0</inkml:trace>
  <inkml:trace contextRef="#ctx0" brushRef="#br1">13991 15197 7900,'0'-8'-725,"0"2"936,6 6 0,-4 11 20,2 3 1,3 12-21,-3 2 0,1 2-34,-5 8 1,0-5 24,0 5 1,0-9-92,0 4 0,0-11-38,0 6 15,0-9-399,0 2 143,0-7-100,0-6 0,-1-3-14,-4-10 0,3-3-14,-3-6 0,4-2-152,1-3 0,1 2 212,4-7 0,-2 2 127,7-2 1,-1-1 110,6 6 0,-3-5-34,-2 5 1,2 0 471,-2 5-263,2 0-105,3 6 1,-1-3 120,0 6-42,0 0 30,-6 5 0,5 7 97,-4 2 1,-1 5-51,2 5 0,-6 4-68,6 5 0,-7 0-72,2 1 0,-4-5-118,-1-1 1,0 1-68,0 4 1,0-6 49,0-3 0,-4-3-37,-1-2-71,-6 1 103,3-7 0,-6-2-149,0-6 1,-1 0 54,1 0 1,0-6-107,0-4 1,-1-4 86,1-5 0,2-2 24,2-2 1,-1-4 91,6 3 0,1 2-67,4-2 1,0 5 295,0-4-97,0 5 82,0 4 1,1 3 110,4 6 1,3 1-71,6 4 1,0 1 88,0 4 0,1 3-149,-1 6 1,-1 2-28,-4 3 1,-3-4-83,-6 4 1,0-3 226,0-2-350,0 1 0,0-1-107,0 0-290,0-6 93,0-2 26,0-6 0,0-6 105,0-3 1,0-4-35,0-1 1,7 3 292,2-4 0,4 4 0,1-9 0</inkml:trace>
  <inkml:trace contextRef="#ctx0" brushRef="#br1">14318 15340 7900,'9'-10'-506,"1"1"0,-6 5 273,6 0 712,-7 2-22,3 2 9,1 0 0,-6 6-108,4 4 0,-3 3-513,-2 1 1,0 0-218,0 0-105,0 0 185,0 1-18,0-8 1,0-7 114,0-9 0,0-5-67,0-5 1,4-3 261,1-7 0,6 1 0,-3-1 0</inkml:trace>
  <inkml:trace contextRef="#ctx0" brushRef="#br1">14431 15126 7900,'0'21'0,"0"6"22,0 6 0,0 5 162,0-5 1,0 6 223,0-1 1,2-3-137,3-2 0,-4-3-211,4-1 0,-3-2 82,-2-4 1,4-2-75,1-7 1,0 0 73,-5 0 0,0-4-72,0-1-208,0-5-97,0 2 1,0-8-382,0-2 1,-5-4 306,0-7 0,1 1-257,4 0 1,-2-2 151,-3-3 1,4-3 412,-4-6 0,3-1 0,2 1 0</inkml:trace>
  <inkml:trace contextRef="#ctx0" brushRef="#br1">14559 14970 7900,'29'-5'-73,"-1"0"0,1 1-110,-1 4 1,1 1 316,-1 4 0,-1-2 319,-3 7 0,1-7-265,-6 2 0,0-2-188,-5 1 1,-5-2-438,1 3 321,-7-4 0,3 1-317,-6 3 0,-6-2 138,-3 6 1,-10 1-42,-5 4 0,-8 5-72,-1 0 408,0 0 0,-2 1 0,-1 2 0</inkml:trace>
  <inkml:trace contextRef="#ctx0" brushRef="#br1">14545 15197 7900,'-8'-6'-97,"2"-2"0,12 0 303,4 3 1,2 4 82,3 1 1,4 1-124,0 4 0,4 8-8,-4 6 0,-5 6 5,-4-1-148,-7 3 124,10 1 1,-12 1-83,4-1 164,-3-6-267,-2 5 1,1-13-303,4 0-40,-4 1-38,6-14 1,-2 4 146,-1-10 1,1-3-80,-5-6 0,0 0-214,0 0 290,0-7 79,0 5 1,0-9 202,0 6 0,5-5 3,-1 5 0,6-4-3,-5 4 0,6-5 84,-2 5 1,4-5 98,1 5 0,7 0-16,2 5 0,3 0 85,-3 0 1,4 1 10,-3 4 24,-4-4-206,7 12 1,-11-6 317,3 7-214,-3 0-25,-2 0-47,0 0 0,-1 7-56,-4 2 1,-2 4-15,-7 1 0,0 2 59,0 3 1,0 3 7,0 6 0,0 1-141,0-1 115,0 0-24,0 7 0,0-5-200,0 3 0,-5-4-68,0-6 1,-4 3-358,4-7 312,-6 0 1,3-10-106,-6 1 1,0-7 93,-1 2 0,1-5-64,0-5 0,-2-3 328,-3-6 0,3-1 0,-17-5 0,3-2 0</inkml:trace>
  <inkml:trace contextRef="#ctx0" brushRef="#br1">14773 15084 7900,'14'14'-653,"-1"6"457,-4 4 0,-3 4 519,-6 6 1,5-4-115,0 3 0,0 2-150,-5-2 0,0 0-16,0-5 0,0-1-151,0-3 1,0 1 85,0-6-257,-7 0-378,6-5 349,-6-6 159,7-8 0,0-8 149,0-6 0,7-13 0,1-3 0</inkml:trace>
  <inkml:trace contextRef="#ctx0" brushRef="#br1">14958 15126 7900,'7'29'-62,"-2"-1"1,-3 1-11,-2-1 1,-2-4 158,-3-1 1,4 0-144,-4 0 1,-1-2-15,1-7 0,-4 0-505,4 0-64,-6-6 639,3-1 0,-6-7 0,-1 0 0</inkml:trace>
  <inkml:trace contextRef="#ctx0" brushRef="#br1">14716 15354 7900,'8'-10'-480,"-4"1"1,3 4 991,-3-4-209,8 5-84,-5-8 1,8 9-46,-1-7 0,0 2-118,0-1 1,2-2-191,3 6 0,-3 0-38,3 5-84,-3 0 1,-2 0-85,0 0 0,-6 7 160,-3 2 1,-4-1-6,-1 1 1,-6 1 115,-4 4 0,3-1-5,-3-4 0,1 2 7,-6-6 1,1 4 163,0-4 0,5 2-69,-1-3 234,7-2 52,-3 4-245,6-6 0,1 0 47,4 0 0,1 2-44,4 2 1,2-2 85,-2 3-8,-4 3-10,7 0-99,-12 6 0,4 0-8,-10 0 0,2-1 146,-6-4-128,-1 4-9,-4-5 1,0 5 125,0-4-115,-1 4 159,7-12-70,2 6 0,8-7-113,2 0 1,12-2-6,13-3 0,1 2-165,8-6 0,-2-1-703,2-4 844,3 0 0,-5-7 0,7-1 0</inkml:trace>
  <inkml:trace contextRef="#ctx0" brushRef="#br1">15412 15098 7900,'-14'0'2057,"6"0"-3187,2 0 680,6 0 1,8 0 891,6 0 1,7-5-235,7 0 0,2-6-225,3 2 1,-3-4-127,4-1 0,-4 1-164,-2 4 0,-6-2 82,-3 6 0,-3-1-461,-2 1 686,0 3 0,0-4 0,1 6 0</inkml:trace>
  <inkml:trace contextRef="#ctx0" brushRef="#br1">15569 14998 7900,'-22'0'0,"6"-4"214,6-1 56,1 0 0,1 11 38,3 4 1,4 9 165,1 5 1,0 9-126,0 5 1,0 3 84,0 1 0,0 1-153,0 0 0,0-5-71,0-1 1,1-10-536,4 2 0,3-10 298,6 0 0,0-10-1406,1-4 681,-1-4 257,0-1 1,0-6-330,1-3 0,-6-4 369,0-1 0,-5-5 455,0 0 0,-2 0 0,-2 5 0,0-5 0,0 0 0,0 0 0,0 5 0,0 6 0,0-5-14,0 5 282,6-6 29,-4 6 0,10 2 371,-2 6 1,3 0-314,1 0 0,2-5 3,3 0 0,3-4-161,6 4 0,-1-6-357,-3 2 0,3-3-735,-4 3 0,-2-2 209,-2 6 686,-10-6 0,4 3 0,-5-6 0</inkml:trace>
  <inkml:trace contextRef="#ctx0" brushRef="#br1">15896 14913 7900,'13'2'142,"-4"2"1,2 4 295,-6 6 0,0 9 70,-5 5 1,0 4 205,0 10 0,0-1-281,0 11 1,0-6-137,0 2 1,0-6-948,0-4 1,0-3 281,0-7 368,6-6 0,8-1 0,8-7 0</inkml:trace>
  <inkml:trace contextRef="#ctx0" brushRef="#br1">16251 14984 7928,'10'0'380,"-1"0"0,1 0-98,4 0 0,0 0-353,0 0 99,7 0 0,-4-1-106,7-4 1,-7 2-334,2-7 0,-3 5 1,-2-4 1,1 1 141,-1-1 268,-6 2 0,-2 1 0,-6-2 0</inkml:trace>
  <inkml:trace contextRef="#ctx0" brushRef="#br1">16379 14814 7726,'0'-8'596,"0"20"0,0 7-163,0 19 1,0 0-13,0 5 1,0-4-124,0 4 0,0-5 52,0 4 1,0 4-232,0-8 0,2 5 100,3-10 1,-4 2-528,4-2 0,-4-8-69,-1 4 1,0-11-1220,0 1 1039,0-3 0,-1-3-1277,-4-4 1463,4-2 1,-10-9 370,6-3 0,-2-4 0,3-10 0,1-3 0,-7-7 0,7 1 0,-2 0 0,4-1 97,1 1 1,0 1 123,0 3 0,-5 4 328,0 5 328,0 1-150,5 6-291,0 2 0,0 7-683,0 4 116,0 3-66,-6 6 0,3-4-244,-7-1 0,6 1 113,-6 4 0,1-5-159,-5 1 1,4-7-28,1 2 514,-1-4 0,-4 6 0,0-6 0,6-1 0,1-8 24,7-6 0,2 0 35,3 0 1,3 0 37,6-1 1,0 1 157,0 0 1,1 6-95,-1 3 1,0-1-7,0 1 0,-4 0-87,-1 5 1,-6 2-17,2 3 1,1-2-442,-1 6-75,0 1-70,-5-2 303,0 4 231,-6-10 0,-2-2 0,-7-8 0</inkml:trace>
  <inkml:trace contextRef="#ctx0" brushRef="#br1">16379 15041 7928,'-8'-8'380,"2"2"0,4 6-105,-2 0 0,2 1-40,-3 4 0,2 1-1,-1 4 1,2 3-130,-3-4 0,-1 8 71,1 2 0,-6 5-242,2-5 0,-1 6 14,-4-1 0,3-2-1,-8 2 1,3-7-139,2 2 1,1-3-780,4-2 178,-4 0-479,12 1 867,-6-8 0,9 0 404,3-7 0,2-7 0,8 0 0</inkml:trace>
  <inkml:trace contextRef="#ctx0" brushRef="#br1">16408 15055 8019,'0'14'1489,"1"1"-1163,4-1 0,-2 0-275,7 0 1,-1-4-58,5-1 1,1-4-510,-1 4-68,0-5 1,0 2 156,0-6 1,-1-2 425,-3-2 0,2-4 0,-4-7 0</inkml:trace>
  <inkml:trace contextRef="#ctx0" brushRef="#br1">16536 14828 7928,'0'16'280,"0"2"0,0 0-37,0 6 1,0-5-11,0 4 0,0-5-94,0 1 1,0-4-124,0 0 1,0-6-17,0 0-544,-7-5 203,6 2 231,-6-6 39,7-6 0,0-4-695,0-9 340,7 3 212,1-10 1,1 3-106,1-5 0,-1 0 222,5-1 0,1 7 166,-1 3 0,-3 0-74,3 5 1,-3-2 140,8 11 0,-3 1 364,-2 4 0,0 0-223,1 0 0,-6 1 256,0 4 0,-1 3-176,2 6 1,-4 0-109,-6 1 0,0-1-170,0 0 1,-1 2-203,-4 3 1,-5-2 111,-9 7 1,-3-5-173,-6 4 0,1-5-540,3 1 0,-1-5 317,6-5 0,0 2-59,5-6 0,0 0 208,-1-5 0,6 5 145,-1-1 124,7 1 275,-3-5 0,8 0-150,2 0 0,4 0 71,6 0 0,5 0 53,0 0 1,5-6-25,-5-4 0,6 2-385,-1-1 81,3 0-83,-5-6 0,-1 3-109,-7 2 1,0-2 103,0 2 1,-4 4-261,-1 1-63,-6 3 478,4 2 0,-20-6 0,-3-2 0</inkml:trace>
  <inkml:trace contextRef="#ctx0" brushRef="#br1">16706 14899 7986,'8'14'367,"-1"2"255,-7 3-256,0-3-51,0 10 1,0 1-19,0 6 1,-5 7-37,0-2 1,-4 1 97,4-1 0,-5 2-211,6-7 1,-6 0-143,5-4 1,1-3-1031,4-2 685,0-3-437,0-14 0,0-2 217,0-10 0,0-2 19,0-8 0,0-4 120,0 0 0,0-6 420,0 2 0,-5-9 0,0-1 0,0 0 0,5 4 0,0 5-213,0 1 0,0 10 578,0-1 4,0 9 0,0 0-193,0 10 1,-1 3 133,-4 6 0,2 5-55,-7 0 0,6 5-78,-6-5 1,1 5-146,-5-6 1,1 1-326,3-4 1,-2-3-913,2-2 1205,-2 2 0,-3-4 0,1 7 0</inkml:trace>
  <inkml:trace contextRef="#ctx0" brushRef="#br1">16721 15112 7928,'23'2'-81,"1"2"0,-5 0-122,5 5 0,-7-4 320,2 4 0,-3-1 342,-2 2 1,0 1-602,0-7 0,-4 7 142,-1-1 0,-6-4 0,4 1 0</inkml:trace>
  <inkml:trace contextRef="#ctx0" brushRef="#br1">13948 16079 7928,'-8'0'-697,"-4"6"465,10-4 894,-11 4-70,12 0-361,-6-4 1,9 4-41,3-6 1,4 0-246,10 0 0,-1-6 60,5-4 1,1-1-456,4 2 1,-1-4 55,-3 4 1,-4 2-645,-5 3 1037,-7-4 0,-2 6 0,-6-4 0</inkml:trace>
  <inkml:trace contextRef="#ctx0" brushRef="#br1">13962 16093 7928,'8'0'-231,"-2"2"-49,-6 2 1,0 4 528,0 6 0,0 7-10,0 3 0,0 3 10,0 1 0,-1 5-87,-4 0 0,4 7-44,-4-2 0,3-4-10,2 0 1,-4-6-93,-1-4 0,0-4-72,5-6 1,0-4-584,0-1-537,0-5 972,0-11 0,0-2-279,0-10 1,0 3 482,0 2 0,0-7 0,0-1 0</inkml:trace>
  <inkml:trace contextRef="#ctx0" brushRef="#br1">13976 16249 7928,'10'-14'0,"-1"0"0,-4 1 80,5 4 1,-1-4 44,5 4 0,-4 2-76,-1 3 0,1 2 42,4 2 1,-1 6-291,-4 4 1,4 7 197,-4 2 0,-2 6-75,-3-1 0,3 8-31,-3 1-49,1 6 211,-5-9 0,0 5-241,0-6-45,0-7 112,-6-2 0,-1-6-199,-2 1 1,-4-6 113,4 1 0,-4-7 204,-1 2 0,5-5 0,-1-5 0,1 2 0,-6-7 0,3 1 0,2-6 0,-1-3 0,6-1 0,1-2 0,4 2 0,-5 3-1,0-3 0,0 4 204,5 0 1,7 1 61,2 0 1,-1 4 120,2 1 1,-1 6-177,5-2 1,1 3-55,-1 2 1,-5 0-259,1 0 81,-1 0 5,-1 0 0,-2 7 4,-6 2 1,0-1 6,0 2 0,0-1-105,0 5 1,-6 5 21,-3 0 1,-2 0 41,1-5 0,-3 5 69,4 0 10,-4 0 1,1-9-64,2-1 1,2-6 37,4 2 0,2-11-337,-3-8 1,5-9-1,5-10 0,3-3-388,6-7 717,0 1 0,7-7 0,1-2 0</inkml:trace>
  <inkml:trace contextRef="#ctx0" brushRef="#br1">14275 15993 7928,'-2'15'-389,"-2"-1"0,-4 5 521,-6 0 0,1 0 293,4-5 0,-3 0-102,8 0-390,-1 7 57,-1-5 1,6 3 91,0-10 0,1-2-471,9-7 191,5-7 17,1-1 0,10-1-32,-7-1 0,6 2 141,-1-1 1,2 3 9,3 6 1,-6 4 36,1 1 1,-6 11 83,1-2 1,-5 10 124,-5 0 1,-2 2-38,-7 3 0,0 4 201,0 0 0,-2 0-29,-3-4 1,-1-2-147,-4-4 0,-2 1-88,2-10 0,-2 2-11,-3-11 0,-4-1 21,1-4 1,-1-1-90,4-4 1,-2-7-192,3-7 0,-2-7-56,11 3 0,0-3-17,5 3 0,4-4-19,5 3 0,2 2-153,13-2 1,-5 12 106,5-3 0,-2 4-184,1-3 507,4 0 0,-5 0 0,7 0 0</inkml:trace>
  <inkml:trace contextRef="#ctx0" brushRef="#br1">14858 15823 7928,'0'14'0,"0"0"0,-6 2 208,-4 3 1,-2-2-33,-3 7 1,-4 0 96,0 4 1,0-1-199,5-3 0,-5 1-128,0-6 1,0 0-19,5-5 1,5-1-550,-1-4-711,7 4 639,-3-11 178,6 4 514,6-6 0,2-6 0,6-4 0,2 2 0,3-1 0,3-1 0,6-4 0,1-2 0,-1-3 0,1 3 0,-1-3 0,1-1-129,-1 1 1,-6 5 139,-3 4 1,-3 2 726,-2-1-208,-6 3-247,-2 6 1,-7 1-44,-4 4 1,2 3 146,-7 6 1,-1 2-85,-8 3 0,2-2-109,-7 7 1,2 0-237,-1 4 1,-4 0 13,3 1 1,-1-2-291,1-4 1,3-2 127,7-7 0,5-1-312,-1-4 14,7 4-290,-3-12 553,6 6 0,6-14 75,4-2 1,4 1 247,5-1-75,-3 5 0,4-8 0,-10 10 190,-1-2-303,-6-4 343,10 6 299,-12-4-94,6 6-14,-7 0-167,0 0-153,0 6 0,0-3-100,0 7 1,0-6 40,0 6 1,0-1-26,0 6 1,-5-6-26,0 1 1,-4-1-100,4 5 0,0-4 28,5-1 0,-1-1-151,-4 2 0,3-3-671,-2-2 378,2-3-96,2 4 596,0-6 0,6-6 0,2-2 0</inkml:trace>
  <inkml:trace contextRef="#ctx0" brushRef="#br1">15128 15894 9629,'14'0'140,"1"-5"-67,-1 0 1,5-7-148,0-2 1,4-1-438,-4-4 1,0 5 85,-4 5 0,-6-2-901,0 6 1326,-5 0 0,2 12 0,-6 0 0</inkml:trace>
  <inkml:trace contextRef="#ctx0" brushRef="#br1">15199 16036 7928,'-8'17'-13,"4"-2"1,2-9 64,2 4 230,0-7 1,0 1-1,0-8 0,6-4-270,4-6 1,2-1-104,3 1 1,4-5-149,0 0 0,0 0 41,-5 5 0,0 0-153,0 0 1,-4 1-130,-1 3-201,-6-2 299,4 10 382,-7-4 0,-13 0 0,-3-2 0</inkml:trace>
  <inkml:trace contextRef="#ctx0" brushRef="#br1">15242 15823 7928,'0'14'0,"-2"7"184,-2 2 1,0 4-11,-5 2 0,4-1-11,-4 0 1,-1 1 63,-4-1 1,5-4 72,-1 0 1,5-7-282,-4 2 0,6-8-434,-2-1-605,3-7 607,2 3-134,0-19 1,0-1 209,0-9 0,0 0-112,0 4 449,0 4 0,0-12 0,0 11-5,0-5-79,0 14 1,0 2 622,0 10 1,-4 7-245,-1 7 0,-5 6 768,6-1-461,-1 3-294,5 1 1,0-4 102,0 0 1,0-7-157,0 2 0,6-5-177,4-4 1,2-4-32,3-6 1,-4 0-232,3 0 1,-3-6-425,8-4 0,-3-4 350,-2-5 0,-2 3-488,-2-3 1,1 8-343,-6 2 338,0-1 750,-5 3 0,-13 0 0,-3 7 0</inkml:trace>
  <inkml:trace contextRef="#ctx0" brushRef="#br1">14915 16221 7637,'0'14'1105,"0"0"-775,0 1 1,-5 0-162,0 4 1,-6 3-18,2 7 0,1-1-100,-2 1 0,-1-1 15,-8 1 0,4-1-160,-4 0 0,3-1-315,2-3 0,-1-3 238,1-7 1,5-5-526,-1 1 291,7-7 1,-3 2-169,6-10 0,0-3 572,0-6 0,6-2 0,4-3 0,4 3 0,5-3 0,-2 3 0,7 2 0,-5 2-147,4 2 0,-4 4 109,5 6 0,-5 0 327,5 0 0,-7 6 165,2 4 0,-3 2 275,-2 2 0,5 1-297,0-1 0,0-5-48,-5 1 0,-4-7-49,-1 2-359,1-4 1,2-2-370,-2-4 0,1-3 270,-6-6 1,-1 0-261,-4-1 0,0 1-101,0 0 0,-1 0-234,-4 0 0,2-1 718,-7 1 0,-5 0 0,-8 0 0</inkml:trace>
  <inkml:trace contextRef="#ctx0" brushRef="#br1">15014 16392 7928,'7'7'-602,"1"0"984,6-7 1,0 0-318,0 0 1,5-7-268,0-2 0,0 1-19,-5-1 1,1 1-770,-1-2 554,0-2 436,0 4 0,0-7 0,1 1 0</inkml:trace>
  <inkml:trace contextRef="#ctx0" brushRef="#br1">15299 16320 7928,'14'7'0,"0"-4"116,0 6 0,-1-4 259,-4 5 0,4-7 228,-3 2-110,2 2-315,-4 1 1,0 2-528,-3-1 215,-4 1 178,6 4-44,-7 0 0,6 0 0,2 1 0</inkml:trace>
  <inkml:trace contextRef="#ctx0" brushRef="#br1">15796 15766 9173,'0'14'554,"0"0"1,0-4-519,0-1 219,0-5-39,0 2-227,0-6 0,0 1 127,0 4 0,0-2-134,0 7 0,0-1 56,0 6 1,5-1 50,0 0 1,4 0-190,-4 0 0,0 5-189,-5 0 1,5 0-999,-1-5 846,1 1 1,-5-6-922,0 1 532,0-7 830,0-10 0,-6-8 0,-2-14 0</inkml:trace>
  <inkml:trace contextRef="#ctx0" brushRef="#br1">15825 15780 7934,'14'-6'124,"5"0"103,0-4 0,1 2-294,-1 3 1,8 2 67,6-6 0,7-2-138,-2-8 1,-3 3 13,-2-3 1,-3-1 4,-2 1 1,-6 0 146,-3 4 0,-3 8 24,-2 2 32,-6 3 1,-1 4-10,-7 3 1,-7 9 27,-2 9 0,-5 4-68,-5 2 0,-2 4-110,-3 0 0,2 0 50,3-4 0,3-2-156,-2-4 0,2 1-67,1-10-422,1 3 414,0-15 0,5 3-214,-1-10 469,7-9 0,-10-8 0,5-7 0</inkml:trace>
  <inkml:trace contextRef="#ctx0" brushRef="#br1">16010 15723 7814,'-15'21'267,"6"-4"-151,-1 7 0,1-7 65,-5 2 0,4 0 39,1-5 0,6 4-357,-2-9 0,2-2-129,-2-3-73,3-2 226,-4-2 0,11-6-186,0-4 1,6 2 86,-2-1 1,-1 6-322,1-2 388,-5 3 29,8 2 0,-9 7 198,7 2 0,-7 4 87,2 1 0,-4 0 125,-1 0 1,-1 1 129,-4-1 179,3 0-449,-10 0 0,9-1-21,-7-4 0,5-2-362,-4-7 1,1 1-121,-1 4 1,-4-3-125,4 2 0,-4 3 473,-1-3 0,-1 7 0,1-3 0</inkml:trace>
  <inkml:trace contextRef="#ctx0" brushRef="#br1">15754 16150 7631,'0'-14'-420,"0"-1"0,4 1 467,1 0 1,6 1-31,-1 4 0,2-4 18,3 4 1,-1 2-20,0 1 1,-6 12 0,-3 4 1,-4 3 0,-1 1 0,-1 0-2,-4 0 1,2 2 142,-7 3 1,1-3-344,-5 3 0,1-2 382,3 2 1,-2-3 368,2 3-542,-2-3-133,4-2 1,-5 0 55,4 0 1,2 0 298,3 1-218,2-1 28,2 0-5,0-6 0,6-2 125,4-6 0,2-6-157,3-3 1,-1-6-5,0-4 0,2 4-104,3-4 0,-3 3 70,3 2-65,-4-1 80,0 7 0,-7 4 5,-4 8 0,-2 4 75,-2 7 0,0 5 184,0 4 0,0 1-112,0-1 1,0-2 333,0-3-748,0-3 1,1 3 138,4-10 1,-2-4-133,7-10 1,-1-4-103,6-10 1,-1-3-268,0-7 0,0-1 627,0-3 0,1-3 0,-1-7 0</inkml:trace>
  <inkml:trace contextRef="#ctx0" brushRef="#br1">16066 16079 7934,'8'1'135,"-3"4"1,-3 3 286,-2 6 0,0 7-95,0 2 0,0 0-41,0 0 1,0-4-155,0 5 1,4-7-120,1 2 1,0-3-29,-5-2 0,0-4 171,0-1-629,0-6 0,2 2-75,2-10 0,-2-3-194,3-6 0,-2-6 286,1-4 0,-2 2 456,3-2 0,3-6 0,-7 0 0,6-5 0</inkml:trace>
  <inkml:trace contextRef="#ctx0" brushRef="#br1">16209 15979 7934,'14'0'-476,"-5"7"555,1 2 0,-5 10 515,4 5 1,-6 3-165,2 1 0,1 2 30,-1 3 0,1 5-20,-1 9 1,-3 6-124,2 8 1,-2-7 43,-2 3 0,0-4-136,0 4 0,0-6-1,0-4 1,0-9-118,0-5 1,-2-9-298,-2-5 12,2-3 0,-11-8 179,4-4 0,-5-2-836,-5-2 0,-3 0 29,-7 0 1,-1-6-1053,-3-4 1858,-3-2 0,-13-9 0,-2-1 0</inkml:trace>
  <inkml:trace contextRef="#ctx0" brushRef="#br2">13436 16150 8228,'-8'-8'766,"2"8"-421,6 9 1,0 9 93,0 1 1,5 12-128,-1 3 1,6 10-27,-5 3 1,1 5-38,-1-4 1,-4 4 36,4-5 1,-2-4-51,2-5 1,-3-5-119,2 5 1,-1-7-108,2 3 0,-3-4 180,2-2 1,-2 0-220,-2 1 1,0 4 108,0 0 1,0 0-25,0-4 0,0-1-25,0 1 0,0-2 7,0-4 0,2 3 0,2-8 0,0 1-16,5-4 0,-3-3 42,9-2 0,-3-2 20,12-4 0,0-2 60,4 3 0,7-4-66,3-1 0,3 0-53,1 0 1,1 0 3,0 0 1,4 0-100,1 0 1,12 0 43,1 0 0,7-1 143,3-4 1,5 2-202,0-7 0,-5 6 204,-5-6 0,9 1-115,-33 2 1,1-1 0,2 2 0,0 0 11,2 1 0,1 0 0,-1-1 0,0 0-67,-4 1 1,0 0 0,5-3 0,0-1 78,-1 0 0,1-1 0,6-3 1,1 1-268,4 0 1,0 0 0,-1 1 0,-2 0 228,-1-1 0,-1 0 0,2 3 0,0-1-69,6-2 0,0 0 1,-2 3-1,0 1-1,1-1 1,1-1-1,-4 2 1,-1-1 55,-4-1 0,-2 1 0,1 1 0,-1 0-47,4-1 0,-1-1 1,-6 2-1,-1 0-104,-1 1 0,-2 0 0,30-7-111,-12 0 1,-10-1 170,-5 1 1,-9 0 30,-5 0 0,-9 0 270,-5-1-300,-3 1 0,-8 0 365,-4 0 1,-4-1-504,-4 1 0,-6-5 22,-9 0 1,2-4-152,-7 4 0,5-7-1554,-4 3 1933,5-4 0,-9-8 0,5-1 0</inkml:trace>
  <inkml:trace contextRef="#ctx0" brushRef="#br2">15484 17245 7952,'-15'-15'0,"6"6"-280,-1-1-218,7 7 1,-8-2 1448,6 10 1,1-2-338,4 7 1,0 1-282,0 8 1,0-2-213,0 7 0,0 0-115,0 4 0,1 0 40,4 1 0,-3-1-145,2 1 1,3-2-1226,-3-4 1021,7-2 0,-3-13-1046,7-4 1349,-8-2 0,6-21 0,-5-5 0</inkml:trace>
  <inkml:trace contextRef="#ctx0" brushRef="#br2">15640 17159 7952,'8'11'187,"-3"3"1,1 5 66,-1 0 1,-1 8 189,-4 6 0,0 7-377,0-2 0,-1-2-225,-4 2 1,-1-2-334,-4 2 0,-2 2 236,2-7 0,-1-6-403,2-8 1,-4-5 657,4-5 0,-4 4 0,-1-5 0</inkml:trace>
  <inkml:trace contextRef="#ctx0" brushRef="#br2">15370 17486 7952,'0'21'977,"0"1"-536,0 6 1,8 7 31,6 3 0,2 3-121,7 2 0,0-1-124,0 1 1,-1-2-71,-3-3 0,2-3-1,3-7 1,2-7-215,-2-7 0,-2-6 90,2-8 0,-5-8-293,5-6 1,-7-7 168,2-7 1,-3-2-315,-2-3 0,-6 4-226,-3 1 0,-4-1-1220,-1 6 1851,0 2 0,-6 0 0,-2 7 0</inkml:trace>
  <inkml:trace contextRef="#ctx0" brushRef="#br2">14815 18126 7952,'-20'0'0,"2"0"-302,-5 0 1,4 0 120,-5 0 0,7 0 711,-2 0 0,3 5-104,2-1 0,-4 12 8,4-2 1,-3 10-153,7 0 1,-2 3 13,-3 1 1,3 7-35,2 3 0,-2 3-40,2 1 0,-1 1-2,2 0 1,1-2 15,3-3 0,3 3-212,-2-3 0,4-4-158,4 0 0,4-6-223,7-4 1,0-10-46,4-9 1,-1-4-321,5-1 1,6-12 83,4-7 1,6-14 221,-1-10 0,2 0-259,-2-4 1,-5 4 674,-9 5 0,-1 4 0,-8 5-176,2 1 176,-15 6 152,4 7 0,-8 11 209,-2 8 1,-3 9 233,-2 6 1,-2 6-193,6-1 1,0 3 507,5 1 1,0 1-338,0-1 0,2 1-225,3-1 0,4-1-235,10-4 1,-3-2-183,3-7 1,1-6 133,-1-3 0,5-5-68,-5-5 1,1-9-371,-1-10 0,-4-4 173,-1-5 0,0 1-153,-5-6 0,-2 7 126,-2-3 0,-4 4-16,-1 2 1,-1 6 167,-4 3 1,-3 3 14,-6 2 1,-5 6-29,0 3 0,-5 5 2,5 5 1,0 3-224,5 6 0,-3 5 76,2 0 1,0 0-227,10-5 0,0 0 93,5 1 1,6-8 364,4-2 0,9 3 0,3 0 0</inkml:trace>
  <inkml:trace contextRef="#ctx0" brushRef="#br2">15213 18325 8182,'-7'0'-150,"0"0"442,7 0 54,0 0-25,0-6-164,0 4 0,0-3 2,0 10 1,5-2-45,0 7 0,-1 1 97,-4 8 0,0-2-62,0 7 0,0-1-78,0 6 1,0-1 49,0 1 1,0-1-103,0 1 1,0-7-420,0-3 268,0-3-171,0-2 0,0-8 140,0-6 1,5-11-329,0-8 0,0-6 158,-5 1 1,1-8 14,4-1 0,-3-1 76,2 0 1,3 8 78,-3-8 0,3 12 408,-3-6 1,0 10-157,5 4 909,-6 6-739,10 8 0,-7 13 211,4 6 0,1 1-155,-7 4 0,7 5-81,-1 4 1,3 0-119,1-5 0,-3-1-316,3-3 1,-3 3-523,8-4 0,-3-2 396,-2-2 1,5-5-1065,0-4 1389,0-4 0,-5 0 0,0 2 0</inkml:trace>
  <inkml:trace contextRef="#ctx0" brushRef="#br2">15683 18240 7952,'-7'-22'237,"4"-2"58,-6 10 1,-1-2-57,-4 11 0,0 2 274,0 8 1,-1 3-347,1 6 1,1 5 25,4 0 0,1 6-204,3-1 0,4-4 119,-4-1 0,14-3-196,6-2 0,4 0 73,0 1 0,-2-3-338,7-2 0,-7 2 94,2-2 1,-3-2-91,-2 1 1,0 1 304,0 4 0,-6 0-74,-3 0 1,-3 1 210,-2-1 0,-2 5-118,-3 0 0,-4 1 191,-10-1 1,2 2-129,-7 2 1,5-2-92,-5-7 1,5-1-92,-4-4 0,4 2-238,-5-6 1,7-2 32,-2-8 0,9-7-155,5-7 1,4-5 245,1 5 1,1-4 257,4 4 0,3-5 0,6 5 0,5 0 0,0 5 0,2 0 0,-2-1 0,-2 1 89,7 0 0,-5 4 128,4 1 0,-4-1 2,5-4 1,-5 5 83,5-1 1,-2 1 100,1-5 0,4 4-30,-3 1 0,3-1-484,1-4 1,-1 0 99,-3 0 0,-2-1-461,-3 1 0,-8 5 73,3-1 398,-9 7 0,1-10 0,-6 5 0</inkml:trace>
  <inkml:trace contextRef="#ctx0" brushRef="#br2">15896 18069 7952,'0'14'243,"0"1"1,0-4 401,0 3 0,0 5-265,0 14 0,-5-3-94,0 3 1,1 3-207,4 2 0,-5 2-10,0-2 0,0 1-82,5-6 1,0 5-152,0-5 0,0-4-401,0-5 0,7-7 2,2 2 0,4-10 209,1-4 0,2-3-443,3-2 1,-2-7 795,7-2 0,-7-4 0,4-7 0,-7-2 0</inkml:trace>
  <inkml:trace contextRef="#ctx0" brushRef="#br2">16152 18382 7952,'8'-19'0,"-4"0"0,-2-6 306,-2 1 1,-2 2 286,-2-2 185,2 7-558,-4-4 1,1 15-29,0 6 0,-4 8 45,4 11 1,-4 3-1,4 6 0,-5 2-123,6 3 1,-1-1 107,5 6 0,0-6-359,0 1 0,5-10 154,-1-4 0,7-4-549,-1-6 1,3 2 231,1-6 0,0-2 17,0-8 1,0-7-11,1-7 0,-1-7-102,0 3 1,-1-4-96,-4-2 1,4 1 137,-4 0 0,-1 1 227,2 3 1,-7 4-255,2 5 964,-4 7-394,-1 2 0,0 19 45,0 6 0,0 6 0,0 3 0,0 6 253,0-1 0,0 0-471,0-5 1,0-1 213,0-3-837,7 3 1,-1-11 330,3 2 1,-1-8 273,-3-5 0,-3-10 0,4-3 0</inkml:trace>
  <inkml:trace contextRef="#ctx0" brushRef="#br2">16393 18197 7952,'8'6'9,"-3"4"1,-3 2-154,-2 3 1,4 0 374,1 4 1,0 2 700,-5 3 0,0 2-625,0-2 1,0-2-159,0 2 1,0-2-13,0 2 0,0 1-117,0-6 1,2 0-205,2-5 0,-2 0-190,3 1-89,-4-7 0,1-2 165,2-6 1,-2-6-93,3-4 0,-4-7 188,-1-2 1,5-5-66,0 5 1,1-6 301,-1 1 0,1 4 32,4 1 0,2 3 99,-2 2 1,-2-1 37,1 1 1,-4 6 817,4 4-370,1 2 0,3 8-304,-4 4 1,2 4-118,-6 5 1,1 1 15,-1 4 1,-4 3-405,4-3 0,-3-2-120,-2 2 0,0-6-357,0 6 0,0-11-384,0 1 73,0-3 0,-2-3 945,-3-3 0,-2-10 0,-8-3 0</inkml:trace>
  <inkml:trace contextRef="#ctx0" brushRef="#br2">16607 18268 7952,'14'-5'0,"0"1"0,5-1 116,0 5 1,2 0-115,-2 0 0,-4 0 853,4 0 0,2 0-431,-2 0 0,0 0-474,-5 0 1,0-5-121,0 0 1,-4-4-360,-1 4 1,-5-1-25,0 1 0,-2 2 135,-2-7 418,0 7 0,0-9 0,0 4 0</inkml:trace>
  <inkml:trace contextRef="#ctx0" brushRef="#br2">16749 18055 7952,'0'14'1423,"0"0"1,0 2-689,0 3 0,0 5-277,0 9 1,0-2-144,0 7 0,0 0 74,0 5 0,0 0-111,0-1 0,5 1 85,-1 0 0,6 6-103,-5 3 0,6-2-327,-2 2 0,9-7 143,1-3 0,1-12-1473,-1-11 0,5-13 1397,9-10 0,3-23 0,7-17 0</inkml:trace>
  <inkml:trace contextRef="#ctx0" brushRef="#br0">18697 626 7997,'-14'0'452,"-1"0"-181,1 0 586,6 6 0,2 2-287,6 6 0,0-5-291,0 1 1,6-2-93,4 1 1,2 2-235,3-6 1,5 0-1,4-5 0,1 0-110,-1 0 1,1-5-708,-6 0 1,0 1 83,-5 4-289,0 0 1,-6 6-20,-3 3 1088,-10 4 0,-9 14 0,-8 3 0</inkml:trace>
  <inkml:trace contextRef="#ctx0" brushRef="#br0">18611 981 8036,'-14'0'747,"8"-2"-396,6-2 0,11 0-64,8-5 1,11 1-172,-2-1 0,6-4-193,-1 3 1,-3-1-782,3 2 0,2-2 172,-2 6 686,-6 0 0,0 5 0,-5 0 0</inkml:trace>
  <inkml:trace contextRef="#ctx0" brushRef="#br0">18967 526 8107,'19'-13'0,"0"4"0,6 3 395,-1 6 0,3 0 26,1 0 1,1 1 30,-1 4 0,0 3-182,1 6 1,-5-6-34,-1-3 0,-4 1 126,5-1 1,-7-1-55,2-4 0,-8 0-260,-1 0 117,-7 0 1,3 2-81,-6 3 0,-9 9-159,-10 10 1,-11 9-306,-18 5 1,-8 14-89,23-24 0,-1 1 1,2 1-1,1 0-562,-1-2 1,2 1 1027,-15 21 0,-3-1 0,12-6 0</inkml:trace>
  <inkml:trace contextRef="#ctx0" brushRef="#br0">19664 810 8141,'-10'-9'-825,"1"-1"1802,5 7-697,-8-3 1,4 6-157,-6 0 1,4 8 116,1 6 0,-1 7-93,-4 7 1,1 7 18,4 3 0,1 4-19,3 6 0,4 1 0,-4 3 1,10 1 54,4-5 1,10-5-103,5-6 0,3-11-41,1-3 0,5-7 423,0-6 1,5-6 76,-4-8 1,-1-11-1943,-5-8 0,1-10 799,-1-5 1,-6 0 359,-3-5 0,-5 5-48,-4-4 0,-4-1 118,-6 5 1,0 3 233,0 2 1,-6 9-106,-4 5 0,-9 5-55,-4 5 1,-4 2-15,-2 7 0,1 0 25,0 0 0,-1 7-23,1 2 0,6 2 36,3-1 0,8 1-731,1-6 204,7-1 582,3-4 0,14-6 0,8-2 0</inkml:trace>
  <inkml:trace contextRef="#ctx0" brushRef="#br0">19948 441 8141,'0'20'0,"0"7"211,0 6 0,2 2-47,2-2 1,-2 4 263,3 5 1,1 1-131,-1-1 1,1 1-310,-1 0 0,-4-1 77,4 1 1,-2-7-55,2-2 1,-4-4 9,4-2 0,-3 0-109,-2 1 1,-5-1-99,0 1 1,-1-7 76,1-3 0,4-8-720,-4-2 570,3-5 1,2 0-70,0-8 1,7-9 117,2-6 0,4-6-121,1 1 1,5-1 52,0 1 0,6 3 288,-1 7 1,3 2 142,1 2 0,-6 4-102,-3 6 0,-3 6 328,-2 4 1,-1 2-153,-4 2 0,-2 5 48,-7 0 1,-2 0-21,-3-4 0,2 3 94,-6 1 0,-5 0-155,-5-4 0,0-1-198,4 0 0,-4-1-360,1-4 1,-1 2 63,4-6-74,1 0 1,1-7 372,4-3 0,-4-9 0,5-8 0</inkml:trace>
  <inkml:trace contextRef="#ctx0" brushRef="#br0">20289 697 8141,'8'6'390,"-3"3"1,-4 4-185,-1 1 1,-6 7-330,-3 2 0,-4 4-57,-1 2 1,-2-1 129,-3 1 0,3-3-240,-3-2 1,8 1 103,2-6 1,4-1-78,-5-9 1,7-1 28,-1-3-1,2-4 0,7-1 114,-1-9 0,8 1 64,-3-1 1,4-1 76,1-4 0,0 1-119,0 4 1,1-2 421,-1 6-215,0 0 0,0 5 175,0 0 0,-1 2-58,-4 3 1,4 4 91,-3 10 1,1-2-31,-2 7 1,2 0-129,-6 4 0,6 2-107,-2 3 0,-1-1 115,2 6 0,-5 0-231,4 4 0,-6 6 38,2-1 0,1 2 78,-1-1 1,0-9 61,-5 4 0,0-5-2,0 0 1,-5-5-5,0-10 1,-1-2 102,1-7 1,2-4-26,-6-1 0,4-6-48,-5 2 1,1-3-118,-5-2 0,-1-2 69,1-3 0,-5-3-363,0-6 1,-1 0 138,1 0 0,1-5-460,-5 0 1,5-6 129,-1 1 0,10 2-392,4-2 856,-3 0 0,7-4 0,-6 0 0</inkml:trace>
  <inkml:trace contextRef="#ctx0" brushRef="#br0">20616 1038 8085,'14'0'0,"-4"0"100,-1 0 0,-1-2 179,2-3 1,2 4 453,-2-4 0,2 4-955,3 1 1,-1 0 128,0 0 1,0 0-1458,1 0 712,-1 0 291,-6 0 1,-2 6 546,-6 3 0,0 4 0,-6 1 0,-2 0 0</inkml:trace>
  <inkml:trace contextRef="#ctx0" brushRef="#br0">20687 1208 8085,'-14'7'399,"0"1"944,0 0-450,6-2-582,1-6 0,18 0-111,4 0 1,8 0-114,1 0 0,9-5-306,5 0 0,2 1 234,-2 4 0,6 0-1708,-6 0 1693,6 0 0,-8 0 0,7 0 0</inkml:trace>
  <inkml:trace contextRef="#ctx0" brushRef="#br0">21555 626 8011,'-7'-15'62,"-2"1"1,-4 1 222,-1 4-93,6-4 1,0 12 645,3-4-551,4 3 0,-1 4-50,7 3 0,11 3 5,-2 6 0,10-5-221,-1 1 0,9-7 97,1 2 0,5-4-85,-5-1 1,0 0-361,-4 0 0,-2 0-445,-4 0 0,-2 0-1314,-7 0 2086,-6 0 0,5-6 0,-5-2 0</inkml:trace>
  <inkml:trace contextRef="#ctx0" brushRef="#br0">21526 668 8011,'-14'0'0,"4"0"51,1 0 136,6 0 103,9 0 1,10 0-236,12 0 1,1 2 6,-1 2 1,-4 4-258,0 7 0,-1-6 78,6 1 1,-6-3-86,1 3 1,-7 3 125,2-4 1,-3-1-47,-2 1 1,-1-4-4,-3 5 0,-4-1-14,-6 5 1,0 1 67,0-1 0,-2 2 22,-2 3 1,-4-2 119,-7 7 0,-5-1-76,-4 6 1,-4-2 184,-5-4 0,3 3-57,-4-8 0,3 3 79,-2-2 1,4-3 46,1 3 1,4-8 139,5-2 1,8 1-105,-3 4 0,9-5 62,0 1 1,10-2-268,5 1 1,9 2 112,4-6 0,10 5-122,5-6 0,3 1 52,2-5 1,0 5-273,-1 0 1,1-1 30,0-4 1,-1 2-85,1 3 0,-2-4 70,-3 4 1,1 1 61,-5-1 0,-3 0-111,-7-5 163,3 6 0,-13-6-111,0 0 0,-6-2 96,-8-7 0,-1-2-246,-4-8 1,-8 3-168,-6-3 0,-11-1-141,2 1 1,-10 0 586,0 5 0,-3-1 0,-2 1 0</inkml:trace>
  <inkml:trace contextRef="#ctx0" brushRef="#br0">21455 1336 8008,'0'10'-3,"0"-1"1,0 1 172,0 4 0,0 5-2,0 0-114,-6 6 0,3-7-383,-7 5 1,7-5 197,-2 1 0,2-8-206,-2-2 195,4-6 62,-6 4 78,1-7 1,4-2-26,-2-3 0,4 4 62,4-4 0,0 3 17,5 2 0,-4 2 162,4 3 0,-1 4-45,2 10 1,2-1 29,-2 5 0,-2 1-71,1 4 1,-6 5 145,2 1 1,-3-1-29,-2-5 1,0-4-41,0 0 1,0-7 97,0 2 12,0 3-404,0-6 146,0-2-451,0-8 1,0-12 203,0-3 0,0-4-634,0-1 1,0-2 65,0-3 757,0 3 0,-7-11 0,-1 5 0</inkml:trace>
  <inkml:trace contextRef="#ctx0" brushRef="#br0">21654 1606 8008,'22'0'71,"-3"0"0,-3 0 171,-2 0 0,2 0-195,3 0 1,-8 0 220,3 0-1019,-3 0 449,3 0-595,-6 0 654,-1 0 1,-9 5 41,-3 0 0,-3 6 83,-6-2 1,-5 4 117,0 1 0,-4 1-27,4-1 0,-2 3 27,2-3 344,3 10 0,-3-14 99,10 8-63,3-2 1,7-8-47,4-3 0,9-4 81,10-1 1,3-1-222,1-4 0,1-3-326,-1-6 0,5 5-520,0-1 0,1 2 652,-6-1 0,0-4 0,1 5 0</inkml:trace>
  <inkml:trace contextRef="#ctx0" brushRef="#br0">22081 1464 8008,'7'15'0,"0"5"336,-7 4 1,0 3-54,0 1 0,-2 5-18,-3 0 0,4 5-274,-4-5 0,4 1-345,1-6 0,0-4-29,0-1 1,1 0 382,4 0 0,-4-2 0,6-7 0</inkml:trace>
  <inkml:trace contextRef="#ctx0" brushRef="#br0">21611 213 8042,'0'8'0,"0"6"-85,0 1 1,0-1-1,0 5 87,0-3 0,0 3 174,0-1 1,0 6-278,0-5 132,0 0-46,0-5 29,0-6-177,0-2 11,0-6 1,0-6 51,0-3 1,0-4-42,0-1 0,2-7 70,3-2 0,-2 1-120,6-2 0,-4 2 68,5-2 1,-1 3 100,5 7 0,0 0 2,1 0 159,-1 6 0,0 2 5,0 6 1,1 1-84,-1 4 0,-5 3 315,1 6 1,-7 5-112,2 0 0,1 6 53,-1-1 0,-1 3-106,-4 1 0,0-1-256,0-3 0,0 1-187,0-6-410,0 0 403,0-5 1,2-4 237,3-1 0,3-6 0,6 4 0</inkml:trace>
  <inkml:trace contextRef="#ctx0" brushRef="#br0">22464 583 8073,'-7'6'432,"2"4"1,2 4-178,-2 5 1,2 3-120,-7 6 1,6 2 106,-6 4 0,7 7 127,-2 6 1,2 2-92,-2-2 1,4-2 21,-4 2 0,3-4-114,2-5 1,2 1-102,3-6 0,3-6-40,6-8 1,0-3-327,0-2 0,0-1-689,1-4 1,4-3 161,0-6 807,6 0 0,-9-6 0,4-2 0</inkml:trace>
  <inkml:trace contextRef="#ctx0" brushRef="#br0">22877 583 7899,'-8'6'-653,"0"2"1386,3 6-291,4 7-213,-12 1 1,11 6-90,-2 1 0,-3 10-48,3 4 0,-6 3-8,5-4 0,1 1-42,4 0 1,0-7-134,0-3 1,6-3-346,3-1 0,3-7 227,-3-3 0,4-8-345,-4-2 1,4-6-148,1 2 701,0-10 0,0-9 0,1-8 0</inkml:trace>
  <inkml:trace contextRef="#ctx0" brushRef="#br0">22991 554 8014,'6'-7'404,"-5"0"-272,12 7 1,-11 2 138,2 3 0,-2 7-198,-2 7 1,0 6-7,0-1 1,0 3-149,0 1 0,-2 1 152,-2-1 1,2 1-44,-3-1 0,2-4-107,-2 0 1,4-7 46,-4 2 0,4-8-75,1-2 144,0-5 0,1 2-230,4-6 0,-2-2 19,6-2 0,-1-4-27,2-7 1,3-4 75,-4 1 1,4-8-198,1 3 1,0-4-8,0-2 0,0-4 153,1 0 1,-1 4 147,0 6 1,-4 5-125,-1-1 1,-6 8 611,2 2-206,-3 6 0,-2-2 27,0 10 1,0 3-56,0 6 0,0 6 76,0 4 0,-5 3 27,0 1 1,0 1-66,5-1 1,0 7-96,0 3 1,2 8-5,3 1 1,-2 5-206,6-4 1,-4-3-55,5-7 0,-6 2-127,6-7 1,-6 0 158,6-4 0,-7-3-105,2-2 1,-4-3 128,-1-7 1,0 0-8,0 0 0,-1 1 109,-4-1 1,2-5-52,-7 1 0,1-7 34,-5 2 1,0-4-203,-1-1 0,1 0-215,0 0 1,4-6-12,1-4 1,4-4-677,-4-5 1057,6-3 0,-10-6 0,5-1 0</inkml:trace>
  <inkml:trace contextRef="#ctx0" brushRef="#br0">23303 796 8014,'15'0'-122,"-1"0"0,0 2 122,0 2 0,-4 4 643,-1 7 0,-6-1-318,2 0 1,-3 5-429,-2 0 0,0 5 127,0-5 1,0 4-91,0-4 0,-7 5-118,-2-5 0,-2 0 86,1-5 0,-2-1-135,2-4 1,2 2-127,-1-6-150,6 0 361,-4-5 1,7-2 104,0-3 1,2 2-38,3-6 32,3 6 0,6-9 283,0 8 0,0-1 45,0 5 28,1 6 0,-3 2-76,-2 6 0,-4 5 34,-6 0 1,0 5 34,0-5 1,0 5-40,0-5 1,0 4-31,0-4 1,0-4-24,0-6 0,0-4-287,0 4 155,0-6-468,0 4 315,6-14 1,2-1 88,6-6 0,-4 2-848,-1 2-135,1-2 0,-1 5 280,1-2 690,-7 2 0,10 1 0,-5-2 0</inkml:trace>
  <inkml:trace contextRef="#ctx0" brushRef="#br0">23687 1152 7771,'8'0'-27,"-2"6"728,-6 3 0,0 6-567,0 3 0,-1 3 40,-4 3 1,2 7-724,-7-2 0,3 2 549,-3-2 0,-3-7 0,6-2 0</inkml:trace>
  <inkml:trace contextRef="#ctx0" brushRef="#br0">23929 711 7619,'6'-13'279,"4"4"0,-2-4-260,1 4 1,5 1-53,5-2 0,0 1 133,-5-5 12,1 6 0,-1 1-4,0 7-73,-6 0 1,3 7-7,-6 2 1,0 8-9,-5 2 0,-5 7-26,0-3 0,-6 4 50,1 2 0,-2-1-11,-2 1 1,4-1-2,1 0 1,6-5 34,-2-5 1,2-2-35,-2-2-15,3-6 0,-2-1-35,8-7 1,-1-2-113,7-3 0,-1-3 67,6-6 0,-1-5-142,0 0 1,0-4-27,1 4 0,-1-5 105,0 5 1,0-5-75,0 5 1,-1-1 39,-3 1 1,2 3 5,-2-3 0,-2 5 86,1 4 0,-6-2 155,2 2 263,3 4-147,-7 0 127,6 6 1,-7 6-128,0 4 0,0 7 69,0 2 0,-5 8-64,0 1 0,0 2 116,5 8 0,0 5-60,0 4 0,0 2-62,0-2 1,0-7-172,0 3 0,5-4-24,0 4 0,4-9-215,-4-5 1,5-2 117,-6-8 1,3-2-186,-3-7 157,-2 2-6,4-10 51,-6 4 45,0-12-274,-6 4 0,-2-9 96,-6 6 1,0 1-40,-1 4 1,1 0 114,0 0 1,5 0-702,-1 0 451,1 0 1,-1-7 377,1-2 0,5-4 0,-2-1 0</inkml:trace>
  <inkml:trace contextRef="#ctx0" brushRef="#br0">24341 896 7985,'10'0'-493,"-1"0"472,1 0 1,2 1 397,-2 4 1,-4 3-295,-6 6 0,0 0-61,0 0 0,0 1-213,0-1 0,-5 2 76,1 3 0,-6-4-39,5 4 0,-4-3 98,4-2 1,-4-4-386,4-1-18,0-5-27,5 2 411,0-6 0,2 0-11,3 0 305,-4-6-253,12 4 1,-10-4 323,6 6 0,-4 6-111,5 3 0,-7 6 171,2 4 0,-4-2 23,-1 7 1,0-1 27,0 6 0,0-2-73,0-4 0,0 3-70,0-7 1,0 0-76,0-5 233,0 0-747,0-6 307,0-2 1,5-7-522,0-4 1,1-5 162,-1-9 1,-4 4-50,4-4 0,-3 1-668,-2-1 1099,0 4 0,0-12 0,0 5 0</inkml:trace>
  <inkml:trace contextRef="#ctx0" brushRef="#br0">24085 554 7985,'-4'-15'-116,"-1"-4"1,-5 3 170,6-3 0,-1 3-8,5 2 1,0 0 93,0-1 0,1 1-76,4 0 0,-2 1 256,7 4-277,-7-4 1,8 10 29,-6-6 0,6 6 90,-2-2 1,2 5-135,-1 5 0,2 2 34,-2 8 0,3 0-131,1 4 0,-5-1-72,1 5 1,-5-5-68,4 1 1,-4-3-362,4-2 567,-6 0 0,10 0 0,-5 0 0</inkml:trace>
  <inkml:trace contextRef="#ctx0" brushRef="#br0">24697 569 7919,'-15'0'661,"1"0"-497,0 0 0,5 1-90,-1 4 0,5 3 105,-4 6 1,1 7-190,-2 2 0,-2 4 136,2 2 0,2 4 233,-1 0 0,4 11-117,-4-1 0,6 1-206,-2-6 0,3 1-223,2-5 1,7-3-230,2-7 1,4-4-46,1-5 1,5-7 262,0-4 1,0-2-505,-5-2 0,0-2 247,0-2 1,-1-4 454,-3-7 0,2-5 0,-4-2 0</inkml:trace>
  <inkml:trace contextRef="#ctx0" brushRef="#br0">24682 839 7800,'15'0'-282,"-1"-2"499,0-3 1,0 4-380,1-4 1,3-1 88,1 1 1,0-6-174,-4 2 1,-3 1-113,-2-2 40,2 7 1,-5-10 317,2 4 0,-3-4 0,-6-1 0</inkml:trace>
  <inkml:trace contextRef="#ctx0" brushRef="#br0">24839 640 7919,'-8'6'-133,"3"4"1,-1 4 757,1 5 0,0 4-154,5 11 1,-4 2-83,-1 7 1,0-1-172,5 1 1,0-2-231,0-3 1,0-3 119,0-7 0,7-6-635,2-3 1,-1-5-170,1-4 351,1-4 1,4-6-65,0 0 0,-6-6-963,-3-4 1372,3-2 0,-7-3 0,6 1 0</inkml:trace>
  <inkml:trace contextRef="#ctx0" brushRef="#br0">24881 952 7229,'15'0'878,"-1"0"1,0 0-1057,0 0 0,1 0 122,-1 0 0,0-1-148,0-4 1,0 4-92,1-4 1,-3 2-620,-2-2 376,2 3 538,-10-10 0,11 10 0,-5-4 0</inkml:trace>
  <inkml:trace contextRef="#ctx0" brushRef="#br0">25123 697 7919,'7'-8'-390,"-4"1"273,6 7 0,-4 0 755,4 0 1,-4 11-156,5 4 0,-7 4-241,1 0 1,-2 3-103,-2 6 0,0 1-97,0-1 0,0 0-64,0 1 1,0-2-224,0-4 0,0 3-452,0-7 0,0 0 110,0-5-216,0 0 802,0 0 0,0-6 0,0-2 0</inkml:trace>
  <inkml:trace contextRef="#ctx0" brushRef="#br0">25365 611 7919,'6'15'565,"-4"3"-346,3 1 0,-4 7 212,-1-3 1,0 3-134,0-3 1,2 6 94,2-1 0,-2 1-143,3 4 1,-4-3-235,-1-2 0,-4 1-88,-1-1 0,-6 1-257,1-1 1,-2 0-175,-3 1 0,-3-5 218,-1-1 285,0-5 0,-2 8 0,-1-3 0</inkml:trace>
  <inkml:trace contextRef="#ctx0" brushRef="#br0">25550 739 8649,'6'8'344,"4"-3"1,8-4-380,6-1 0,5-1-87,4-4 0,-3-3-223,3-6 0,-5 5 34,-4-1 1,0 5-656,-10-4 343,3 6 623,-15-4 0,-2 7 0,-8 0 0</inkml:trace>
  <inkml:trace contextRef="#ctx0" brushRef="#br0">25663 668 8012,'8'0'-806,"3"2"1411,-6 2 1,5 6-176,-6 9 1,1 9-100,-5 10 1,0 5-241,0 4 0,0-4-232,0 0 0,-5-2-325,1-8 1,0-2 296,9-7 0,0 0-183,9-10 1,-3 2 351,8-11 0,3 6 0,0-3 0</inkml:trace>
  <inkml:trace contextRef="#ctx0" brushRef="#br0">26147 554 8012,'8'-20'-26,"-2"3"57,-6-7 1,0 6 49,0 0 1,-6 2 160,-4 1 0,2 3 121,-1 2-135,-1 4 0,-4 8-192,0 2 1,5 6-13,-1 9 1,7 0-9,-2 9 1,-1-1 172,1 11 0,0 0-69,5 5 0,0 1-66,0 3 0,0-1 82,0 6 0,5-5-196,0 6 1,0-12 112,-5 1 0,0-4-148,0 0 0,0-3 50,0-7 0,0-1-71,0-3 0,-7 1 93,-2-6 1,1 0-144,-2-5 0,1-4-311,-5-1 1,4-6 166,1 2 0,-1-5-386,-4-5 0,-2 1 696,-3-11 0,3-2 0,-4-11 0</inkml:trace>
  <inkml:trace contextRef="#ctx0" brushRef="#br0">25848 853 8008,'11'-8'254,"4"3"1,-4 4-87,8 1 0,1 0-91,-1 0 0,6 0 84,-1 0 0,-2 0-133,2 0 0,-7 0-140,2 0 1,-3 0-560,-2 0 0,-4 0-369,-1 0 1040,-6 0 0,4 6 0,-7 2 0</inkml:trace>
  <inkml:trace contextRef="#ctx0" brushRef="#br0">26090 1095 8008,'14'0'-16,"0"0"0,1-5 377,-1 0 0,2-6-244,3 2 0,3 1-173,6-2 1,-4 6-26,0-6 0,-5 5-301,4-4 0,-10 6-635,1-2 449,-9 3 568,1 2 0,-19 7 0,-2 1 0</inkml:trace>
  <inkml:trace contextRef="#ctx0" brushRef="#br0">26204 896 7577,'0'14'407,"0"2"454,0 3 1,0 7-373,0 8 1,-5 5-221,0-1 0,-4-2-229,4 2 0,0-1 134,5 1 1,-4-4-687,-1-5 1,2-7 154,7-3-197,4-3 0,7-9 21,-1-2 533,6-10 0,-4-9 0,5-8 0</inkml:trace>
  <inkml:trace contextRef="#ctx0" brushRef="#br0">26559 583 8159,'-12'1'930,"2"4"0,-3 8-626,4 6 1,1 8-265,-1 1 0,4 1-55,-5 4 1,6 1 113,-6 0 0,7 4-102,-2-5 0,4 3 97,1-8 1,0 4-679,0-8 0,0-4 324,0-1 1,1-5-1419,4-4 527,-3 3 1151,4-12 0,0-7 0,2-10 0</inkml:trace>
  <inkml:trace contextRef="#ctx0" brushRef="#br0">26545 682 7958,'13'2'0,"-4"3"0,2 3-62,-6 6 1,6 0 105,-2 0 0,2 5 577,-1 0 1,3 2-205,-4-2 1,-1-4-381,1 4 1,1-3-69,4-2 1,-4-4-168,-1-1 0,-4-1 76,4 2 1,-4-2-317,5-4-863,-7-2 554,3 4 747,-6-6 0,0 0 0,0 0 0</inkml:trace>
  <inkml:trace contextRef="#ctx0" brushRef="#br0">26730 654 7958,'0'-14'0,"5"4"202,-1 1 518,1 6-374,-5-4-146,6 7 1,-4 7-17,3 2 0,-4 4-4,-1 1 1,-1 5-86,-4 0 1,2 6 55,-7-1 0,1 3-232,-5 1 1,-1 5-165,1 0 0,0 1-268,0-6 0,-1 1 240,1-1 0,5-6-138,-1-3 1,6-10-32,-6-4 442,7-3 0,-3-9 0,6 0 0</inkml:trace>
  <inkml:trace contextRef="#ctx0" brushRef="#br0">26758 711 7955,'14'0'0,"1"0"0,-1 0 258,0 0 0,-4 0-36,-1 0 0,-4 1 47,4 4 0,-6 3-78,2 6 0,-3 0-14,-2 1 0,-7 0-43,-2 4 0,1-3-155,-1 3 1,1-1 16,-2 1 0,-1-8-361,6 3-493,1-9 370,4 1 292,0-6 0,1 0 125,4 0 0,-2 0 126,7 0 0,-6 0-42,6 0 0,-5 0 178,4 0 0,-4 1 57,4 4 1,-6 3-128,2 6 1,-3 0 137,-2 1 0,0 4-30,0 0 1,0 6-45,0-1 1,0-4-118,0-1 1,0-3 34,0-2-152,0 0 1,1-6-255,4-3 1,-2-5 23,7-5 0,-6-3-150,6-6 1,-5-5-306,4 0 0,-4-1 282,4 1 1,-5 1 451,0-5 0,-2-7 0,-2-7 0</inkml:trace>
  <inkml:trace contextRef="#ctx0" brushRef="#br0">27085 597 7955,'10'0'0,"-1"0"409,-6 0 177,10 0 0,-7 2-152,4 2 0,1 0-155,-6 5 0,4 1-2,-4 4 0,0 6-125,-5 4 0,0 3-2,0 1 1,0 7-27,0 3 0,0 5-207,0 4 1,-2-3-763,-3 4 0,2-4 178,-6-2 667,5-5 0,-8 4 0,4-5 0</inkml:trace>
  <inkml:trace contextRef="#ctx0" brushRef="#br0">27426 327 7998,'7'-8'-28,"1"3"183,6 10 1,-5 6 51,1 13 0,-2 3 19,1 15 1,2 4-161,-6 11 1,-2 0 134,-8 0 1,-2 4-128,-8 1 1,0 4-252,-4-4 0,3-5 84,-3-5 0,1-11 251,-1 2 1,8-15-167,-3 0-339,3-9 1,2-4 346,-1-11 0,7-8 0,-3-4 0</inkml:trace>
  <inkml:trace contextRef="#ctx0" brushRef="#br0">27654 725 8186,'14'0'-103,"5"0"39,0 0 1,6 0 191,-1 0 0,8 0-70,1 0 1,5-6-140,-5-4 0,5-2 99,-5-3 1,-1 1-1048,-9 0 551,-2 6 478,-13 2 0,-8-1 0,-8 0 0</inkml:trace>
  <inkml:trace contextRef="#ctx0" brushRef="#br0">27839 526 8103,'12'-6'137,"-2"6"0,-4 8 76,-6 11 1,5 4 228,0 10 1,-1 5-101,-4 10 0,-6 2-131,-3 7 1,-2 3-153,1-3 0,-3 0-241,4-14 1,3 1-227,1-11 1,3 0 268,2-4 0,0-7 139,0-3 0,7-4 0,1 0 0</inkml:trace>
  <inkml:trace contextRef="#ctx0" brushRef="#br0">28535 540 8047,'-6'-14'-1327,"-2"6"1620,-6 3 0,0 4 48,0 1 1,-1 0-124,1 0 0,0 6-49,0 4 0,-1 4 27,1 5 1,6-3-148,4 3 1,2-4 68,2 0 1,6 2-233,4-3 1,2 3 79,3-7 0,4-2-250,0 1 0,1-5 111,-1 0 0,-8-1-6,3 2 0,-4-2 55,-1 7 1,-2-5 41,-7 4 0,0 2 169,0 8 0,-8-2-151,-6 7 1,-2 5 140,-8 4 1,0 0-51,-4-5 1,-1-1-7,1-3 0,0 1-70,-1-6 0,2-6-343,4-9 162,2-2 0,13-15 230,3-6 0,4-6 0,1-3 0</inkml:trace>
  <inkml:trace contextRef="#ctx0" brushRef="#br0">28507 540 8047,'14'7'-160,"-1"0"202,-4 8 1,-1-6 296,-3 1 1,-3-6 154,2 6-344,4-1-24,0 6 1,2-6-82,-1 0 1,-1-4 41,1 5 1,-1-6 5,-3 6 0,-3-1-140,2 6 1,3-1 102,-3 0 1,1 0-72,-5 0 0,0 1 39,0-1 1,0 2-286,0 3 1,0-4 34,0 4 1,-5-3-316,1-2 453,-7 1 1,7-1 23,-5 0 0,6-4 262,-2-1 1,4-4-88,1 4 1,0 1 26,0 4 1,4-5-8,1 1 0,6-1 49,-1 6 0,7-3-240,2-2 1,1-2-219,-1-4 1,-1-2-63,5 3 1,0-5 339,0-5 0,-2-3 0,-7-6 0</inkml:trace>
  <inkml:trace contextRef="#ctx0" brushRef="#br0">29246 370 8057,'-1'-24'-113,"-4"0"1,-3 8-169,-6 2 0,4 2 275,1 7 33,-1 0 410,-4 5 0,2 13-103,2 6 1,-1 11-112,6 3 1,-1 11-112,1-1 0,4 3 10,-4-4 1,3 6-19,2-1 0,-1 0 5,-4-4 0,3 1-179,-2 4 0,-3-6 29,3 1 0,-3 0-183,3-5 1,-3-4-51,-2-1 1,-4-9-40,4-5 1,1-5-224,-2-4 172,7-4 0,-8-7 108,6-4 1,-4-5 255,4-9 0,-6-9 0,3-8 0</inkml:trace>
  <inkml:trace contextRef="#ctx0" brushRef="#br0">29005 626 8010,'14'6'-654,"0"2"0,0 4 332,1-2 1,-1 1 321,0-6 0,-5 4 0,1-4 0,-1 0 0,6-5 0</inkml:trace>
  <inkml:trace contextRef="#ctx0" brushRef="#br0">29303 526 8010,'-6'9'40,"-4"1"1,-1 1 133,2 8 1,-4 3-1,4 7 1,1 1 21,-2 3 1,7-2-29,-2 7 0,4-6-173,1 1 0,1-8-308,4-1 1,3-8 16,6-2 0,1-1-245,-1-9 1,-5-1 132,1-7 1,-2-1 184,1-9 1,2 3 222,-6-8 0,6-3 0,-3 0 0</inkml:trace>
  <inkml:trace contextRef="#ctx0" brushRef="#br0">29374 725 8010,'15'0'-855,"0"0"641,4 0 0,-3-2 222,3-2 1,3 1-6,2-7 1,-4 2-6,-1-1 0,2-2-90,-2 6 0,-5-1-315,-4 1 407,-7 3 0,9-10 0,-4 4 0</inkml:trace>
  <inkml:trace contextRef="#ctx0" brushRef="#br0">29460 611 8010,'1'-8'-521,"4"4"410,-3 2 1,9 4 451,-7 2 0,1 11-105,-5 8 1,0 4-228,0 2 0,0-1-110,0 0 0,0 1 72,0-1 0,0-1-45,0-3 1,0-4-535,0-5 116,6-7 0,2-2 492,6-6 0,1-6 0,-1-2 0</inkml:trace>
  <inkml:trace contextRef="#ctx0" brushRef="#br0">29716 583 8010,'17'14'-255,"-3"0"1,7 1 435,-12-1 1,10 2 319,-9 2 1,5 0-288,-5 6 0,-4-2-50,-1 1 0,-5 4-211,-5-3 1,-3 3 117,-6 1 1,-5-1-627,0-3 0,-6 1 555,1-6 0,-9 6 0,-3-3 0</inkml:trace>
  <inkml:trace contextRef="#ctx0" brushRef="#br0">28848 498 7966,'-4'15'-495,"-1"4"1,-5 3 395,6 7 0,-6 6 249,5 3 1,-4 4-35,4 6 1,-1-4-132,1 3 0,3-3-634,-2-1 649,8-7 0,11 5 0,7-4 0</inkml:trace>
  <inkml:trace contextRef="#ctx0" brushRef="#br0">30213 512 7896,'10'1'0,"-1"4"0,-6-2 107,2 7 0,1-1 252,-1 5 1,0 7-43,-5 3 0,5 3-59,-1 1 1,1 4-332,-5 5 1,-5 1 95,1 10 1,-12-2-135,2 1 1,-5-1-9,0 6-45,3-13 0,-5 9 0,7-12 0</inkml:trace>
  <inkml:trace contextRef="#ctx0" brushRef="#br0">30569 725 8084,'-10'-5'-85,"1"1"0,5-3-340,0 3 809,2-4 1,8-5-51,4 3 0,4 3-25,5 2 1,5 2-112,9-7 0,-3 5-1,3-4 0,2 4-128,-2-4 1,-4 6-241,-6-2 0,-1 3-12,2 2 1,-8 0-807,-7 0 175,-6 0 0,4 7 814,-7 2 0,-7-3 0,0 1 0</inkml:trace>
  <inkml:trace contextRef="#ctx0" brushRef="#br0">30640 526 8084,'9'6'0,"1"4"0,-7 7 395,2 2 1,-4 13-99,-1 1 0,0 8-103,0 6 1,-1-1-62,-4 6 1,-3-1-127,-6 1 0,6-8-58,3-6 0,3-8 119,2-1 1,2-4-703,3-11 0,7 2 634,7-11 0,13-7 0,-2-6 0</inkml:trace>
  <inkml:trace contextRef="#ctx0" brushRef="#br0">31464 640 8404,'-14'-7'-142,"0"-2"0,0 1-213,-1-1 1,1-1 552,0-4 1,5 1-40,-1 4 0,1 1 623,-6 3-616,1 4 1,0-4-82,0 10 1,4 4 2,1 10 0,-1 5-19,-4 9 1,0 2-185,0 3 0,4 1 143,1-6 1,4 5-343,-5-5 0,7-1-41,-1-8 1,5-4-32,9-6 0,-1-6 183,10-3 0,-2-5-100,2-5 0,3-9 182,7-10 1,-5 2 120,-1-2 0,-5 1 0,2-6 0</inkml:trace>
  <inkml:trace contextRef="#ctx0" brushRef="#br0">31507 654 7712,'0'20'-529,"-2"-2"998,-2 6 1,2 4-189,-3 5 1,-1 2-11,1-2 0,1-8-164,4 4 1,0-10 29,0 0-118,6-4 1,3-8-131,10-7 1,-3-8 153,3-11 0,2-5-220,-2-9 1,4-2-173,-4-3 0,0-1 110,-5 6 1,-1 4 117,-4 6 0,-2 4 70,-7-5 0,-2 8 23,-3 2 1,-2 1 12,-8 9 1,-4-1 30,0 5 0,-1 8 81,1 6 1,-2 5-117,-2 5 1,2 1 49,7-6 0,1 5-34,4-5-377,3-1 147,6-3 1,6-7-201,3-4 0,4-8 433,1-6 0,7-3 0,1-1 0</inkml:trace>
  <inkml:trace contextRef="#ctx0" brushRef="#br0">31734 583 8404,'15'0'-561,"-1"0"0,-6 8 646,-3 6 0,-2 2 526,1 7 1,-2 1-489,3 5 0,-4-4-4,-1 3 1,0-7-85,0 7 1,0-7 134,0 3 1,-6-6-91,-3 6 1,1-8 66,-2-2-240,1 0 85,-6-12-153,8 4 1,0-18-318,7-7 1,7-8 232,2-6 0,8 1-24,2-6 0,11 0 45,-1-4 0,4 1-101,0 3 1,-8 4 186,4 11 0,-5 2 192,-1 7 0,-7 6 7,-6 3 0,-7 7 338,1 7 1,-2 7 5,-2 13 1,-6 1-130,-4 3 0,-2-2 33,-3 7 1,-4-6 3,0 1 0,2 2-365,8-2 1,1-6-209,3-8-94,3-3 0,4-8 51,12-4 0,2-4-178,8-4 0,-5-11-195,4-8 676,1-4 0,4-8 0,1-1 0</inkml:trace>
  <inkml:trace contextRef="#ctx0" brushRef="#br0">32232 526 8404,'0'-14'504,"0"0"0,-6 4-161,-4 1-59,-2 5 0,-7 3-382,0 6 0,0 6-19,5-2 1,4 5-69,1 5 0,5-3 210,0 3 1,2-3-49,2-2 1,2-4-151,2-1 0,4-1-30,7 1 0,-1 2 20,0-6 0,0 5 153,0-6 1,1 1 3,-1-5 0,-2 2 10,-2 2 1,-4 0-1,-6 5 0,0-4 4,0 4 0,-6 6 4,-4 4 1,-7 4 18,-2-4 0,-5 5-17,5-5 1,1 5-231,3-6 0,1-3-289,0-6 103,6-6 0,-3 2 422,6-10 0,0-9 0,5-8 0</inkml:trace>
  <inkml:trace contextRef="#ctx0" brushRef="#br0">32246 583 8404,'10'-8'-80,"-1"3"1,1 4 565,4 1 0,0 0-71,0 0 1,5-2-493,0-3 0,7 2 141,-3-6 0,-1 4-296,2-5 0,-11 7-441,1-1-204,-9 2 375,1 2 202,-19 0 1,2 2 131,-12 2 0,5-1-386,-1 7 554,3-7 0,2 3 0,6-7 0,4-4 0,2-3 0,2-6 0,0 0 0,0 0-25,0-1 253,0 1 3,6 0 1,-4 8 268,3 6 0,-9 8-88,0 10 0,-7 5-79,1 5 1,-2 5-171,-3 0 0,1 5 11,0-5 0,1 1-104,4-6 1,2-1-64,7-3 0,0 1-345,0-6 1,2 0-478,3-5 0,3-1 815,6-4 0,0-3 0,0-6 0</inkml:trace>
  <inkml:trace contextRef="#ctx0" brushRef="#br0">32630 768 8404,'6'-15'-46,"4"1"1,-4-2 247,-1-2 0,1 2-102,-1-3 1,0 3-18,-5 2 1,0-2-130,0-3 0,0 3 43,0-3 0,-2 5-252,-3 5 1,-2-3 309,-8 8 1,0-1 60,-4 5 0,3 2 35,-3 2 0,3 4-113,2 6 1,0 7 51,-1 3 0,-2 3 4,3 1 0,-2-1 21,11-3 0,-4 1-50,4-6 0,2 0-177,8-5 1,-2 0 53,6 0 1,6-6-204,3-3 0,1-3 76,-4-2 1,-1-2 113,0-3 1,0-3-140,1-6 0,-1-2 122,0-3 0,-5 4 17,1-4 1,-5 8 26,4 1 78,-6 7-34,4-10 157,-7 12 0,0 1 19,0 9 0,0 4-96,0 1 0,0 0 96,0 0 0,0 1-222,0-1-199,0 0 1,1-4-106,4-1-5,-4-6 1,12 2 44,-3-10 0,-2 2-364,1-6 674,-6-1 0,10-10 0,-5-3 0</inkml:trace>
  <inkml:trace contextRef="#ctx0" brushRef="#br0">32815 583 8404,'8'-14'0,"-2"-1"-153,-6 1 0,0 5-601,0-1 829,0 7 603,0-3-553,0 18 1,0 4-8,0 13 1,-5 1 123,1 3 0,-6-2-64,6 7 0,-6-6-118,5 1 0,1-4-35,4-6 1,0 3-266,0-8 197,0 1-232,0-11-70,0-1 251,0-26 1,0 6-207,0-15 0,4 2 49,1-2 0,5-1-22,-6 1 1,7 0 181,-1-1 0,1 2-17,-2 4 1,4 2 54,-4 7 0,-1 1-2,2 4 0,-5-2 64,4 6 0,-4 2 234,4 8 0,-6 2 255,2 8 1,-3 0-189,-2 4 1,0-1 39,0 5 1,0-4-228,0 5 1,-5-6-138,0 0 1,-1 1 54,1-4 1,4 2-161,-4-8 1,3-1-1097,2 2 894,0-7 0,0 2 321,0-10 0,7-3 0,1-6 0</inkml:trace>
  <inkml:trace contextRef="#ctx0" brushRef="#br0">33156 526 8404,'14'0'-426,"1"0"0,-1 0 426,0 0 0,0 0 59,1 0 0,-1 0 319,0 0-545,0 0 1,0 0-321,1 0-80,-7 0 159,-2 0 408,-6 0 0,0 6 0,0 2 0</inkml:trace>
  <inkml:trace contextRef="#ctx0" brushRef="#br0">33256 426 8404,'0'-7'-1,"0"0"0,-2 10 257,-3 7 1,2 7 231,-6 16 0,4 4-22,-4 5 1,-1 7-136,-4 4 1,0 2 32,-1 2 0,3 3-81,2-3 1,4-5-249,6-14 1,5-4 87,9-5-123,3-13 0,31-4 0,-4-12 0</inkml:trace>
  <inkml:trace contextRef="#ctx0" brushRef="#br1">19792 2218 8397,'6'-22'-522,"3"3"1,10 3 774,5 2 1,3 4 7,1 1 0,2 6-251,3-2 0,4-1 121,5 1 1,9 0-293,6 5 0,6 0 97,8 0 1,-1 5-46,-4 0 1,-3 4 109,-6-4 1,5 4-7,-1-4 0,14 4-271,0-4 0,3 5 274,-38-8 1,0 0-1,35 3-120,0-5 1,0 0 125,1 0 0,-37-2 0,2-2-15,4-1 1,0 0 0,0-1 0,0 0 59,0-1 0,0-1 1,0-1-1,-1 0 127,31-10 1,-32 9 0,0 1-110,2 1 0,0 1 0,-1 0 0,0 0-135,6 0 0,0 0 0,-5 0 0,0 0 238,0-1 0,0 2 0,-1 0 0,0 2-22,1-1 0,0 1 1,2 2-1,1 0-129,4 0 0,0 0 0,-2 1 0,-2 0 57,0 1 0,-1 0 0,0 0 0,-1 0-186,-3 0 1,0 0 0,4 0 0,2 0-19,3 0 1,0 0 0,-1 0 0,-1 0-3,-4 0 1,-1 0-1,-2 0 1,0 0 3,38 0 0,-40 0 0,0 0 59,6 0 0,1 0 1,-4 0-1,0 0 37,2 0 0,-2 0 0,-2 0 0,-1 0-259,39 0 1,-4 0 391,5 0 0,-38 0 1,0 0-52,5 0 0,-1 0 0,-1 0 0,0 0 37,-1 0 0,0 0 0,-1 0 0,0 0-233,1 0 1,0 0 0,5 0-1,0 0 161,4 0 0,1 0 1,-1 0-1,-1 0-21,2 0 0,-1 0 0,-2-2 0,-1-1-4,1 1 0,0 0 0,5-3 0,0 0-40,2 3 0,0-1 1,-2-2-1,-1-1 45,-2 1 0,1 1 0,-4 0 0,0 2 42,-1-1 1,0 1-1,2 0 1,2 1-48,0-2 1,1 1 0,-5 1 0,-1 0 120,-1-1 1,-1 0-1,2 0 1,0 2-44,-2 0 0,1 0 0,5 2 1,1 1-23,-1-1 1,-2 0 0,0 2 0,0-1-33,1-1 1,0 1 0,-2-2 0,1 1 5,5 2 0,2 1 0,0-3 0,1-1-127,5 2 1,0-1-1,-6-1 1,0 0 35,-1-1 1,0 0 0,4 0 0,1 0-193,5 0 1,-1 0 0,-1-2 0,-2-1 200,-4 1 1,1-1 0,1-2 0,-1-1 38,-3 1 1,0 1 0,-1 0-1,2 0 5,3-1 0,1 0 0,-5 1 1,0 0-64,-5 0 0,0-1 0,4-1 0,0 1 120,-1 2 0,-1 1 1,0-1-1,-1 0 118,5 0 0,-2 1 0,-6 1 0,-2 0 17,-1-1 1,1 0 0,4 1-1,2 0-57,0 1 0,1 0 0,2 0 1,0 0-102,-3 0 1,1 0-1,-3 0 1,0 0 36,-5 0 1,1 0-1,8 0 1,1 0-126,0 0 1,0 0 0,5 0-1,-1 0 16,-4 0 1,0 0 0,0 0 0,0 0 7,-3 0 1,1 0 0,5-2 0,1-2 4,8 0 0,0-2 1,-7 0-1,-1 0-4,-2-2 0,1 1 1,0 2-1,1 1 134,1-1 0,-1 1 0,5-1 1,-2 0-72,-7-2 1,0 0 0,0 0 0,-1 0 95,-8-1 0,-1 1 0,1 1 0,-1 0-63,-2 1 0,0 0 0,-1-1 0,-1 0 63,28-4 0,-9 2 273,-15-1 0,-11 6-367,-7-2 665,-7 3-1888,-14 2 1477,-15 0 1,-15 0 0,-14 0 0</inkml:trace>
  <inkml:trace contextRef="#ctx0" brushRef="#br0">19379 2744 8206,'0'-22'-306,"-1"3"661,-4 9-139,3-2 624,-4 10 0,6-3-266,0 10 0,0 8-341,0 6 1,0 11 104,0-2 0,-5 10-76,1 0 1,-3 3 49,2 2 1,4 6-35,-4 3 0,-1 5-25,1 4 1,-4 7-219,4 3 1,-1-3 197,1-11 0,3-7-12,-3-2 1,5-5 0,5-6 0,3-8-148,6-10 0,1-10 25,-1-4 1,2-3-50,3-2 0,3-8 146,6-6 0,4-15-601,6-14 0,0-1 251,9-8 1,-8 6-907,-1-1 0,-12 7-172,-3 2 1,-7 13 1231,-6 2 0,-4-1 0,-6 2 0</inkml:trace>
  <inkml:trace contextRef="#ctx0" brushRef="#br0">20104 3085 8451,'10'8'509,"-1"-3"0,1-4-317,4-1 0,0 0-174,0 0 1,2 0 120,3 0 1,-1 0-202,5 0 0,-1-6-778,2-4 597,-3 4 1,-9-2-1378,-2 3 932,-4 4 688,-6-5 0,-6 6 0,-2 0 0</inkml:trace>
  <inkml:trace contextRef="#ctx0" brushRef="#br0">20104 3270 8426,'-9'9'-44,"-1"1"214,7-7 1,-2 2 376,10-10 0,9 2-117,10-7 1,5 1-384,4-5 0,-2 1 166,7 3 1,0-2-629,5 2 0,-5 2-56,0-1 0,-7 4-897,2-4 1368,-9 6 0,3-10 0,-5 5 0</inkml:trace>
  <inkml:trace contextRef="#ctx0" brushRef="#br0">20517 2914 8338,'14'-8'-12,"0"2"226,0 6 0,-4 0 134,-1 0 1,1 6 84,4 4 0,-1 3-245,-4 1 1,4 5 31,-4 0 0,4 0 20,1-5 1,0-5 17,0 1 1,1-2-42,-1 1 0,-5-1 41,1-3 1,-5 1-299,4 4 1,-7 2 48,-2-2 1,-8 4-487,-11 5 0,-10 9-142,-9 10 1,-4 5-1183,-6 4 1504,-2 4 0,16-20 1,-2 1-1,0 0 0,0 1 1</inkml:trace>
  <inkml:trace contextRef="#ctx0" brushRef="#br0">21085 2772 8066,'0'-14'0,"0"0"268,7 0 1,2 1-58,10 3 0,-2 3-75,7 2 1,0 3-275,4-3 1,2-1 127,4 1 1,-3-6-364,7 2 1,-6 3 208,1 1 1,-5-1-131,-4 1 1,-8 0 293,-7 5 0,-6 0 0,4 0 0</inkml:trace>
  <inkml:trace contextRef="#ctx0" brushRef="#br0">21228 2786 8124,'-10'15'171,"1"-1"-171,5 0 0,-2 0 287,6 1 0,0-1-215,0 0 1,6 0-229,4 0 0,3-6-399,1-3 0,5 1 240,0-1 0,6-2-59,-1-8 0,2 2 184,3-6 0,4-5 190,0-5 0,0-7 0,-4 4 0</inkml:trace>
  <inkml:trace contextRef="#ctx0" brushRef="#br0">21626 2772 8124,'8'0'-571,"-2"0"1,-8 5 1253,-2 0 0,-6 6-171,-9-2 1,2 4-344,-7 1 1,-4 5 84,-6 0 0,-5 6-313,1-1 1,2-4 12,-2-1 1,6 2 6,-1-2 1,5 0 4,4-5 0,5 0 240,9 1-412,-2-8 148,10 6 1,4-11-36,12 2 1,7-4 62,7-4 1,7 0-119,3-5 1,12 0-57,2-6 0,7 1-155,-7 0 0,0 0 27,-5-1 0,-2 6 43,-17-1 0,2 3-350,-11-3 639,-6-3 0,-1 6 0,-4-8 0</inkml:trace>
  <inkml:trace contextRef="#ctx0" brushRef="#br0">21327 2815 8124,'10'-8'-182,"-1"3"257,0 4 1,6 1 132,-1 0 0,0 6 86,0 3 0,1 6 139,-1 4 1,-5 3-106,1 6 1,-7 5-90,2 0 0,-4 7-79,-1-2 1,0 0 78,0 4 0,-1-2-245,-4 7 1,3-1 2,-2 2 0,2-11-60,2 1 0,0-3-663,0-6 0,0-4 400,0-11 0,6-1-591,4-4 0,2-6 917,3-12 0,5-13 0,2-15 0</inkml:trace>
  <inkml:trace contextRef="#ctx0" brushRef="#br0">21810 2630 8124,'15'-8'0,"-1"3"0,-5 4-356,1 1 1,-5 0 430,4 0 0,-6 8 733,2 6 0,-3 2-892,-2 7 1,-7 1 39,-2 5 1,-4-1-185,-1 0 1,-5-1 130,0-3 1,0-2-66,5-3 0,1-8-2,4 3-220,-4-9-63,5 1 196,0-6 178,8-6 0,8-2 102,6-6 0,1 1 37,-1 4 1,2-4-92,3 4 0,-4 1 70,4-2 0,-3 6-75,-2-6 0,1 7 232,-1-2 1,-5 4 92,1 1 0,-6 6 32,6 3 0,-7 10-6,2 5 1,-8 3-131,-2 1 0,-11 7-95,2 3 0,-3 3 60,2 2 0,1-1-85,0 1 0,0-2 79,-1-3 1,6-3-171,-1-7 1,7-10-17,-1-4-83,2-3 0,2-5-109,0-6 1,2-8 106,2-11 0,4-3-77,6-6 0,1-1 35,-1 1 1,0-1-149,0 1 0,5 4 35,0 1 1,2 5 264,-2-1 1,1 8-3,4 2 0,1 4 222,-6-4 0,2 5 338,-2 0 0,-4 7-300,4 2 1,-9 7 117,-5 2 1,1 2-15,-1 8 0,-2 0 53,-8 4 0,-3-1-20,-6-3 0,-2 2-189,-3-2 1,3 0-61,-2-5 1,2 0-240,2-10 1,4-2-372,1-3 399,-1-2 0,2-4-913,3-2 1,-1-6 140,1-9 848,1-3 0,4-6 0,0-1 0</inkml:trace>
  <inkml:trace contextRef="#ctx0" brushRef="#br0">22720 2872 7861,'0'14'-105,"0"0"1,0 0 410,0 1 0,5 5-81,0 4 1,0-2-100,-5 2 1,0-1-238,0 6 1,0-6 82,0 1 0,-2-6-454,-3 0 1,4-2 481,-4-2 0,-9 1 0,-2-1 0</inkml:trace>
  <inkml:trace contextRef="#ctx0" brushRef="#br0">22564 3099 8002,'8'13'129,"-2"4"-171,-6 16 1,0 4 638,0 5 1,0 6-177,0-1 1,0 5 203,0-4 0,-5-6-176,1-4 0,-1-6-35,5 1 1,0-9-61,0-5 0,2-5-284,2-5 1,6-2 98,9-7 1,0-4 71,9-5 0,-3-8-179,9-17 0,7-2 105,1-7 0,-1 1-4720,-3-1 4553,-6 1 0,3-1 0,-7 0 0</inkml:trace>
  <inkml:trace contextRef="#ctx0" brushRef="#br0">18825 4748 8139,'-5'-9'0,"0"-1"-635,-6 7 400,3-3 1,-6 6 872,0 0 1,-2 8-233,-3 6 1,2 7-228,-7 7 0,5 7 177,-5 3 1,9 4-71,0 6 0,3 8 21,7 11 1,0-1-123,5-4 1,0-4 48,0-15 0,11 0-8,4-15 0,8-3-205,1-11 1,3-6 3,1-3 1,1-5-152,-1-5 1,5-9 1,0-10 1,5-4 61,-4-5 1,3-3-304,-3-7 1,-1-1 162,-5-4 0,-7 4-44,-7-3 0,-1 4 29,-9 5 1,0 0 105,-9 10 1,-5-2-70,-9 11 1,-8 0 2,-6 5 0,-1 6 116,0 3 1,6 3-40,0 2 0,1 0-106,8 0 99,0 0 1,6-1-410,4-4 0,2 2 516,7-7 0,7 1 0,1-5 0</inkml:trace>
  <inkml:trace contextRef="#ctx0" brushRef="#br0">19180 4350 8139,'10'21'-150,"-1"2"1,-6 11 819,2 4 1,-3 4-171,-2 6 0,0 2-92,0 7 1,-2 0-169,-3 0 1,-1 0-91,-4-1 0,-1 4 34,7-3 1,-6 2-15,5-12 0,1-6-241,4-8 1,-5-4 87,0-5 1,1-4-281,4-6 0,0-4 142,0-1 1,0-7-469,0-2 1,6-6 246,3-9 0,6-7-230,3-6 0,0-1 212,6-4 0,-2 2 19,1-3 0,3 11 396,-7-1 1,0 7-116,-5 2 0,0 7 444,0 4 0,-4 4-222,-1 4 1,-6 6 402,2 9 1,-3-2-225,-2 7 1,0 0 144,0 4 0,-5-4-136,0 0 0,-6-6-72,2 6 0,1-5-276,-2 5 1,1-7 72,-5 2 0,-1-3-442,1-2 0,0-4 213,0-1 1,-1-6-770,1 2 1,5-3 435,-1-2 1,7-8-648,-2-7 1134,4-5 0,1-8 0,0-1 0</inkml:trace>
  <inkml:trace contextRef="#ctx0" brushRef="#br0">19479 4649 8109,'14'-5'0,"0"0"380,0 1 0,-4 5-85,-1 4 0,-5-2-211,0 7 0,-8 4 119,-6 5 0,-3 6-208,-1-1 0,-6 3 66,-4 1 1,2-1-341,-2-4 0,7 3 35,-2-7 1,8-5-416,1-5-44,7-5 460,-3 2 1,12-8 42,4-2 0,-1 0 65,5-5 1,-3 4 138,8-4 0,-1 6-2,1-2 1,-4 3 209,4 2 1,2 5-43,-2 0 1,1 7 173,-1 3 0,-4 0 114,-1 9 1,0 1-176,-4 8 1,-4 4 115,-1 5 1,-4 6-122,-1-1 1,0 7-104,0-2 0,0 3-29,0 2 1,-1-1-148,-4-4 1,3-3-119,-2-7 1,-3-4 116,2 0 0,-4-13 104,4-1 1,-4-7-17,4-2 0,-6-6-5,1 1 0,-2-7-23,-2 2 0,-1-4-229,1-1 0,-2-1-118,-3-4 1,5 2-156,0-7 1,0 1-298,4-6 0,2-4 322,-1 1 1,6-8 418,-2 3 0,3-11 0,2-2 0</inkml:trace>
  <inkml:trace contextRef="#ctx0" brushRef="#br0">19905 4876 8021,'10'0'0,"-1"0"0,1 0 0,4 0 0,5 5 911,0 0 1,1 4-343,-1-4 1,3 4-734,7-4 0,-1 5-145,1-6 0,-2 1-355,-4-5 1,3 0 245,-7 0 0,0 5 418,-5 0 0,-6-1 0,-2-4 0</inkml:trace>
  <inkml:trace contextRef="#ctx0" brushRef="#br0">20033 5061 8021,'-9'10'0,"-1"-1"140,7 0 1,-3 1-125,6-1 1,11-5 653,3 0 0,5 3-214,0-3 1,9 1-557,10-5 0,-1 0-257,1 0 1,1 0-824,8 0 1180,-2 0 0,-3 6 0,-7 2 0</inkml:trace>
  <inkml:trace contextRef="#ctx0" brushRef="#br0">20801 4677 8022,'-8'0'1117,"2"0"0,7 2-631,4 3 1,9 2-261,10 8 1,4-1-63,6 0 1,2-6-113,7-3 1,-1-4-385,1-1 1,3-1 217,-4-4 0,3 2-681,-12-7 1,-2 7 46,-7-2-551,3 4 1299,-11 1 0,-2 6 0,-8 2 0</inkml:trace>
  <inkml:trace contextRef="#ctx0" brushRef="#br0">20957 4748 8022,'-14'-6'-326,"6"4"622,2-4 1,12 8-66,4 2 1,9 4-230,4 6 1,0 2 75,0 3 0,1-3-31,4 3 0,1-3 33,-1-2 1,-4 0-72,0 0 0,-5 1-15,4-1 0,-5-5-2,1 1 0,-8-5-121,-2 4 1,-6-4 94,2 4 0,-3-4 13,-2 4 0,-7 1 16,-2 4 0,-9-4 17,-1-1 0,-6 5-29,2 5 1,-6 0 132,-4-5 1,-3 2-21,-7 3 0,0-3 79,1 3 0,4-3 162,0-2 1,8-1-84,1-4 1,7-1 354,8-3-403,6-4 1,10 7-47,12-3 1,8-3 47,11 2 0,0-1-238,10 2 1,-2-3 127,11 2 0,-6-2-324,1-2 0,-1 0-84,2 0 1,-4 0 112,3 0 0,-3 0-143,-1 0 1,-2 0 56,-3 0 0,-8-5-86,-6 1 0,-7-1-310,2 5 100,-9 0 1,-7 1-48,-13 4 626,-5-3 0,-20 10 0,-2-4 0</inkml:trace>
  <inkml:trace contextRef="#ctx0" brushRef="#br0">20901 5303 7919,'7'14'-196,"1"-5"336,-3 1 1,-3-1 741,2 6-808,-2-1 1,-2 0-233,0 0 1,-6 0-82,-4 1 1,-2-1 115,-3 0 1,0-4-96,-4-1 1,3-1 124,-3 1 1,3 2-179,2-6 99,0 0-63,6-5 308,1 0-103,20 0 1,-2 0-32,13 0 0,-5 5 22,4-1 1,-5 8 486,1-3 1,0 4-180,-5 1 0,3 5 24,-7 0 0,-4 6-90,-1-1 0,-4-2 44,-1 2 1,0-2 55,0 1 0,-4 3-25,-1-7 1,-6 1-211,1-1 0,2-5 270,-1 0-762,6 1 1,-3-12 254,6 6 1,0-7-270,0-2 0,6-11 438,3-8 0,10-13 0,3 2 0</inkml:trace>
  <inkml:trace contextRef="#ctx0" brushRef="#br0">21100 5502 7919,'7'6'0,"6"-4"140,-3 2 1,4-2-95,5-2 1,-3 0 179,3 0-131,-4 0 1,0-5 0,-1 0-278,0 2 0,-5 2-73,1 1-384,-7 0 1,2 0-4,-10 0 642,-3 0 0,-12 12 0,-2 4 0</inkml:trace>
  <inkml:trace contextRef="#ctx0" brushRef="#br0">21114 5630 7919,'-22'6'0,"6"0"-180,6 4 0,7-2-36,-2-4 1027,4-2 1,12 4-375,3-6 1,10 0-287,0 0 0,2 0-503,3 0 0,-1-4 231,1-1 0,-4 0-658,3 5 0,-7-5 153,7 1 626,-9-1 0,2 5 0,-7 0 0</inkml:trace>
  <inkml:trace contextRef="#ctx0" brushRef="#br0">21455 5473 7919,'8'7'552,"0"1"-306,-3 6 0,-4 0 214,4 0 0,-4 0-97,-1 1 0,-1 4-83,-4 0 1,2 6-63,-7-2 1,1 0 60,-5 0 1,0-1-113,-1 2 1,7 1-123,4-6-978,-4 0 812,6-4 0,-2-8-101,8-2 1,-1-5 32,7-5 1,-2-2-81,1-8 0,4 3-6,-4 2 0,-1-2 220,2 2 0,-7 2-38,2-1 392,-4 6-102,-1-4-202,0 7-543,0 0 1,7-6 0,0-2-1</inkml:trace>
  <inkml:trace contextRef="#ctx0" brushRef="#br0">21114 4208 7948,'0'-8'-428,"0"-4"1,0 12 609,0 0 1,0 7 588,0 12-445,0 3 1,0 7-242,0-1 1,-5 6 16,0-1 0,-4 0-165,4-5 0,-6 1 137,2-1 1,1-4-24,-2 0 0,5-7 62,-4 2 1,4-8-249,-4-2-172,6-5 297,-10 2 0,11-8-222,-2-2 1,4-11 74,4-8 0,4-4-221,6-2 1,5-4 121,0 0 0,5-5-81,-5 5 0,5 0 127,-5 4 0,0 7 93,-5 3 1,0 0 237,0 5 0,-4-2 100,-1 12 0,-4-1 976,4 5-916,-5 0 0,2 8 134,-6 6 0,2 2-17,2 7 0,-2 3 247,3 7 1,-4 2-177,-1 3 0,5 3-277,0-3 0,4-4-328,-4-1 0,6-3-384,-2-1 1,4-2-1731,1-4 2250,0-2 0,1 0 0,-1 1 0</inkml:trace>
  <inkml:trace contextRef="#ctx0" brushRef="#br0">21938 4592 8039,'-12'-10'-410,"2"1"0,2 6 931,4-2 0,2 5-150,-3 5 1,-3 3-294,-1 6 1,1 6 131,-1 4 0,-1 9-4,-4 5 1,0 8-68,-1 1 1,3 12-82,2-2 0,-2 7-182,2-2 1,4-2 279,1-8 1,4-4-370,1-10 0,6-5 114,3-10 1,6-4-543,4-9 0,-2-4 82,7-6 1,-2 0 558,1 0 0,4-6 0,-5-2 0</inkml:trace>
  <inkml:trace contextRef="#ctx0" brushRef="#br0">22365 4592 7890,'8'-8'-302,"-2"2"0,-4 6 541,2 0-49,-2 0-190,4 0 214,1 0-71,-6 0-53,6 0 1,-7 1 6,0 4 0,0 8-8,0 6 1,0 6-13,0-1 1,-2 2-21,-3 3 0,-3 4-110,-6 0 0,2 0 3,2-4 1,-1-1 68,6 1 0,-4-7-200,4-3 223,0-3-109,5-9 0,2 0 45,3-7 0,3-2-4,6-3 0,0-4-177,0-10 0,0 3 114,1-3 0,-1-1-152,0 1 0,0-5 100,0 5 0,1-5-41,-1 5 0,0-4 37,0 4 1,1 0 171,-1 5 1,-5-1-36,1 1 0,-7 5 157,2-1 251,-4 7-252,-1-3 1,0 7 38,0 4 0,-5 3-12,1 6 0,-1 2 13,5 3 0,-5-2-46,1 7 1,-1 1 80,5 8 0,0 1-138,0 8 1,-5 1-13,0 14 0,1-5-219,4 5 0,0-7 75,0-7 0,0-4-140,0-5 1,0-3 63,0-12 1,1-6 273,4-8-168,-4 2 0,6-7 151,-7 0 0,0-6-71,0-8 0,-2 0-41,-3 0 1,2-2-199,-6-3 1,-1 3 100,-4-3 1,1-2-304,4 3 1,-4-6 144,4 5 1,3-6-302,1 1 558,-3-3 0,6-1 0,-4-1 0</inkml:trace>
  <inkml:trace contextRef="#ctx0" brushRef="#br0">22664 4791 7890,'14'0'-365,"0"2"461,0 2 1,-6-1 364,-3 7 1,1-5-170,-1 4 0,0 1 83,-5 4-486,0 0 0,-7 0 90,-2 0 0,1 4-60,-2-4 1,1 3 166,-5-7-445,6 3 0,2-4-213,6 0-172,0-5 540,0 2 1,6-6 78,3 0 1,-1 0 110,2 0 1,-1 0-123,5 0 1,1 2 335,-1 2 0,-5 4-60,1 6 0,-5 2 104,4 3 1,-6 3 29,2 7 0,-4-2 20,-1-4 1,0 4 20,0-3 1,-1 1-132,-4-1 0,4 1 410,-4-6-150,3 0-415,2-5-74,7-6 0,0-2-175,8-6 0,-6-6-122,1-3 0,-2-6-359,1-4 0,2 4 701,-6-4 0,6-3 0,-3-1 0</inkml:trace>
  <inkml:trace contextRef="#ctx0" brushRef="#br0">22962 5033 7890,'0'9'303,"0"1"183,6-7 1,2 8-195,7-6 0,-1-1-49,0-4 0,5-1-229,0-4 1,5-3 54,-5-6 0,4 6-536,-4 3 1,0 4 167,-5 1 299,-6 6 0,-1 2 0,-7 6 0</inkml:trace>
  <inkml:trace contextRef="#ctx0" brushRef="#br0">23630 4649 7934,'-14'0'-212,"0"0"0,4 0 318,1 0 0,1 6 140,-1 4 0,-4 4-68,3 5 1,3-2 121,-3 7 0,5 0 137,-4 4-240,6 0 1,-8 7 30,6 3 1,-1 5 6,1 4 1,3-1-109,-2 6 0,2-11 84,2 2 1,6-12-405,4-2 1,4-2 169,5-8 0,3-7-358,6-7 1,6-3 380,-1-2 0,0-7 0,-5-1 0</inkml:trace>
  <inkml:trace contextRef="#ctx0" brushRef="#br0">21796 4606 9325,'14'-1'404,"1"-4"1,4-3-326,0-6 1,6-1-46,-1 1 1,-4 2 93,-1 2 1,2-1-583,-2 6 0,0-1 273,-5 1 0,-5 4-585,1-4 0,-7 5 220,2 5 1,-5 1 545,-5 4 0,-3 8 0,-6-2 0</inkml:trace>
  <inkml:trace contextRef="#ctx0" brushRef="#br0">21853 4635 7889,'-8'0'125,"2"0"527,6 0-585,0 6 0,0 3 116,0 10 0,0-1 34,0 5 1,-5 1-22,0 4 1,1 3 80,4 2 1,-5 3-74,0 7 0,-4-1-100,4 1 1,-5 0 88,6-1 0,-3-4 12,3 0 0,2-6 70,-3 1 0,4-5-82,1-4 0,0-3-65,0-7 0,0 0 263,0 0-344,6 0 9,2 1 1,6-3 44,0-2 1,-4-4-124,-1-6 1,1 0 94,4 0-40,0 0 1,1-5 40,-1 1 0,2-6-109,3 5 1,-2-4 103,7 4 0,-5-4-708,4 4 0,1-5 0,4 6 0,4-1 639,-4 5 0,10 0 0,-8 0 0</inkml:trace>
  <inkml:trace contextRef="#ctx0" brushRef="#br0">23858 4578 7955,'6'-8'180,"2"1"1,6 7 72,0 0 0,5 0-14,0 0 0,5 0-141,-5 0 0,5-4-216,-5-1 1,4-1-118,-4 1 198,7-3 83,-11 0-242,6-4 96,-7 10 0,-6-3 65,-3 10 1,-5 0 9,-5 9 1,-4-1 38,-10 10 1,1 1 19,-5 4 1,4 2 48,-5 4 0,5-4 139,-5 3 0,8-3-179,2-2 1,6-6 18,8-3 0,0-3-83,0-2 1,7-6 95,2-3 1,4-5-229,1-5 1,2-3 59,3-6 1,-2-2-186,7-3 1,-5 2-35,4-7 1,-5 2-37,1-2 1,-3-1 170,-2 6 0,0-5 41,0 6 1,-1-1 122,-4 4 0,-1 6-284,-3-1 486,-3 1-146,4-5 0,-6 4 302,0 1 23,0 6 35,0-4-325,0 7-28,0 7 0,0 5-10,0 7 1,-2 6 7,-2-1 1,2 3 206,-3 1 1,-1 6-127,1-1 1,-4 6 159,4-1 0,0 3-49,5 2 0,0-5-92,0 0 0,-4-2-20,-1 2 0,0-8 139,5-6-201,0-7 63,0 4 1,0-12-154,0 1 109,0-7 0,-5 1-205,1-8 1,-3 1-98,3-7 1,0 7-112,-5-2 1,4-1 87,-4 1 1,4-6-70,-5 2 1,6 1-468,-6-2 1,7-1 775,-2-8 0,4-3 0,1-6 0</inkml:trace>
  <inkml:trace contextRef="#ctx0" brushRef="#br0">24355 4677 7955,'8'7'389,"-1"0"0,-7 8-303,0-1 1,-5 0 135,0 0 0,-6 1-309,2-1 1,1 2 92,-2 2 1,2 0-164,-1 6 0,-2-7-1,6 2 1,0-8-30,5-2 1,0-4 155,0 5 1,2-7-123,3 2 0,-2-4-27,6-1 1,1 0-36,4 0 366,0 0 0,0 5-128,1 0 1,-6 6 215,1-2 1,-7 8-72,2 2 0,-4 7 39,-1-3 0,0 4 92,0 2 1,-5 1 124,1 3 0,-7-3 95,1 3 1,2-5-142,-1-4 1,6 1-285,-2-6 1,3-4 252,2-6-839,0-6 1,7 0 349,2-12 0,4-2-260,1-13 1,-5-1-132,1-8 0,-2 3-358,1-3 1,-2 1 890,-7-1 0,-7-4 0,-1-5 0</inkml:trace>
  <inkml:trace contextRef="#ctx0" brushRef="#br0">24057 4436 7955,'0'-15'-307,"0"1"0,0 0 304,0 0 1,0-5 503,0 0 0,6 0-453,4 5 0,2-5 38,3 0 1,-1 0 16,0 4 10,0 1 1,0 6-92,1 4 1,-6 2 89,1 2 0,-3 2-124,3 2 1,-4 4 63,-6 6 0,5 5 7,0 0 1,-1 0-121,-4-4 0,0-1 80,0 0 1,2 0-333,3 0 124,-4 1-812,6-7 1001,-1 4 0,2-10 0,6 4 0</inkml:trace>
  <inkml:trace contextRef="#ctx0" brushRef="#br0">24668 4450 7923,'-9'8'0,"-1"-4"0,1 4 224,-5 2 1,1 9 72,3 4 1,-2 0 193,2 0 1,2 6-218,-1 4 1,6 5-43,-2-5 1,-1 5-125,1-5 0,2 0 69,8-4 0,-2-1-439,6 0 1,2-4 198,8 0 0,-3-8-708,3-2 1,2-2 184,-3-7 0,1 0-97,-4-5 0,-1-2-54,0-2 737,-6-4 0,5-6 0,-5-1 0</inkml:trace>
  <inkml:trace contextRef="#ctx0" brushRef="#br0">24668 4777 7923,'14'0'-129,"1"0"0,-1 0 129,0 0 0,2 0 408,3 0 1,-2-5-196,7 0 1,-2-6-337,2 2 1,1 1 122,-6-2 0,5 2-126,-5-1-764,0-4 410,-5 5-306,-6 1 786,-8 0 0,-15 7 0,-7 0 0</inkml:trace>
  <inkml:trace contextRef="#ctx0" brushRef="#br0">24867 4691 7923,'-14'0'-861,"0"0"1,4 0 1452,1 0 31,6 0 159,-4 0-460,7 0 0,5 7 119,0 2 1,0 9-108,-5 1 1,4 6-67,1-1 0,0-2-112,-5 1 0,0-4-163,0 5 0,5-7-630,-1 2 0,3-4 433,-3-6 1,0-1-697,5-3 1,-4-4 40,4 4 859,-6-3 0,10-9 0,-5-1 0</inkml:trace>
  <inkml:trace contextRef="#ctx0" brushRef="#br0">24896 4862 7923,'9'0'-326,"1"0"392,-1 0 1,10-5 283,0 1 1,5-6-272,-5 5 1,6-4-199,-1 4 0,1-4-163,-1 4 1,1-5 129,-6 6 0,-5-3-701,-4 3 456,-1 2 397,-1-4 0,-2 6 0,-6 0 0</inkml:trace>
  <inkml:trace contextRef="#ctx0" brushRef="#br0">25194 4677 7923,'0'-8'-222,"0"2"1,0 8 765,0 2 1,0 4-134,0 6 1,0 2-138,0 3 1,0-1-56,0 5 0,0-1-100,0 2 1,0 1-139,0-6 1,0 0-270,0-5 1,0 1-1317,0-1 866,7-6 14,0 4 724,1-10 0,5-2 0,-5-8 0</inkml:trace>
  <inkml:trace contextRef="#ctx0" brushRef="#br0">25393 4492 7923,'8'7'0,"-3"2"0,1 9 0,-1 1 0,1 1 735,-1-1 1,-2 2-239,7 2 1,-6 4-102,6-3 1,-7-2-259,2 2 0,1-1-122,-1 6 1,0-6-56,-5 1 1,0 0 99,0 4 1,0-4-352,0 0 1,-8-1 203,-6 6 0,-2 4-492,-8 0 1,0 2-68,-4-2 1,-5-3 644,0 3 0,-7-9 0,4-4 0</inkml:trace>
  <inkml:trace contextRef="#ctx0" brushRef="#br0">25507 4763 7961,'10'0'366,"-1"0"1,2 0-293,8 0-9,3 0 0,8 0-203,3 0 0,2 0 113,3 0 0,2-5-22,-7 0 0,-2-4 163,-7 4-762,3 0 32,-11 5-183,4 0 797,-12 0 0,-14 6 0,-10 2 0</inkml:trace>
  <inkml:trace contextRef="#ctx0" brushRef="#br0">25749 4635 7166,'14'-8'-84,"0"3"0,-4 5 181,-1 5 1,-6 9 417,2 10 1,-3 2-126,-2 3 0,0 4-410,0 0 1,-2 2-33,-3-2 0,4-3-102,-4 3 1,3-3 91,2-1 0,0-6-127,0 1 1,2-6 188,3 0 0,3-2 0,6-2 0</inkml:trace>
  <inkml:trace contextRef="#ctx0" brushRef="#br0">26317 4450 7961,'-6'-22'0,"3"1"0,-6 7 0,-1 1-21,-4 4 0,0 2 258,-1 7-134,1 0 0,5 8 51,-1 7 1,7 5 56,-2 9 0,4 10-47,1 4 0,0 7 110,0-2 1,4 5-66,1-1 1,5 2-19,-6-2 0,3 2-360,-3-7 1,0-1 141,5-8 0,-6-3-360,2-7 1,-3 1 208,-2-1 0,0-6-59,0-3 0,-8-3 52,-7-2 1,1-4-52,-5-1 1,-1-6-53,1 2 1,-2-3-163,2-2 1,4-2-102,-4-3 551,3-9 0,-5-8 0,-1-6 0</inkml:trace>
  <inkml:trace contextRef="#ctx0" brushRef="#br0">26133 4777 7940,'20'-2'0,"4"-3"0,3 4-414,1-4 1,5-1 206,1 1 1,-6 0 150,-4 5 1,-7 0 55,2 0 0,-3-6 0,-2-2 0</inkml:trace>
  <inkml:trace contextRef="#ctx0" brushRef="#br0">26289 5047 7940,'14'0'-200,"0"0"0,2-2 92,3-2 1,3-4 320,7-7 0,-2 6-115,-4-1 0,4 1-188,-3-5 1,-4 4-198,-1 1-461,4 6 241,-8-10 507,0 11 0,-9-4 0,-6 6 0,0 0 0</inkml:trace>
  <inkml:trace contextRef="#ctx0" brushRef="#br0">26474 4876 8307,'0'14'685,"-2"2"-464,-2 3 0,0 3 223,-5 7 0,6 1-132,-2 3 0,-1-3-118,1 3 0,0-3-157,5-1 1,7-7-292,2-3 1,5-5-158,5-5 0,-1-2 297,5-7 1,-4-2-782,5-3 1,-2-3 355,2-6 0,1-6 539,-6-4 0,0-9 0,-5-4 0</inkml:trace>
  <inkml:trace contextRef="#ctx0" brushRef="#br0">26744 4592 7928,'-9'3'76,"-1"7"0,5 1 486,-4 12 0,4-1-165,-4 2 1,5 8-289,0-4 1,-3-1 75,3-3 0,-1-1-339,5 6 1,0-7-246,0-3 0,0-3-987,0-2 1066,6 0 1,2-6-424,6-3 743,-6-4 0,5-13 0,-5-4 0</inkml:trace>
  <inkml:trace contextRef="#ctx0" brushRef="#br0">26758 4635 7928,'13'1'0,"-4"4"0,4 3 219,-4 6 0,6 2-82,4 3 1,-2-3 239,7 2 0,-1-2-207,6-2 0,-2-1-208,-4-3 0,4 1 99,-3-7 0,-4 6-85,-1-5 0,-3-1-937,-2-4 504,1 7-591,-7-6 463,-2 6 585,-6-1 0,-13-5 0,-3 6 0</inkml:trace>
  <inkml:trace contextRef="#ctx0" brushRef="#br0">27014 4521 7928,'8'-14'-784,"3"4"626,-6 1 300,6 5 1,-8 0 165,7 8 0,-7 9 335,1 6 0,-2 6-296,-2-1 1,-2 3-115,-2 1 0,-4 1-157,-6-1 0,-1-4 109,1 0 0,0-1-161,0 6 0,-2-2-161,-3-4 0,3 4-326,-3-3 0,-1 3 5,1 1 1,0-1-1033,5-3 1490,6-10 0,-5-2 0,5-4 0</inkml:trace>
  <inkml:trace contextRef="#ctx0" brushRef="#br0">27185 4592 7924,'0'14'-3,"0"0"-160,0 1 1,0-1 287,0 0 0,-7 0 373,-2 0 0,-2 1-368,1-1 1,-1 0-559,7 0 217,-7-6-382,9-1 326,-4-7 0,10-2-71,1-3-150,6 4 244,-3-6 166,6 7 1,-4 0 127,-1 0 1,-6 7 278,2 2 0,-3 4 236,-2 1 1,0 2-238,0 3 1,0-4 40,0 4 0,0-3-41,0-2 1,0 1 438,0-1-395,0-6-447,6-2 0,2-6-147,6 0 0,0-6-462,1-4 0,-3-7-1129,-2-2 1813,2 0 0,-4-2 0,7-1 0</inkml:trace>
  <inkml:trace contextRef="#ctx0" brushRef="#br0">27412 4464 7842,'0'-8'278,"0"2"-176,0 6 639,0 0-513,0 6 13,0-4-155,0 4 110,0-6 1097,0 0-1148,7 0-328,-6 0 198,5 0-446,-6 0-84,7 0-51,-6 0 88,6 0-142,-7 0 1795,0 0-1066,0 6 0,1-3-25,4 7 1,-3-5-125,2 4 0,-2 1 105,-2 4 0,1 0-112,4 0 0,-3 5 10,3 0 0,-4 5-73,-1-5 1,-1 6 39,-4-1 1,-3 4-110,-6 5 1,-1-3-170,1 4 1,0-9 347,0-1 0,0-7 0,-1 3 0</inkml:trace>
  <inkml:trace contextRef="#ctx0" brushRef="#br0">27668 4308 7873,'14'0'0,"-4"-5"-650,-1 0 0,1 0 329,4 5 0,5 0 605,0 0 0,0 0-57,-5 0 1,0 0-78,1 0-4,-1 0-240,0 0 125,0 7 0,-6-4-183,-3 6 119,-4 1 1,-1 4 73,0 0 0,-4 0 33,-1 1 1,0-1-11,5 0 1,-5 7 113,1 2 1,-1 4-75,5 2 1,0-1 100,0 0 0,0 6-112,0-1 0,0 5-3,0-5 0,0 5-50,0-5 1,0 5 63,0-5 1,0 5-204,0-5 1,5 0 27,-1-4 1,1-2-52,-5-4 1,2-2 0,3-7 129,-4 0 230,5-6-156,-6-2-72,0-6 1,0-1 7,0-4 1,-1-1-154,-4-4 0,2-1 14,-7 7 0,6-1-85,-6 5 0,6 0-271,-6 0-294,7 0 771,-10 0 0,12 0 0,-6 0 0</inkml:trace>
  <inkml:trace contextRef="#ctx0" brushRef="#br0">27896 5047 7813,'0'9'0,"0"1"-260,0-1 0,-2 4-909,-3-4 940,4 4 252,-6-11 54,7 10 11,0-10 86,0 4-121,0-6 1491,0 0-1219,-6 0-34,5 0-226,-6 6 1,6-4 49,-4 3 0,2-2-171,-7 2 1,1-2 86,-5 6 0,-1-6-307,1 2 0,-5 2-67,0-3 1,0 1-640,5-5 982,0 0 0,0 0 0,-1 0 0</inkml:trace>
  <inkml:trace contextRef="#ctx0" brushRef="#br0">27398 4393 7827,'0'-10'-115,"0"1"1,2 6 387,2-2-100,-2 3 0,6 2-52,-3 0 1,1 2-154,3 3 1,4 4 181,-4 10 0,4-1 5,1 5 0,-4 6-77,-1 4 1,-1 5 62,2-5 1,-4 6-105,-6-1 1,0 2-16,0-2 0,-6 1-130,-4-6 1,-7 5-54,-2-5 0,-5 5-262,5-4 0,-6-1-300,1-5 0,4 1 723,1-1 0,3-6 0,2-1 0</inkml:trace>
  <inkml:trace contextRef="#ctx0" brushRef="#br0">28052 3895 7911,'6'-8'523,"2"2"-245,6 6 0,1 6 107,-1 4 1,-5 3-98,1 1 1,-5 5-172,4 0 1,-6 4 99,2-4 1,-3 5-146,-2-5 1,0 1 87,0-1 0,-7-3 58,-2 3 0,-4 2-216,-1-2 0,0-5-778,-1-5 195,1 1 402,0-2 0,1 0 371,4-4-202,3-2 0,7 4 237,4-6 0,3 0-82,6 0 1,8 0-101,7 0 0,5 0-51,9 0 0,-5-4-137,0-1 0,-2 0 143,2 5 0,-3-6 0,-7-2 0</inkml:trace>
  <inkml:trace contextRef="#ctx0" brushRef="#br0">28479 4635 8003,'-15'-7'37,"7"6"48,2-12 0,6 10 97,0-7 0,6 7-82,4-2 0,7 4-114,2 1 0,7 0 113,-3 0 0,4 0-191,2 0 1,-1 0-38,0 0 1,1 0-60,-1 0 1,-6 1-449,-3 4 636,-3-3 0,-2 10 0,1-4 0</inkml:trace>
  <inkml:trace contextRef="#ctx0" brushRef="#br0">28564 4464 8003,'0'16'-139,"0"3"0,0 3 115,0 6 0,0 2 256,0 3 0,0-1-176,0 6 1,0-6-71,0 1 1,-5 1-78,0 0 0,1-6-214,4-4 0,1-5 305,4 4 0,3-5 0,6 2 0</inkml:trace>
  <inkml:trace contextRef="#ctx0" brushRef="#br0">29531 4336 8052,'-8'-14'535,"-5"0"1,10 4-124,-6 1-295,-1 5 1,-4-2-62,0 6 0,-7 2-173,-3 2 1,-2 4 39,-3 7 0,-4 4 128,0-1 1,6 6-91,8-5 1,3 0 52,2-5 1,6 1-141,3-1 1,4 0 45,1 0 1,1-1-145,4-4 1,1 4 157,4-4 1,2 4 30,-2 1 1,7 0 58,2 1 0,0-6-75,-5 1 1,-1-1-31,-3 5 1,1-4 23,-7-1 1,1-4 7,-5 5 1,0-6 56,0 6 0,-6-7 3,-4 2 1,-2-2-33,-3 2 0,-4-2-18,1 6 0,-6-4-46,5 4 1,-5-4 49,5 5 0,0-3-394,5 3-65,0 3 494,0-5 0,-1-1 0,1 0 0</inkml:trace>
  <inkml:trace contextRef="#ctx0" brushRef="#br0">29389 4308 7498,'9'0'344,"0"0"1,1 0-8,4 0 1,0 0-109,1 0 1,5 1-257,4 4 1,-2-4 104,2 4 0,-2-2-87,1 2 0,-2-2 5,-7 7 1,-4-6-182,-1 6 158,-6-1 1,4 6 77,-7-1 1,-7 5-12,-2 0 0,-5 1 31,-5-1 0,3 3 197,-3 7 1,3-5-72,2-1 0,1-5 242,4 1-328,-4 3 0,13-7-22,0 4 0,8-9-217,11-5 1,3-4-438,7-1 0,-6-1-482,1-4 1,-2-1 1046,2-4 0,3-9 0,-5 3 0</inkml:trace>
  <inkml:trace contextRef="#ctx0" brushRef="#br0">30114 4137 8041,'-15'0'-307,"1"0"1,0 6 22,0 4 1,-2 2 835,-3 3 1,2 0-56,-7 4 1,7 3 127,-2 7 1,3 6-196,2 3 1,-1-1 19,1 6 1,2-3-205,2 7 0,4-7-189,6-3 1,1 1-973,4 5 0,9-7 299,10-3 616,9-9 0,10 3 0,7-5 0</inkml:trace>
  <inkml:trace contextRef="#ctx0" brushRef="#br0">30625 4123 7927,'-12'-2'-526,"2"-3"0,-2 4 359,2-4 0,-2 4 247,-3 1 1,1 0 30,0 0 1,0 4 145,-1 1 0,1 6-112,0-1 0,6 2 117,3 2 0,2 7 161,-1 3-223,2 2 0,-4 5-30,6 2 0,1 3 36,4 7 1,-3-2-208,2-3 0,-2 3 102,-2-3 0,0-4-285,0 0 0,-2-4 83,-2-2 0,-4 0-117,-7 1 0,1-7-63,0-3 0,-5-3-38,0-2 0,-1-5 49,1 1 1,3-7-52,-3 2 0,-2-4-282,2-1 603,0-6 0,-1-2 0,-2-6 0</inkml:trace>
  <inkml:trace contextRef="#ctx0" brushRef="#br0">30199 4535 7927,'13'-8'0,"-4"-3"-200,10 6 0,-2-1 129,2 1 1,-1 4 18,5-4 1,-4 3 60,5 2 1,-2 0-193,2 0 0,1-4 48,-6-1 1,2 0-188,-2 5 322,-10-6 0,10 4 0,-11-4 0</inkml:trace>
  <inkml:trace contextRef="#ctx0" brushRef="#br0">30540 4507 7927,'14'0'-843,"2"-5"632,3 0 0,-1-4 334,5 4 0,1-5-79,4 6 0,6-6-146,-1 5 1,-2-4 71,-7 4 0,-3 1-272,-7 4 112,0 0 190,-6 0 0,-2 0 0,-6 0 0,-12 0 0,-4 0 0</inkml:trace>
  <inkml:trace contextRef="#ctx0" brushRef="#br0">30768 4336 7927,'0'-8'-497,"0"2"1,0 7 833,0 4 0,0 5-60,0 9 0,-2 3-18,-3 6 0,-1 1-11,-3-1 0,-3 0-42,8 1 0,-6-2 30,6-4 0,-1-2-285,5-7 0,1-1 101,4-4 0,3-2-416,6-7 0,0 0 198,1 0 1,0-2-183,4-3 0,-1-1-48,5-4 1,-5-2-226,1 2 0,-3-2 621,-2-3 0,0 8 0,0-12 0,0 3 0</inkml:trace>
  <inkml:trace contextRef="#ctx0" brushRef="#br0">31009 4151 7927,'10'7'-421,"-1"2"0,-4 4 422,5 1 0,-6 0 86,6 0 1,-2 2 66,1 3 0,4 2 216,-4 2 1,-1 3 67,2-8 0,-6 8-189,6-3 0,-7 0-246,2 0 0,-5 1-2,-5 4 1,-5 1-257,-8-1 0,-3 1-30,-3-1 0,-3-4-700,4 0 985,2-1 0,-6-1 0,5-1 0</inkml:trace>
  <inkml:trace contextRef="#ctx0" brushRef="#br0">30739 4322 7906,'-14'0'-688,"0"0"617,0 0 1,4 0 24,1 0 0,-1 1 134,-4 4 1,4 3 51,1 6 1,-1 5 32,-4 0 1,5 11 66,-1-1 1,2 7-174,-1-3 1,-4 7 89,4-3 0,2-2-581,3-2 0,2-3 116,2-1 308,0-7 0,13-1 0,3-7 0</inkml:trace>
  <inkml:trace contextRef="#ctx0" brushRef="#br0">31365 4037 7937,'8'2'-494,"-4"3"1,4 4 1059,2 10 0,1-1-233,-2 5 1,4 3-1,-4 7 0,3-2-68,-3 7 0,2 0-85,-6 5 0,0 1-55,-5 3 1,0-2 53,0 2 1,-12-1-183,-2 1 0,-11-3-122,-3 4 1,-7-4-233,-8-1 1,0-5-83,1 0 0,2-7 439,7 2 0,0-3 0,11-1 0</inkml:trace>
  <inkml:trace contextRef="#ctx0" brushRef="#br0">31678 4478 8033,'28'0'-110,"0"0"1,1-5-163,-1 1 1,1-6 174,-1 5 0,5-1-59,1 1 0,-3 4-393,-7-4 261,3 4 288,-12-6 0,6 6 0,-7-12 0,0 5 0</inkml:trace>
  <inkml:trace contextRef="#ctx0" brushRef="#br0">31919 4222 8033,'8'14'0,"-2"7"-265,-6 3 0,0 9 140,0 5 0,-6 8 307,-3 1 1,-4 5-122,-1-4 1,0-3 151,-1-7 1,6 2-174,-1-7 1,7-2 2,-1-7 0,4-5-1424,4-9 992,4 2 1,6-12 388,1 0 0,5-6 0,2-8 0</inkml:trace>
  <inkml:trace contextRef="#ctx0" brushRef="#br0">32303 4165 8171,'6'-7'0,"-4"-1"0,3 3 0,-4 3 0,-7-2-2,-3 8 1,-4 9-5,-1 6 0,-5 6 1,0-1 1,-6 4 0,1 5 1,3-1-2,2 6 1,-1 0 408,1 5 1,-5-1 609,5 1 0,2-7-1043,7-3 1,2-3 12,4-1 1,2-7-286,-3-3 0,10-10-121,5-4 1,2-3-342,2-2 0,1-2 267,-1-3 0,2-7 46,3-7 0,-4-5 450,4 5 0,-4 0 0,-6 5 0,4-7 0,-5 6 0,6-6 0</inkml:trace>
  <inkml:trace contextRef="#ctx0" brushRef="#br0">32260 4450 7731,'0'14'-674,"0"0"822,0 0 0,0 5 566,0 0 0,0 5-306,0-5 1,0 0 135,0-5-491,0 7 0,2-7-16,3 0 1,3-1-139,6-9 1,0 1 191,0-5 1,5-6-71,0-4 1,2-4 70,-2-5 0,3 2-49,6-7 1,-1 0-174,-3-4 1,1 0 126,-6-1 1,-2 2-130,-7 4 0,1-3-90,-6 7 1,0-4-112,-5 4 1,-7 1 133,-2 9 0,-6-2-10,-3 6 1,-5 0 111,-5 5 0,-2 2-29,-3 3 1,8 4 73,-4 10 1,10-3-174,0 3-352,3-3 68,8-2 509,2-6 0,12-2 0,2-6 0,7 0 0</inkml:trace>
  <inkml:trace contextRef="#ctx0" brushRef="#br0">32687 4279 8031,'8'0'0,"-2"2"309,-6 2 0,2 0-20,3 5 1,-4 1-57,4 4 1,-5 5-85,-5 0 1,2 6-107,-6-1 0,1-4 90,-2-1 0,-3 2 16,4-2 1,-2 0-42,1-5 1,-1 0-308,7 0-473,-7-6 363,3-2 3,0-6 1,2-3 0,6-6 0,1-2-30,4-13 0,3 0 68,6-4 0,2 0 59,3-1 1,-2-4 135,7 0 1,-7 1-101,2 8 1,-3-1 386,-2 6 0,0 5-138,1 5 0,-6 5 394,1 0 0,-7 4-193,1 4 0,-2 6 10,-2 9 0,0-2 9,0 7 0,0 0 13,0 4 1,-5-1-289,1-3 0,-1 1 149,5-6 0,-2 4-310,-3-4 1,4 0 76,-4-4 1,4-1-1005,1 0 225,0-6 382,0 5 1,0-10-315,0 6 773,0-6 0,-7 10 0,-1-5 0</inkml:trace>
  <inkml:trace contextRef="#ctx0" brushRef="#br0">33156 4236 8031,'8'-6'-256,"0"3"-64,-3-6 1,-4 4 498,4-5 1,-3 6 464,-2-6 1,0 5-522,0-4 1,-5 4 14,0-4 0,-6 6-232,2-2 1,-9 3 92,-1 2 1,-1 0 46,1 0 0,-2 7 42,-2 2 1,-3 4 4,7 1 0,2 0-97,7 0 1,4 2-13,6 3 0,0-3-65,0 3 1,6-2 138,4 2 0,7-3-77,2 3 1,5-3 126,-5-2 0,6-5-6,-1 1 1,1-2-83,-1 1 1,3-1-7,-4-3 1,-2-4 1240,-2 4-788,-3 3 0,-8 0-409,-4 6 0,-5-3 76,-9 3 1,-7-1-191,-16 11 1,-10-5 78,-9 4 0,-3-4-800,-2 5 1,6-7-7,4 2 677,9-3 0,3-2 1,7 1-1</inkml:trace>
  <inkml:trace contextRef="#ctx0" brushRef="#br0">13394 18254 7957,'0'-8'1062,"12"2"-637,7 6-611,6 0 1,4 0-570,-1 0 1,1-2 289,-1-3 1,1 4 74,-1-4 1,-4 2 389,-1-2 0,-5 4 0,2-12 0,-5 5 0</inkml:trace>
  <inkml:trace contextRef="#ctx0" brushRef="#br0">13408 18524 7957,'-5'14'185,"0"0"0,1-4 230,4-1 0,1-5-673,4 0 1,9-2-15,10-2 1,3-6-17,1-4 0,5-3 96,0-1 1,1 0 191,-6 0 0,-6 0 0,-1-1 0</inkml:trace>
  <inkml:trace contextRef="#ctx0" brushRef="#br0">12086 18154 7960,'-27'-17'0,"3"3"0,3-2 468,7 11-150,0 1 0,0 4 113,0 0-215,-1 0 0,1 4-1,0 1 0,0 11-99,-1-2 1,1 5-29,0 0 93,0 9 0,0 4-50,-1 6 1,-4 0-186,0 4 1,1-1-100,3-3 1,3 2 125,2-7 1,-1 5-258,6-5 1,-4-4 139,4-6 1,2-7-172,8-2 1,9-6-106,10-8 1,4-1-269,5-4 1,2-3 687,3-6 0,3-7 0,-5-1 0</inkml:trace>
  <inkml:trace contextRef="#ctx0" brushRef="#br0">12114 18297 7960,'0'14'471,"0"5"-356,0 0 0,0 11 240,0-2 0,5 4-84,-1-4 1,7-1 94,-1-3 0,3-4-116,1-6 1,0-1-212,0-3 0,5-6-112,0-8 0,5-4 63,-5-7 0,0-4-99,-5 1 0,0-9 116,0-2 0,-6 1-136,-3-5 0,-3-2 39,-2 2 1,-2 1-50,-3 8 1,-3 1 32,-6 9 0,-6-2 59,-4 11 0,2 0-105,-2 5 1,5 7 102,-4 2 0,5 8-341,-1 2 0,8 0-166,2-4 351,5-1-183,-2-6 0,12-4 388,4-8 0,3-11 0,1-7 0</inkml:trace>
  <inkml:trace contextRef="#ctx0" brushRef="#br0">12455 18112 7960,'5'16'-107,"0"2"0,1 5 310,-1 5 0,-4 0 369,4 1 0,-3 1-216,-2 3 0,0-3-134,0 3 1,-5-3 106,0-1 1,-6-2-108,2-4 1,2 3-31,3-8 16,-4 1 1,4-6-829,-5-3 293,6-4 0,-3-14-231,6-6 0,0-4 189,0-10 0,0 1 143,0-11 1,1 7-75,4-3 0,4-2-17,10-2 0,-3 3 375,3 2 1,-3 8-79,-2 1 0,0 8 347,0 2 1,1 2 321,-1 7-186,0 0 1,-1 13-176,-4 6 1,2 4-33,-6 10 1,0-3-310,-5 9 0,0-4 127,0-2 0,0 5-496,0 0 0,5-1 238,-1-8 1,3-4-1456,-3-6 1639,4 1 0,13-8 0,1 0 0</inkml:trace>
  <inkml:trace contextRef="#ctx0" brushRef="#br0">12882 17984 7960,'8'-22'0,"-2"6"215,-6 6 1,-2 7-115,-2-2 1,0 4 595,-5 1 1,-1 1-216,-4 4 1,0 5-407,0 9 0,0-2 72,-1 7 0,1-1 134,0 6 0,1-5-69,4-1 0,3-1 1,6 2 0,1-3-280,4-7 1,9 0 82,10 0 0,4-6-119,5-3 0,4-4 74,5-1 0,4 0-24,-3 0 1,1-1-86,-11-4 1,-6 5-82,-8 0 0,-5 13 37,-4 10 1,-12 14-103,-12 10 0,-14 7-716,7-19 1,-1 1 731,-2-2 0,-1 0 0,-9 8 0,-2 0 1,0-3-1,0 1 0</inkml:trace>
  <inkml:trace contextRef="#ctx0" brushRef="#br0">19891 7705 8008,'6'8'-136,"2"5"-103,6-4 0,2-1 154,3 2 1,-1-7 244,5 2 1,-5-2-172,1 1 1,1-2-78,-1 3 1,0-4-828,-5-1 915,1 0 0,-1 0 0,0 0 0</inkml:trace>
  <inkml:trace contextRef="#ctx0" brushRef="#br0">19820 8089 8008,'-24'16'0,"1"3"0,12-8 829,1 3-360,7-9 0,11 1 44,6-6 0,13 0-408,11 0 0,1-5 72,-1 1 0,3-6-588,-3 6 0,3-1 145,2 5 266,0 0 0,6 0 0,1 0 0</inkml:trace>
  <inkml:trace contextRef="#ctx0" brushRef="#br0">20758 7151 8152,'0'-8'-28,"0"2"113,0 6-77,0 0 1,8 1 905,6 4-555,7 3 0,9 4 34,3-2 0,10 1-88,9-6 1,3 0-285,2-5 1,0-2-23,0-3 1,0-3-773,0-6 545,-1 6 1,-5-3-197,-4 6 1,-9-4-385,-4 4 0,-16 0 808,-3 5 0,-4 7 0,3 1 0</inkml:trace>
  <inkml:trace contextRef="#ctx0" brushRef="#br0">20957 7165 8152,'-14'0'665,"6"0"-408,2 0 0,8 6-158,2 4 1,4 3 89,6 1 1,5 0-355,0 0 169,0 0 0,-3 1-306,3-1 251,-3 0 0,9-1-44,-6-4 112,0 4 0,0-12 3,0 4 1,-2-2-269,-7 2 0,2-3 123,-2 2 0,-4-1-80,-1 2 0,-3-2 156,-2 7 0,-2-1 6,-3 6 1,-3 0 128,-6 4-117,-6 3 0,-9 7 0,-7-1 63,-7 1-50,-6-1 1,-1 1 50,-7-1 1,6-1 77,4-3 19,3-4 0,7-6 153,4 1 1,9-6 185,5 0 313,4-5-569,7 2 0,9-6-58,14 0 1,8 5 239,15-1 1,8 1-280,16-5 0,2 0-303,7 0 0,-6 0 93,-3 0 1,-4-1-160,-1-4 0,5 3-98,-1-2 1,4-3 65,-8 2 1,1 1-49,-10 4 262,-1-7 1,-10 4-223,-4-6 207,-3 6 0,-8-5-47,-3 3 0,-10 2-132,-4-7 113,-3 7 0,-6-3 13,-5 6 0,-8 0-742,-17 0 349,4 6 532,-17 2 0,9 0 0,-11-2 0</inkml:trace>
  <inkml:trace contextRef="#ctx0" brushRef="#br0">20886 7833 8145,'15'0'0,"-1"-6"0,0 4-238,0-2 0,0 2 318,1 8 1,-7-1 33,-4 9 0,-2-3-131,-2 8 1,-11 2-133,-3-2 1,-10 6 99,0-1 0,-3 3-9,-1 1 0,4-1-212,0-3 244,7-4-29,-3-6-16,5 1 1,7-1 89,2-6 74,0-2 0,6-6-42,0 0 0,6 0 166,8 0 0,2 0-155,3 0 0,-3 2 29,3 2 0,-3 4 240,-2 6-227,-6 1-46,4-1 0,-10 5 313,3 0-179,-4 6 1,-1-4 268,0 2-231,-6 4 0,3-9-133,-7 5 0,6-5 144,-6 1-34,7-4-275,-3-7-35,6-1 0,0-9-380,0-3 0,4-7-964,1-7 741,6-7 265,-3 4 0,5-1 441,-4-1 0,4 0 0,-5-4 0</inkml:trace>
  <inkml:trace contextRef="#ctx0" brushRef="#br0">21057 8174 8098,'20'-6'-266,"4"-3"1,1 1 106,-1-2 1,3 2 671,-3-1-262,3-4 0,-4 5-151,1-6 0,-7 6-277,2 4 37,-9-4-181,-4 6 0,-8 2-347,-2 10 344,-4 2 77,-13 9 1,-1-2 134,-6 9 1,-1-3 111,1 9 0,-1-6 0,1-4 0,0 1 92,-1-6 1,9 0 314,5-5-153,1 0 0,14-6 293,0-3 1,8-4 20,11-1-297,3 0-50,7-6 0,4-2-142,0-6 1,5 0-106,-5 0 1,5-4-397,-5 4 0,5-3 261,-5 7 161,0 4 0,-4 0 0,-1 6 0</inkml:trace>
  <inkml:trace contextRef="#ctx0" brushRef="#br0">21583 8046 8088,'0'-7'-756,"0"-6"1121,0 11 933,0-4-1155,0 6-235,0 0 395,-6 0 104,4 0-175,-4 0 1,4 0 225,-3 0-164,4 0-172,-5 0 128,6 0-205,0 0-3,6-6-7,-5 4-30,6-4 77,-7 0 0,1 4 8,4-3-257,-3 4 297,4 1-1,-6 0-7,0 0 1,-6 0-129,4 0 54,-4 0 34,6 0-102,0 0-173,0 6 212,0-4 0,0 5-166,0-2 156,0-3-11,0 10 0,0-4-2,0 6 0,0 1 219,0-1-211,0 6 0,0-4 1,0 6 204,0-3-186,-7-3 0,6 9-65,-4-6 65,4 7 0,-4-9-138,0 7 1,-1-2-239,1 2 0,2 2-13,-7-2 0,6-3-349,-6-2 1,7-4-577,-2 0 1291,4-1 0,-6-6 0,-1-2 0</inkml:trace>
  <inkml:trace contextRef="#ctx0" brushRef="#br0">21228 6540 8173,'0'-15'-80,"-2"6"-158,-3-1 548,4 7 134,-6-3 1,7 17-217,0 3 0,0 11-48,0 4 0,0-1 24,0 5-43,0 4-85,0-7 0,-4 5-142,-1-7 207,0-6-109,5 5 1,0-11-193,0 3 256,0-3-374,0-2 263,0-6 1,0-4-17,0-8 1,0-6-150,0-9 67,0 3 1,0-10-17,0 2 0,2-3-179,2-1 0,0-1 25,5 1 0,1-5 116,4-1 1,-5 0 108,1 0 1,-2 6-76,1 0 1,4 1 428,-4 8 1,-1 5-81,2 4 0,-6 7 387,6-2-308,-7 4 1,8 2 159,-6 4 0,4 3 229,-4 6-367,0 0 1,-1-4-83,1-1 0,5 1-46,-6 4 0,6 0 9,-5 0 0,4-4-55,-4-1 0,4 1-106,-4 4-127,0 7 178,-5-6 0,0 14-127,0-1 1,-7 2-55,-2 8 1,-4 0-281,-1 5 0,2-2-335,2-3 1,4-4 707,6-5 0,0-1 0,0 1 0</inkml:trace>
  <inkml:trace contextRef="#ctx0" brushRef="#br0">22010 6895 8000,'-8'0'-1500,"1"0"1631,7 0 939,0 0-978,7 0 1,-4 0-55,6 0 0,1 0-85,4 0 1,0 0-585,0 0 281,1 0 350,-8 0 0,12-6 0,-3-2 0</inkml:trace>
  <inkml:trace contextRef="#ctx0" brushRef="#br0">21995 6966 7586,'0'14'32,"0"0"0,0 1 28,0-1 107,0 6 0,0 3 255,0 5 0,0 5 180,0 0-486,0 7 1,-4-2 38,-1 9 1,-6 4 9,1 6 0,-2-1 31,-3 1 0,3-1-854,2-4 851,-2 3 1,10-16-173,-3 4 1,-1-14-357,1-1 190,1-9 122,10 1 0,2-10-1014,6-1 537,7-5 168,-6 2 1,12-12 395,-3-4-64,-4-3 0,14-13 0,-4-4 0</inkml:trace>
  <inkml:trace contextRef="#ctx0" brushRef="#br0">22536 7094 8041,'-15'0'0,"6"0"0,-1 0 0,6 2 93,-6 2 0,5 6 220,-4 9 0,1 3 140,-1 6-67,-4 7-173,5 8 1,-11 7 215,0 7 0,0 0-219,5 0 0,6-5-171,3 0 0,4-12-181,1-3 0,6-8-488,4-10 1,8-2 314,6-12 0,8-2 315,1-8 0,6-9 0,-2-8 0</inkml:trace>
  <inkml:trace contextRef="#ctx0" brushRef="#br0">22735 7066 8033,'0'-8'-429,"0"-5"640,6 11-90,2-4 29,6 6-59,0 0 0,-1 3-7,-4 7 1,-2-1 0,-7 10-14,0 3-9,0 0 0,-7 7-128,-2-1 30,-4 1 1,1-1-21,2 1 1,-1-3 85,6-2-51,1-3 7,-3-7 0,6-5 13,-4 1-15,10-7 0,3-5-30,6-12 1,0-2-90,0-7 0,5-1-462,0-4 258,0-1 70,-5 1 1,5-1-46,0 1 0,0 4 314,-5 0 0,1 2 0,-1-1 0,-5 4-13,1 9 13,-7-2 544,3 10-275,-6 2-146,0 8 0,0 6 621,0 0-465,0 7 1,0-4 114,0 7 1,-4 0-44,-1 4 1,0 7-257,5 3 0,0 3 195,0 1-218,0 7 1,0-4-202,0 2 1,0-4 71,0-5 1,0-4-171,0-5 0,0-6-60,0 1 98,0-6 118,0 2 0,0-10 14,0-1 0,-1-1-21,-4 1 1,2-2 6,-7-7 0,5 0-74,-4 0 1,4 0-189,-4 0 1,1-2-718,-2-3 1050,4-2 0,0-14 0,-2-1 0</inkml:trace>
  <inkml:trace contextRef="#ctx0" brushRef="#br0">23047 7179 7999,'8'10'-7,"-3"-1"1,1 1 53,-1 4 0,0 0 128,-5 0-54,0 1-48,0-1 0,0 5-211,0 0 217,-6 6-111,4-9 0,-6 9-135,3-6 0,4-5-87,-4-4-328,3-7 268,2 3 93,0-6 1,2-5 190,3 1-134,-4-7 14,12 9 308,-5-4-245,0 6 182,4 0 1,-10 1 218,3 4 1,-4 5 13,-1 9 1,0-2 113,0 7 1,0 4-105,0 5 1,-1 0 134,-4-4 0,3-2-28,-2-4-255,2 4 1,-3-16 159,1 3-294,-1-2 107,5-5-596,0 0 321,6-7-281,2-7 0,6-2-352,0-10 0,-4 2 745,-1-7 0,1 0 0,4-4 0</inkml:trace>
  <inkml:trace contextRef="#ctx0" brushRef="#br0">22791 6966 7677,'-6'-8'-640,"5"0"639,-4 4 0,2-4 209,-2-7 1,3 4-154,-2-3 0,4 3 7,4-8 0,4-1-43,6 1 0,1-5-107,-1 5 0,0-2 111,0 2 1,1 8 4,-1-3 237,0 3-213,0 3-1,0 2 1,-4 6 13,-1 0 0,-5 6 11,0 4 1,-2 2 28,-2 3 0,0-1-83,0 0 0,5-5-234,-1 1-534,7-1 494,-9 6 1,11-7 251,-4-4 0,4 4 0,1 0 0</inkml:trace>
  <inkml:trace contextRef="#ctx0" brushRef="#br0">23417 7066 7954,'-14'6'-582,"0"3"0,-1 9 598,1 1 0,0 6 406,0-1 1,0 7-151,-1 2 0,3 2-118,2-2 1,-1-3-43,6 4 1,1-6-105,4-4 1,6-4-167,3-6 1,4-1 8,1-3 0,2-4-233,3-6 1,-3-2-205,3-2 586,-10 2 0,4-17 0,-5 3 0</inkml:trace>
  <inkml:trace contextRef="#ctx0" brushRef="#br0">23417 7265 7954,'14'-8'-246,"0"-3"-61,1 6 1,4-5 223,0 6 0,0-6 50,-5 5 1,5-4-30,0 4 0,0-4-6,-5 4 0,0-4-40,0 4 1,-6-2-391,-3 3 498,-3 2 0,4-4 0,2 6 0</inkml:trace>
  <inkml:trace contextRef="#ctx0" brushRef="#br0">23559 7094 7765,'-8'14'8,"2"0"0,4 7 704,-2 3 1,2 4-308,-3 5 0,-1-1-154,1 6 0,-4-5-34,4 5 1,0-7-28,5 3 0,0-6-418,0-4 158,0 3-188,0-12 1,2 1-785,3-6 708,3-7 0,6 3-280,0-6 1,-5-6 198,1-4 1,-2-4 414,1-5 0,4-3 0,-5-6 0</inkml:trace>
  <inkml:trace contextRef="#ctx0" brushRef="#br0">23602 7336 7954,'8'0'83,"-2"0"0,0 0 167,4 0 0,-2 0-15,1 0 0,1-2-28,4-3 1,0 4-613,0-4 331,1-3 1,-1 2-502,0-4 0,0 2 151,1 4 134,-8 2 1,4-6 289,-6 3 0,0 4 0,-5-5 0</inkml:trace>
  <inkml:trace contextRef="#ctx0" brushRef="#br0">23844 7122 7954,'7'0'-1090,"0"0"1811,-1 7-176,-4 7-316,4 2 0,-6 6-23,0-3 0,0 1-124,0 4 1,-5 3-216,1-3 1,-6-2 90,5 1 1,1 0-139,4 0 1,-2-1-64,-3-3 1,4-8 242,-4 4 0,3-4 0,2 3 0</inkml:trace>
  <inkml:trace contextRef="#ctx0" brushRef="#br0">24071 7066 7954,'8'0'0,"5"6"-70,-4 3 1,-1 4-143,1 1 0,-4 0 532,5 1 0,-6 0 522,6 4 0,-7-3-189,2 3-195,3 3-338,-7-6 1,6 6 55,-7-3 0,0-2-116,0 7 1,-7-5-231,-2 5 0,-10 4-130,-5 5 0,2 1-968,-2-6 1268,1 0 0,-12 7 0,-1 2 0</inkml:trace>
  <inkml:trace contextRef="#ctx0" brushRef="#br0">24327 7336 7991,'-9'0'-275,"-1"0"0,5-5-55,-4 0 1029,6-6-283,-4 10 87,1-6 115,4 1-241,-4 4-135,6-4 1,2 6-48,2 0 1,6 0-60,9 0 0,3 0-113,6 0 1,1 0-143,-1 0 0,5 0-353,1 0 1,4-5-1055,-5 1 796,-6-8 235,-1 5 495,-10-1 0,11-11 0,-5 3 0</inkml:trace>
  <inkml:trace contextRef="#ctx0" brushRef="#br0">24682 6852 7991,'7'-8'0,"-1"1"0,4 2 0,2 3-14,-4-4 0,0 7 86,-3 4 0,-4 3-50,-1 6 0,0 2 135,0 3 1,0 2-13,0 2 1,-6 4-64,-3-3 1,1 1-9,-2-1 1,2 1-25,-1-6 0,2 0-135,7-5 1,0-4-92,0-1 220,0-6 6,0 4 1,2-7-310,3 0 117,3-7-42,6-1 1,0-11-108,0 1 1,2-8 86,3 3 0,-3 0-134,3 0 1,-3-1 190,-2-4 0,0 5 24,0 5 1,-4-1 183,-1 4-213,-6-2 29,10 15 605,-11-4-299,4 12 95,-6 2 0,0 8 139,0 3 1,0 3-61,0 7 0,-2 1 78,-2 3 1,2 3-107,-3 7 1,4 1 19,1 3 1,-5-1-129,0 6-131,0 0-57,5 5 1,0-6-142,0-4 0,0-4 109,0-5 1,0-8-164,0-6 1,0-12 117,0 2 1,-1-9 15,-4 0 1,2-4 4,-6-1 0,-1 0-10,-4 0 0,0-4-666,-1-1 327,1-6 211,-6 3 1,4-6-659,-3 0 393,-3-1 108,6 1 0,0-5-511,7 0 829,6 0 0,-4-1 0,7-2 0</inkml:trace>
  <inkml:trace contextRef="#ctx0" brushRef="#br0">25038 7208 8350,'0'9'-232,"0"1"-55,6-7-72,-4 9 152,4-10-33,0 4-17,-4-6 191,4 7 10,-6-6 3,0 12 0,0-5-11,0 6 0,-4-5 110,-1 1 1,-5-1-13,6 6 1,-6-1 190,5 0 0,-4 0 145,4 1-94,0-1-144,5 0 0,-4-5 128,-1 1 0,0-5-110,5 4 1,0-4 51,0 4 10,0-5-302,7 2 160,-6 0 0,5-3-115,-6 7 1,0-5 99,0 4-39,0-6 10,0 3-1,0 1-15,0 1 5,0 0-21,0-2-85,0-6 1,7-2-604,2-2 314,4-11 215,1 0 1,0-8-483,1 5 299,-1 2 348,0-11 0,0 5 0,0-7 0</inkml:trace>
  <inkml:trace contextRef="#ctx0" brushRef="#br0">25393 6781 7918,'0'16'-183,"0"3"0,5-3 320,0 3 0,4 3 395,-4 2 1,5 4-207,-6 5 0,3-3-106,-3 3 1,-2-3-50,3-1 1,-4 4 11,-1 0 0,0 2 26,0-2 0,-1-3-12,-4 3 0,-1-3-248,-4-1 0,-7-1-77,2 1 1,-2-1-170,3 0 0,-2-5 23,-3-5 0,3-3-242,-3-6 0,4-3-292,0-6 184,1 0 1,2-12 623,2-7 0,-3-19 0,5-6 0</inkml:trace>
  <inkml:trace contextRef="#ctx0" brushRef="#br0">25536 6554 7918,'14'6'20,"0"4"0,0-3 115,0 3 1,-4-1 237,-1 6 0,-1-1-141,2 0 1,-4 0 94,-6 1 1,-2 3-271,-2 1-116,-4 7 179,-6-11 1,-5 12-99,0-3 1,0 1 7,5-1 0,-1-3-152,1-7 275,6 0-83,2 0 1,7-6 40,4-3 1,3-4 23,6-1 1,2 0-122,3 0 1,3 0 27,7 0 0,-1 0-130,0 0-51,1-6-91,-1 4 1,-6-4-380,-3 6 0,-3 0 285,-2 0 324,1 0 0,-1 0 0,0 0 0</inkml:trace>
  <inkml:trace contextRef="#ctx0" brushRef="#br0">25905 7293 7738,'14'0'-37,"1"0"0,0 0 575,4 0 1,3 0-406,7 0 0,-5 0 14,-1 0 0,1-5-152,4 1 1,1-8-34,-1 3 1,1 3-191,-1 1 1,-4-1 3,0 1 1,-12 0-831,2 5 1054,-9 0 0,1 0 0,-6 0 0</inkml:trace>
  <inkml:trace contextRef="#ctx0" brushRef="#br0">26104 7122 7965,'0'19'502,"0"0"1,0 2-263,0-2 0,0 3 16,0 6 0,0 1 78,0-1 1,0 7-62,0 3 1,0-2-28,0 2 1,0-5-168,0 5 0,-1-8-178,-4-1 1,3-2-521,-2-9 1,2 1 185,2-4-614,0-1 1047,0-6 0,0-2 0,0-6 0</inkml:trace>
  <inkml:trace contextRef="#ctx0" brushRef="#br0">26829 6895 7926,'0'-14'-359,"0"0"0,0-1 179,0 1 1,-4-2 143,-1-3 0,-5 4 159,6-4 1,-7 3 217,1 2 1,-1-1 38,2 1-298,-4 6 0,10-3 57,-7 6 0,6-4 142,-6 4-152,7 0-67,-3 5 0,6 7-14,0 2 0,0 10 62,0 5 1,0 9 64,0 5 1,0 8-91,0 1 0,0 7 5,0-2 0,0-3-59,0-2 1,-5 2-147,0-1 1,-1-6-5,1-4 0,2-5 58,-7 5 1,6-8-45,-6-1 0,5-2 91,-4-8 1,1 0-283,-1-5 0,-2-5-61,6 1 1,-6-7-48,1 2 0,-2-5-10,-3-5 414,8-3 0,-12-12 0,3-3 0</inkml:trace>
  <inkml:trace contextRef="#ctx0" brushRef="#br0">26474 6994 7926,'9'-1'0,"1"-4"0,4 4-99,5-4 0,2 3 126,-2 2 1,1-4 355,4-1 0,3 0-190,-4 5 0,4-2-339,2-2 1,-1 1-60,0-7 1,-4 7-700,0-2 904,-7 4 0,10 1 0,-5 0 0</inkml:trace>
  <inkml:trace contextRef="#ctx0" brushRef="#br0">26801 7449 7947,'9'0'218,"1"0"1,1-4-81,8-1 1,-2-6-205,7 1 0,0-1 39,4 2 0,0-4-186,1 4 1,-7-2 148,-3 1 64,-3-2 0,-2 4 0,0-7 0</inkml:trace>
  <inkml:trace contextRef="#ctx0" brushRef="#br0">26929 7250 7947,'0'-8'696,"0"2"-547,0 19 0,0-2 90,0 13 0,0-4-24,0 9 1,-5-4 112,0 8 0,1 2-42,4-2 0,0 0-90,0-5 0,0-1-124,0-3 1,8-3-183,6-7 1,2-2-156,7-2 0,-1-4-399,2-6 0,3-1-309,-3-4 1,-4-1 972,-1-4 0,3-9 0,0 3 0</inkml:trace>
  <inkml:trace contextRef="#ctx0" brushRef="#br0">27370 6767 7914,'-10'0'196,"1"0"19,5 0 0,-7 8-48,7 6 1,-3 4-10,3 10 0,2 2 270,-3 8-276,-3 3 0,5-3 37,-6 9 1,6-6-26,-2 7 0,3-12-33,2 7 1,0-10-113,0 0 1,2-3-582,3-2 0,3-10 316,6-4 1,5-9-553,0 0 1,6-5 69,-1-5 728,-4-3 0,7-13 0,-5-1 0</inkml:trace>
  <inkml:trace contextRef="#ctx0" brushRef="#br0">27668 6867 7853,'6'14'43,"-4"2"301,3 2 1,1 5-31,-1 5 0,6 0 240,-2 1-266,-2-1 0,4 1-175,-6-1 0,6-4-191,-2 0 0,4-5-357,1 4 0,-5-5 291,1 1 1,-5-8-308,4-2-67,-6-6-361,4 10 138,-7-12 40,0 6 701,0-14 0,-7 0 0,-1-8 0</inkml:trace>
  <inkml:trace contextRef="#ctx0" brushRef="#br0">27810 6767 7901,'0'14'347,"-1"0"-26,-4 1 0,2 4-87,-7 0 1,1 6 13,-5-1 0,-5 4-78,0 5 1,-6-1-140,1 6 0,-3-7 30,-1 2 0,1-1-233,3 1 1,-1-4-83,6-1 1,1-1 14,9-8-1219,-4 0 931,12-11 1,-6-4 526,7-8 0,7-11 0,1-7 0</inkml:trace>
  <inkml:trace contextRef="#ctx0" brushRef="#br0">27867 6952 7931,'8'6'-437,"-2"2"381,-6 6 0,0 0-25,0 1 0,-6 0 483,-3 4 0,-4-3-89,-1 3 0,-5-1-489,0 1 95,0-4-20,5 0 0,4-4-241,1-7 292,6 1 0,-2-5-128,10 0 0,2-2 102,8-2 0,-1 2-13,0-3 0,2-1 151,3 1 1,-3 1-80,3 4 0,-8 0 371,-2 0-131,1 0 0,2 6 73,-2 3 0,-4-1-56,-6 2 1,0-1 144,0 6 1,0 3-89,0 1 0,0 2 4,0-2 0,0-3-275,0 3 0,0 1 297,0-1-1249,0 0 68,0-5 220,0-6 1,2-3 291,2-10 0,0-4-444,5-10 790,-6 3 0,10-17 0,-5 3 0</inkml:trace>
  <inkml:trace contextRef="#ctx0" brushRef="#br0">28095 6824 7931,'14'8'-143,"-5"4"-35,1-2 0,-1 3 315,6 1 0,-6 2 360,1 2 0,-1-2-9,5 3 1,-4 3-144,-1 2 0,-6 3-274,2 1 0,-3 2 102,-2 4 0,-2 0-370,-3 4 0,-9 3 96,-10-3 0,-2 3-43,-3 2 0,-1 0-71,-3-1 0,8-5-323,-4-4 0,15-10 126,0-4 412,3-3 0,-3-2 0,-1 1 0</inkml:trace>
  <inkml:trace contextRef="#ctx0" brushRef="#br0">28166 6369 7852,'9'2'-249,"1"2"1,-2 6 626,1 9 1,4-3-76,-4 2 0,7 0-82,-2 1 1,4-3-133,-9 3 0,-1-4-139,1 0 1,-5-6 113,0 1 1,-2-1-10,-2 5 0,-2 0-144,-2 1 0,-4-4 96,-6 3 0,-5-3-122,0 8 0,-7-3 17,3-2 0,-3 5-218,3 0 265,-4 0 142,11-5 0,2-5-22,9 1-27,3-7 1,10 3-44,7-6 0,5-4 21,9-1 1,5-1 180,4 1 1,-1 2-80,0-7 0,-5 7-524,1-2 1,-7 4-71,-3 1 1,-7 1 471,-2 4 0,0 3 0,-6 6 0</inkml:trace>
  <inkml:trace contextRef="#ctx0" brushRef="#br0">28507 7066 8004,'0'-15'53,"-2"7"398,-2 4-251,2 2 0,2 2 14,10 0 0,2 2-55,2 2 0,7 0-137,3 5 0,7-6-242,2 2 218,7-3 0,-8-2-145,5 0 1,-10 0-342,2 0 1,-15-5 2,0 0 1,-9-1 484,0 1 0,-10 3 0,-3-4 0</inkml:trace>
  <inkml:trace contextRef="#ctx0" brushRef="#br0">28592 6952 8004,'10'6'180,"-1"4"0,-6 9 35,2 4 0,-3 4 28,-2 2 0,0 1-78,0 3 1,0-3-123,0 3 0,-2-3-160,-3-2 1,4-4 92,-4 0 1,-1-2-300,1 2 0,0-4 116,5-6 0,-1-4-437,-4-1 389,3-6 255,-4-3 0,6-7 0,0-8 0</inkml:trace>
  <inkml:trace contextRef="#ctx0" brushRef="#br0">28848 6795 8004,'22'5'-185,"-3"0"1,-3 8 144,-2 1 0,1 0 153,-1 5 0,-2 3 113,-2 2 1,3-4 255,-4-1 0,-3 3-241,-1 2 1,-3-2-106,-2 2 1,0 0-52,0 4 1,-7-4-121,-2-1 1,-4 1-85,-1 5 0,-2-1 98,-3 0 1,3-6-33,-3-3 1,4 2-1,0-2 0,3-5-166,2-4 203,-2-7 120,10 3 1,-3-6-47,10 0 0,5 0 119,9 0 1,3-1-133,6-4 0,1 2 25,-1-7 0,2 5 41,3-4 1,-8 6 39,4-2 0,-9 2 55,4-2-206,-7 4 0,10-12 0,-5 5 0</inkml:trace>
  <inkml:trace contextRef="#ctx0" brushRef="#br0">29673 6426 7952,'-10'0'-627,"1"0"1,4 0 550,-4 0 76,6 6 1,-5 10 204,3 12 0,3 9 335,-2 10 1,-3 5-1,3 10 0,-6 4-411,5 10 0,1-8-76,4 3 0,0-9-162,0-1 1,-5-13-175,0-6 0,0-5 202,5-4 0,0-2-160,0-12 54,0 0 1,-1-6-542,-4-4 88,-3-2 0,-8-9 774,-3-3 1,-3-3 0,-6-6 0</inkml:trace>
  <inkml:trace contextRef="#ctx0" brushRef="#br0">29261 7009 7952,'26'-13'0,"-2"4"0,5-4 157,-1 3 1,2-1 64,8 2 0,-5-2-176,5 6 1,-2-6-118,2 2 1,-3 1-357,-7-2 0,-5 7 427,-4-2 0,3-3 0,0 1 0</inkml:trace>
  <inkml:trace contextRef="#ctx0" brushRef="#br0">29673 7137 7939,'9'0'47,"1"0"142,-1 0 0,6 0-38,-1 0 1,0 0-173,0 0 0,2-5-17,3 0 1,-3-1-273,3 1 0,-4 4-1010,0-4 1320,-1 3 0,0-4 0,0-2 0</inkml:trace>
  <inkml:trace contextRef="#ctx0" brushRef="#br0">29815 6909 7939,'8'2'0,"-3"2"0,-4 4 31,-1 7 0,-4 0 80,-1 4 1,-2 8 144,3 6 0,-3 2 239,-2-2 1,-4 2-310,4 3 0,2 1 30,3-5 0,2 4-547,2-5 0,0-2 218,0-7 1,2-3 112,2-7 0,11-6 0,7-2 0</inkml:trace>
  <inkml:trace contextRef="#ctx0" brushRef="#br0">30170 6724 7939,'-14'-8'320,"5"2"-123,-1 6 1,6 6 68,-6 4 0,2 9-85,-1 5 0,-4 4 15,4 5 1,-4-1-3,-1 6 1,0 0 4,-1 4 1,3-4-41,2 0 0,-1-6-151,6 1 0,-4 0-509,4-5 1,0 2 108,5-11-371,7-6 1,1-7 224,6-6 0,5-8 94,0-6 1,0-2 443,-5-7 0,0-1 0,0-4 0</inkml:trace>
  <inkml:trace contextRef="#ctx0" brushRef="#br0">30142 6710 7939,'10'2'-96,"-1"2"1,-4 4-145,4 7 1,-4-4 654,4 3 0,1-2-22,4 12 1,-4-5-172,-1 5 0,1-2-77,4 2 0,-2 1-81,-2-6 0,3 0 41,-4-5 0,2 0-135,-1 0 0,-3 1-65,-2-1 1,-3 0-379,3 0 1,-4-4-231,-1-1 1,0-4 19,0 5 683,0-7 0,0 9 0,0-4 0</inkml:trace>
  <inkml:trace contextRef="#ctx0" brushRef="#br0">30384 6611 7784,'0'14'-349,"0"0"809,0 0 1,-7 2-52,-2 3 1,-4 3-329,-1 7 0,0-1 71,0 0 1,-1 6-8,1-1 0,-5 5-95,0-5 0,-4 0-196,4-5 0,0 1-44,4-1 0,6-6-908,0-3-250,5-9 1348,-2-4 0,6-6 0,0 0 0</inkml:trace>
  <inkml:trace contextRef="#ctx0" brushRef="#br0">30412 6710 7939,'14'6'10,"-1"-2"161,-3 5 0,-4 1 5,-6 4 0,5 0-75,-1 0 0,-1 0-10,-7 1 1,1 4-247,-7 0 0,1 4 10,-6-4 1,1 0 140,0-5 1,1 1-773,4-1 235,3-6 181,-1-2 0,7-6 223,0 0 0,2 0 73,7 0 0,-4 0 61,4 0 0,-4 0 257,5 0 0,-2 2 63,1 2-226,4 4 1,-7 6 178,4 1 0,-4-1 44,-6 0 1,0 0-17,0 1 1,0-1-86,0 0 1,0 0 84,0 0 0,0 1-282,0-1 81,0 0 0,0-4-53,0-1 51,0-6 0,1 4-597,4-7 0,-2-7-35,7-2 1,-5-4 536,4-1 0,-6-7 0,3-1 0</inkml:trace>
  <inkml:trace contextRef="#ctx0" brushRef="#br0">30782 6554 7939,'9'5'-330,"1"-1"1,-5 6 497,4-6 1,-1 8 441,1-3 0,-1 4-256,-3 1 0,-2 2-120,7 3 0,-7-2 45,2 7 0,-2-5-59,1 4 1,-2 1-37,3 4 0,-4 1-46,-1-1 0,-6 5-200,-3 1 1,-4-1 24,-1-5 1,-7 1-396,-3-1 432,-2 1 0,-9 5 0,-1 3 0</inkml:trace>
  <inkml:trace contextRef="#ctx0" brushRef="#br0">31166 6412 8091,'0'-8'-579,"0"1"0,-2 7 1144,-3 0-386,4 0 0,-12 7 61,4 2 0,1 4-191,-2 1 52,1 0 0,-4 5-27,4 0 1,-4 6-7,4-1 0,-2 0 70,1 4 0,-3-2-31,4 7 0,1-2-78,-1 2 0,5-1 64,0 6 0,2-5-287,2 5 1,0-11-114,0 1 0,6-13-136,4-1 0,3-9 165,1-1 1,5-8-12,0-6 1,1-9 288,-1-5 0,-3-9 0,5-3 0</inkml:trace>
  <inkml:trace contextRef="#ctx0" brushRef="#br0">31237 6497 8091,'6'-8'-739,"-3"2"554,7 6 1,-5-5 681,4 0 65,0 0-221,6 5-204,-1 0-177,-6 7 1,-2 1 3,-6 6 0,0 5 72,0 0 1,-6 6-67,-4-1 1,-2 3 129,-3 1 1,-3 1-8,-1-1 1,0 5-29,4 0 1,6-4 96,-1-6-140,7-5-1,-3 2 0,12-13-80,4-7 1,4-7 109,5-7 0,-2-6-195,7-4 1,0-3 53,4-1 1,1-1-152,-1 1 0,-4-1 14,-1 1 1,-7 6 115,-2 3 1,1 8-126,-6 1-17,-3 7 392,1-3-174,-7 6 0,0 6 287,0 4 0,0 2-21,0 2 0,-5 2-35,0 3 0,-1 3-22,1 7 1,4 1 149,-4 3 0,3 3-114,2 7 1,-4 4-58,-1 1 1,0-1-238,5-4 0,0-2 133,0-3 0,-1-4-143,-4-5 0,3-2 64,-3-4 1,4-2 57,1-7 101,0-6-50,0 5 0,-6-12-87,-4 4 1,1-3 19,-6-2 1,4 0-211,-8 0 0,-1-5 81,1 0 1,-5-1-153,5 1 1,-4-1 3,4-4 0,1-2 28,9 2 0,-2-2-141,6-3 1,0-1 377,5-2 0,13-5 0,3-5 0</inkml:trace>
  <inkml:trace contextRef="#ctx0" brushRef="#br0">31550 6710 8091,'8'-1'-82,"-4"-4"-139,4 3 181,-6-4-62,4 6 142,-6 6 0,0 2 63,0 6-61,0 1 0,0 4-18,0-1 1,-2 3-152,-2-2 0,2-3-19,-3 3-76,-2 3 0,5-6-72,-3 3 64,4-10 211,1-3-22,0-6 110,6 0 1,2 0-135,6 0 1,-4 0 255,-1 0 1,-1 7 8,1 2 0,-2 4 17,-7 1 1,0 2-105,0 3 1,0 3 123,0 6 0,-2 1-45,-3-1 1,-1-1 167,-3-3 0,-4 1-94,3-6 1,4 5-100,1-5 0,-1-5-120,1-5-94,1-6 0,4 2-157,0-10 0,6-2-56,3-8 1,2-4-285,-1 0 1,3-1 100,-4 1 443,4 3 0,-5-4 0,-2 5 0</inkml:trace>
  <inkml:trace contextRef="#ctx0" brushRef="#br0">31279 6369 7171,'5'-14'-209,"0"0"0,4-1 429,-4 1 1,6 0-131,-1 0 0,-2-5-52,1 0 0,-1 0 6,1 5 1,4-1-3,-3 1 0,-3 5-47,3-1 0,-5 5-33,4-4 21,-6 6 1,8-2 43,-6 10 0,5 3 139,-6 6 1,1 5-118,-5 0 1,5 6 12,0-1 1,-1-2-85,-4 2 0,0-5-131,0 4 1,0-5 233,0 1-81,0-4 0,7 0 0,1-1 0</inkml:trace>
  <inkml:trace contextRef="#ctx0" brushRef="#br0">31806 6554 8393,'-8'6'-37,"-5"-3"-280,4 7 0,1-1 190,-2 5 1,5 1 321,-4-1 1,1 6-43,-1 4 0,1-2 195,3 2 1,3-2-96,-2 2-160,-4 3 1,6-7-5,-3 4 1,4 1-20,1-6 0,5 5-318,-1-5 0,7-5 128,-1-5 1,2-5-389,3 0 1,-1-2 221,0-2 1,-4 0-617,-1 0 902,1-6 0,4-9 0,0-7 0</inkml:trace>
  <inkml:trace contextRef="#ctx0" brushRef="#br0">31848 6710 7979,'14'0'-93,"-4"0"-198,-1 0 0,2-1 163,8-4 1,-1 2 349,5-7 0,0 5-246,0-4 1,3-2-5,-8-8 1,3 6-239,-2-6 1,-8 11-107,3-6 372,-3 3 0,-3-3 0,-1 0 0</inkml:trace>
  <inkml:trace contextRef="#ctx0" brushRef="#br0">32033 6511 8187,'-14'14'391,"6"1"-193,3-1 1,-1 2-79,1 3 0,-1 3 122,1 6 1,3 1-23,-2-1 0,2 0-217,2 1 0,0-2 73,0-4 0,0 4-303,0-3 1,6-4 144,4-1 0,3-3-384,1-2 21,0 1 0,0-7-890,0-4 1335,-6-2 0,5 4 0,-5 2 0</inkml:trace>
  <inkml:trace contextRef="#ctx0" brushRef="#br0">32047 6838 8142,'7'-8'0,"0"-4"-175,8 2 1,-1-3-304,0-1 0,2 0 541,3 0 1,-2 0-40,7-1 0,-7 3-219,2 2 1,2-1 82,-2 6 0,-5-1 112,-5 1 0,1 4 0,4-6 0</inkml:trace>
  <inkml:trace contextRef="#ctx0" brushRef="#br0">32303 6554 8142,'6'-14'-846,"-4"6"867,4 1 1,-6 14 223,0 2 1,0 5-13,0 5 1,-1 3 96,-4 7 1,3-1-151,-2 1 0,-3-1-20,3 1 1,-1-1-164,5 0 1,0-5-508,0-4-51,0 3 341,0-7-1060,6 0 1280,-4-9 0,10-12 0,-4-2 0</inkml:trace>
  <inkml:trace contextRef="#ctx0" brushRef="#br0">32460 6497 8142,'22'6'711,"-2"2"-541,-6 6 1,-1 1-142,-3-1 0,-4 0 170,-6 0 0,0 7 42,0 2 0,0 3-337,0-3 1,-11 6-4,-3-1 1,-10 2-69,0 8 1,-3-5-14,-1 5 0,-1-6-320,1 1 0,4-8 187,1-1 1,5-11 312,-1 1 0,3-3 0,2 3 0</inkml:trace>
  <inkml:trace contextRef="#ctx0" brushRef="#br0">32644 6767 8579,'-6'8'-667,"4"0"437,-2-3 1,8-4 751,6 4-301,3-4 0,2-1-115,4 0 0,2-4-34,3-1 0,-2-6-420,-3 1 1,-4 4-369,4 1 132,4-3 584,-8 7 0,6-12 0,-7 5 0</inkml:trace>
  <inkml:trace contextRef="#ctx0" brushRef="#br0">32971 6312 7651,'0'10'226,"0"-1"1,0-4-87,0 4 1,0 1 41,0 4 1,0 0-103,0 0 0,0 5-62,0 0 0,-4 5-29,-1-5 1,-6 5-1,1-5 1,2 0 30,-1-5 1,6 0-285,-2 0 98,4-6 71,1-2 1,1-6-24,4 0 1,-2-6 60,6-3 1,1-4-160,4-1 0,5-2 96,0-3 1,5-2-182,-5-2 0,4-2 210,-4 6 0,5-5 4,-5 5 1,0-5-22,-5 5 432,0 0-178,-6 11-140,-1 2 1,-7 14 318,0 6 0,-2 7 57,-3 7 0,-1 1 16,-3-1 1,-3 5-73,8 0 0,-6 7 84,6-2 1,-3 3-399,2 2 0,4-6 110,-4 1 1,4-6-103,1 1 1,1-3 108,4-1 0,-4-7-321,4-3 1,-3-4-11,-2 0 1,0-6-25,0 1 0,0-6 169,0 6 0,-2-7-136,-3 2 1,-2-4 85,-8-1 1,1 0-7,0 0 0,4 0-241,1 0 0,1-6 78,-1-4 0,-2-4 276,6-5 0,0-9 0,5-8 0</inkml:trace>
  <inkml:trace contextRef="#ctx0" brushRef="#br0">33313 6497 8579,'8'0'0,"-2"1"0,-6 4 0,0 3 0,0 6 0,-2 1 0,-2-1 0,-3 6 0,-2 4 0,-9-2 0,4 2 0,-3-2 0,3 2 0,-1-2 0,1-3 0,1-4 0,4 4 0,-2-8 158,6-1-1139,0-7 628,5 3 0,2-12 289,3-3 1,3 1-53,6-2 0,-5 6 408,1-6-115,-1 7 0,6-3 294,-1 6-344,0 6 0,-5 2 144,1 6 0,-7 5 54,2 0 1,-4 0-146,-1-5 0,0 5 43,0 0 1,5-5 108,0-4-413,0-1 0,-5 1 81,0-1-83,6-6-79,-4 4 0,4-9-369,-6-3 1,0-3-253,0-6 1,0 0 41,0 0 741,0 0 0,0-7 0,0-1 0</inkml:trace>
  <inkml:trace contextRef="#ctx0" brushRef="#br0">33469 6341 8579,'8'6'-718,"-2"2"864,-6 6 0,2 0-92,3 0 1,-4 1 370,4-1 0,1 0-106,-1 0 1,6 7-107,-2 2 1,-1 0 18,2 0 1,-2 1-10,1 4 0,2 2-166,-6 4 1,0-3-176,-5 7 0,0 0 28,0 5 0,-7-1-262,-2 1 0,-10 0-428,-5-1 0,-3 1 68,-1 0 712,0-7 0,-7 5 0,-2-5 0</inkml:trace>
  <inkml:trace contextRef="#ctx0" brushRef="#br0">21867 8772 8007,'-8'-8'101,"-4"1"0,12 7 276,0 0 1,6 0 149,8 0-698,7 7 123,1-6 48,6 6 0,12-7-135,3 0 215,2 0-203,-2 0 0,0-7-261,-1-2 1,-5 1 141,-4-2 242,-9 7 0,2-9 0,-3 4 0</inkml:trace>
  <inkml:trace contextRef="#ctx0" brushRef="#br0">22109 8473 8007,'8'6'0,"0"2"-402,-3 6 201,-4 7 314,5 1 1,-6 14 446,0 7 0,0 0-297,0 4 0,0 2-106,0-2 0,-4-4-137,-1-5 1,0-2-221,5 2 1,0-8-293,0-6 280,0-7 161,7 4 0,0-12-1003,8 1 1054,-1-7 0,6-3 0,3-8 0</inkml:trace>
  <inkml:trace contextRef="#ctx0" brushRef="#br0">22720 8558 8086,'0'-14'-282,"0"0"282,0 0 175,0-1 1,-1 6 335,-4-1 1,-3 7-317,-6-1 1,-5 2-219,0 2 0,-6 0 108,1 0 1,-1 6-137,1 4 1,-1 7 221,6 2-66,0 6-26,5-2 1,1 0-129,4 1-29,2-7 85,7 10 1,7-11-118,2 3 0,4 1 105,1-1 0,5 0 11,0-4 1,6-6-55,-1 0 1,-2 1-171,2 4 1,-5-4-59,4-1 34,-12-6 192,8 10 0,-17-10-280,3 7 258,-4-7-41,-7 9 0,-4-4-121,-9 6 0,-3-4 85,-6-1 0,-1 1-12,1 4 1,1-4-17,3-1 1,-1-6-116,6 2 1,0-3 291,5-2 0,-6-7 0,-3-1 0</inkml:trace>
  <inkml:trace contextRef="#ctx0" brushRef="#br0">22607 8601 8086,'38'-5'-519,"-1"0"0,-5 1 279,1 4 1083,-3 0-454,-1 0 0,-7 1 268,-3 4-481,-3 3 1,-4 8 143,-2 3 1,-4 1 0,-6 4 0,0 3-118,0-4 1,-2 6 29,-2 4 0,-9-1-70,-6 6-117,0-7 130,11 4 1,-3-13-62,6-3-172,1 3 122,10-12 1,3 7-86,10-12 1,10-1-98,9-4 0,0-7-371,4-8 1,6-5 487,13-9 0,-23 12 0,2 0 0,3-2 0,1 1 0</inkml:trace>
  <inkml:trace contextRef="#ctx0" brushRef="#br0">33455 6269 7941,'0'-14'0,"0"0"316,6 0 0,-3 0-106,7-1 0,-6 7-143,6 4 0,-1-3 74,6 3 0,-1-3-200,0 3 0,5 2-179,0-3 238,0-3 0,2 7 0,1-6 0</inkml:trace>
  <inkml:trace contextRef="#ctx0" brushRef="#br0">33739 7165 7941,'-14'5'746,"0"0"0,-1 1-409,1-1 1,-2-4-220,-2 4 0,0-3-195,-6-2 1,1 0-168,-6 0 1,2 0-5,4 0 1,-4 0 48,3 0 0,2 0-792,-2 0 991,7 0 0,-10 0 0,5 0 0</inkml:trace>
  <inkml:trace contextRef="#ctx0" brushRef="#br0">33497 6227 7941,'-6'-8'-963,"5"-5"998,-12 5 0,10-1 45,-7-1 164,7 7 1,-5-3 121,3 6 102,4 0-214,-5 0 25,6 0 137,0 0-272,6 0-63,-5 0 1,12 0-30,-3 0 0,-3 0-15,3 0 0,-5 0-165,4 0 141,1 6 1,2-3-92,-2 7 0,-2-5-88,-4 4 182,-2-6-64,11 10 1,-10-10 1,6 7 20,-6-7 1,5 5-32,-3-4 28,-3-2 0,9 6 7,-7-3 11,1-4 0,-5 7 22,0-3 0,0-2-23,0 6 0,-5-4 15,1 5 1,-6-6 39,5 6 1,-1-7 10,1 2 0,2 1 39,-6-1 171,6 0-237,-4 1 1,7-3 31,0 6-122,0-5 97,0 8 0,0-9-44,0 7 0,0-5 0,0 4 0,0-4-15,0 4 1,0 1 46,0 4 0,0-4 8,0-1 0,0 0 38,0 6 0,0-1 16,0 0 0,-1 0-44,-4 1 1,3-1-6,-2 0 0,2 0-27,2 0-19,0 1 1,0-1-19,0 0 0,0 0-4,0 1 1,0-1-20,0 0 1,2 0 32,2 0 1,-2 1 8,3-1 0,-4 0 0,-1 0 1,0 0-2,0 1 0,0-1 25,0 0 1,0-4-12,0-1 1,0-4 8,0 4-5,0 1-4,0 4 1,0 0-4,0 0 0,0-4 0,0-1 0,0-4 0,0 5 0,0-1-198,0 5 161,0 0 13,7 1 0,-6-6-30,4 1-6,-3-7 80,-2 9 1,0-8-63,0 5 52,0-6-31,6 10 76,-5-5-85,6 6 15,-7 0 0,0 0 16,0 1 0,0-6 2,0 1-6,0-1 1,0 5-3,0 1 1,0-6-32,0 0 29,0-5 0,0 4 22,0-4 31,0-2 0,0 6 59,0-4-22,0-2 14,0 4-70,0 1 17,0-6-48,0 12 0,0-10 55,0 7-117,0-7 38,0 3 0,1-1-48,4-1 65,-3 1-13,4-5 252,-6 0 203,0 0-190,-6 0-167,4 0 0,-6 2 92,3 3-41,4-4-21,-5 5-63,-1-6 1,4 0 51,-6 0-132,-1 0 0,-4 2 85,0 3 1,-5-2-185,0 6 0,-2-4-4,2 5 1,3-7-113,-3 2 1,4-4-202,0-1-159,1 0 614,0 0 0,6-13 0,2-2 0</inkml:trace>
  <inkml:trace contextRef="#ctx0" brushRef="#br0">23261 8473 8021,'-15'-8'471,"1"2"-483,6 6 183,-4 0 1,10 8-5,-3 6-57,-3 0-11,7 19 0,-10-3-101,6 13 0,0 0 114,5-1 0,0 2-175,0 4 1,0-9-69,0 4 0,7-10-300,2 0 1,10-4-353,5-6 412,-4-2 181,14-13 190,-11-2 0,12-18 0,-7-4 0</inkml:trace>
  <inkml:trace contextRef="#ctx0" brushRef="#br0">23645 8388 8021,'0'-8'-238,"-2"3"-109,-3 10 0,4 4 326,-4 10 1,-1 5 318,1 9 0,-6 5 195,1 9-284,4 4-51,0 6 1,6-5-98,0 0-665,0-6 490,0 3 0,1-8-202,4-3 0,-2-10 154,7-9 0,-7-3-287,2-2 336,-4-6 0,-1-3-53,0-10 1,-1-3-368,-4-6 699,-3-7 0,-13 6 0,-1-6 0</inkml:trace>
  <inkml:trace contextRef="#ctx0" brushRef="#br0">23403 8800 8021,'-14'-14'-1794,"4"1"2090,1 4 631,6-4 0,3 10-372,9-7-327,10 7-164,3-3 0,8 1-83,3 0 1,-3-6-37,3 2 0,-3-4-265,-1-1 1,-1 0 137,1 0 1,-6 1 181,1 3 0,-6-2 0,2 4 0</inkml:trace>
  <inkml:trace contextRef="#ctx0" brushRef="#br0">24057 8487 8005,'-14'-6'-485,"-1"4"0,1-4 614,0 6 0,0 2 398,0 2 0,-1 6-157,1 9 1,0 4 9,0 11 0,-1 2-223,1 7 0,2-1 84,2 1 0,4-2-164,6-3-141,0-3-81,6-13 0,2-2-347,6-6 0,2-6 159,3-3 1,-3-3-307,3-2 0,-3-11 639,-2-4 0,0-8 0,0 1 0</inkml:trace>
  <inkml:trace contextRef="#ctx0" brushRef="#br0">23957 8629 8005,'8'0'-547,"5"0"-389,-4 0 428,4 0 508,8 0 0,-4 0 225,7 0-26,-7-6-140,10-2 1,-7-6-147,4 0 1,-3 4 8,-7 1 78,0-1 0,0-4 0,0 0 0</inkml:trace>
  <inkml:trace contextRef="#ctx0" brushRef="#br0">24114 8501 8005,'0'15'-625,"0"5"1,0-2 1879,0 5-516,0 7-414,0 7 1,-2 0 29,-3 1 0,4-6-334,-4 1 0,4-3-280,1-1 1,0-7 110,0-3 0,6-5-415,3-5-697,4-2 1260,1-7 0,0-13 0,1-3 0</inkml:trace>
  <inkml:trace contextRef="#ctx0" brushRef="#br0">24256 8487 8005,'6'14'0,"-3"1"24,7-1 1,-5 2 32,4 3 0,-4-2 38,4 7 0,-4-7 122,5 2 1,-7 2-113,1-3 0,-2 1 2,-2-4 1,0-1-218,0 0 59,0 0 0,-2-1 170,-2-4-747,2 4 328,-11-5-352,12 0 652,-12 4 0,5-10 0,-6 4 0</inkml:trace>
  <inkml:trace contextRef="#ctx0" brushRef="#br0">24554 8388 8067,'15'6'0,"-1"-3"0,0 7 0,0-1 0,1 5 0,0 1 0,4-1 0,-3 0 0,3 0 0,-3 5 0,-2 0 0,0 5 1719,1-5-685,-8 6-1075,6-3-12,-11 13 179,4-5 1,-12 11-921,-4-3 424,-9 3-95,-3 2 1,-11-1-1150,0 1 1430,0-7 1,-2-1 0,-2-7 0</inkml:trace>
  <inkml:trace contextRef="#ctx0" brushRef="#br0">25152 8615 7995,'15'0'-281,"4"0"0,-3-5-402,3 1 0,3-1 1250,2 5 1,4-6 32,6-4-322,-4-2 1,0 0 43,-7-2 0,-1 8-254,2-8 0,-3 4-324,-7 1-154,-6 2-117,-2 7 0,-12 2-239,-4 3 766,-2 3 0,-9 6 0,-1 0 0</inkml:trace>
  <inkml:trace contextRef="#ctx0" brushRef="#br0">25294 8516 7995,'0'-22'0,"0"3"0,0 3 0,0 6-25,0 1 498,0 6-18,0-4 1,0 9-66,0 3 1,0 9 160,0 10 0,5 4-219,-1 5 0,1 5 48,-5 9 0,0-2 61,0 2-215,-6-3-260,4-1 0,-6-5-185,3 0 1,4-11-66,-4 1 0,4-9-1079,1 0 317,0-10 121,6 4 0,2-11 226,6 2 699,-6-8 0,5-4 0,-6-6 0</inkml:trace>
  <inkml:trace contextRef="#ctx0" brushRef="#br0">26062 8402 7979,'-15'-5'147,"1"0"1,5 1-45,-1 4 1,1 0 105,-6 0 0,-3 6 9,-1 3 1,-2 10 37,2 5 1,2 9 6,-7 5 0,7 3-25,-2 2 1,9 0-23,5-1 0,4 1-289,1 0 1,6-7-76,4-3 0,4-9-617,5-5 0,-2-5 318,7-5 0,0-2 76,4-7 1,-1-11-39,-3-4 1,1-4 408,-6 1 0,0-11 0,-5-7 0</inkml:trace>
  <inkml:trace contextRef="#ctx0" brushRef="#br0">26118 8573 7979,'-7'6'274,"-5"6"153,8 7 1,-1 7-73,5-3 0,0-1-69,0 2 0,0 0-90,0 4 1,0-6 27,0-3 1,2-3-31,2-2-95,4-6 1,6-1-54,1-7 0,-1-2-20,0-3 1,0-4-214,1-10 0,-1 1-30,0-5 1,-1 4-170,-4-5 1,-3 2 117,-6-2 1,0-1-2,0 6 0,-6 0 51,-3 5 1,-4 0 48,-1 0 1,0 1-204,-1 3 171,1 4 0,5 6-212,-1 0-103,7 0-163,-3 0 679,6 0 0,6 0 0,2 0 0</inkml:trace>
  <inkml:trace contextRef="#ctx0" brushRef="#br0">26474 8430 7979,'0'16'73,"0"3"0,0-2 156,0 7 1,0 0 85,0 4 1,-5 5 374,0 1 0,-6 4-349,2-5 1,1 0-165,-2-5 0,3 1-68,-3-1 0,-1-6 281,6-3-845,1-9 207,-3-4 0,7-8-211,0-2 1,2-9 77,7-6 1,2-11-331,8 2 1,-3-10 295,3 0 0,2-3-67,-2-2 0,1 2 482,-1 3 0,-3 0 0,3 10 0,-5-2-234,-4 11 0,2 6 614,-2 8 26,-4 4 0,2 2-52,-3 4 0,-4 9 344,4 10 0,-4 3-304,-1 1 0,-4 2 45,-1 4 0,-1-3-365,1 7 1,3-6 98,-2 1 1,0-3-774,0-2 1,2-1-36,-3-3 1,5-5-363,5-10 1,-2-2 996,7-7 0,-1 0 0,5 0 0</inkml:trace>
  <inkml:trace contextRef="#ctx0" brushRef="#br0">26872 8331 7960,'0'-8'0,"-6"3"0,-4 10 0,-2 3 598,-3 6 0,-4 5-251,0 0 1,5 1-225,5-1 0,6-3 123,-2 3-191,3-3 0,5-3-19,7-4 0,-1 2-180,10-6 0,2 4-120,-2-4 0,4 5 151,-4-6 1,5 6-67,-5-5 1,0 1 123,-5-1 0,-4 1 46,-1 3 1,-6 4 30,2-3 0,-10 7 170,-4 2 1,-5 1-88,-5-1 0,-3-1 97,-7 5 0,1-5-223,-1 1 1,7-2 93,3 2 0,-1-8-893,1 3 400,6-9 126,0 8 0,10-12-502,-6 4 796,6-3 0,-4-15 0,7-3 0</inkml:trace>
  <inkml:trace contextRef="#ctx0" brushRef="#br0">26886 8487 7960,'22'0'80,"5"0"40,-3 0 1,3 0 103,1 0 0,2 0-94,3 0 0,-3-5-1,4 1 0,-6-7-144,-4 1 0,1 2-440,-6-1-51,0 6-447,-5-4 953,-6 7 0,-8 0 0,-8 0 0</inkml:trace>
  <inkml:trace contextRef="#ctx0" brushRef="#br0">27171 8331 7960,'-5'9'399,"0"1"0,-4 1 419,4 8 0,-6 3-160,1 6 0,-2 6 81,-3-1 0,3 11-312,2-1 0,-1-2-154,7-3 1,-1-8-219,5-2 1,8-1 106,6-8 1,8-5-1011,11-5 0,4-5 342,5 0 506,13-8 0,10-17 0,-25 6 0,-1 0 0</inkml:trace>
  <inkml:trace contextRef="#ctx0" brushRef="#br0">13081 18055 7986,'-14'-6'6,"6"4"1,1-6-76,7 3 6,7 4 0,5-6 790,7 7 1,8-4-406,2-1 1,-1-8-419,5-1 0,-3 0-12,-1-5 0,-3-2-295,-2 2 1,-2 0-1108,-3 5 870,-9 0 640,2 0 0,-5 6 0,1 2 0</inkml:trace>
  <inkml:trace contextRef="#ctx0" brushRef="#br0">13237 17827 7986,'0'-8'578,"0"2"-300,6 6 0,-4 8 63,3 6 0,-4 7-46,-1 7 0,0 2 111,0 3 0,0 10 178,0 9-359,0 10-152,0-4 0,0 7 334,0-3 1,2-10-262,3 0 1,3-13-244,6-5 0,2-12-129,3-8 1,3-6-501,6-8 1,7-8 466,3-6 259,9-7 0,4-14 0,6-1 0</inkml:trace>
  <inkml:trace contextRef="#ctx0" brushRef="#br0">19848 10435 8231,'-22'8'0,"3"-4"0,4 3 0,0-2 1095,7-1-453,2-4 197,6 7-254,0-6 1,3 6-217,7-7 1,1 0-99,12 0 1,1 0-171,5 0-126,-1 0 243,0-7 1,1 6-1353,-1-4 620,-6 3-121,-1 2 0,-11 7-685,-1 2 1,-6 5 1319,2 5 0,-10 3 0,-3 7 0</inkml:trace>
  <inkml:trace contextRef="#ctx0" brushRef="#br0">19649 10876 8231,'-22'9'1034,"3"1"-618,10-7 0,6 3 479,12-6 0,13-5-433,16 1 0,8-3-210,1 2 0,7 2-1579,-2-6 180,-3 6 848,6-10 70,-10 11 0,16-17 1,-2 4-1</inkml:trace>
  <inkml:trace contextRef="#ctx0" brushRef="#br3">22251 6525 10749,'0'-9'-1822,"0"-1"1983,0 7 1188,0-3-1261,0 6-84,0 0 134,0 6 0,0 2 191,0 6-306,7 7 176,-6-5 1,5 12 85,-6 1 1,0 4-24,0 5 0,0 9-6,0 0 1,0 7-67,0 3 1,-1 5 64,-4-1 0,4 2-933,-4-1 879,3-4 0,-3 7 4,1-3 0,-3-2 136,3 6-285,2-6 1,-6 3 36,3-6 1,4-1 1,-4-4 1,-1-3 11,1-7 1,-1-4-18,1 0 0,3-6-22,-2 1 1,2-9-303,2-6 112,0-2 0,0-2 1360,0 1-1992,0-7 399,0-2-1082,0-6 997,0 0 1,0-6-258,0-4 1,0-7-1,0-2 57,0-6 1,0 2-1122,0-5 1761,6 0 0,2-7 0,7-2 0</inkml:trace>
  <inkml:trace contextRef="#ctx0" brushRef="#br3">22422 6497 8821,'-13'-10'-40,"4"1"1,2 4-20,7-4 187,-6 6 155,4-10 0,-4 10 172,6-7 0,6 7-242,4-2 1,3 4-251,1 1 0,2 0-6,3 0 256,-4 0-107,12 6 1,-5-3 10,7 7 1,6-2-20,2 1 1,9 2-155,2-6 0,1 4 14,-2-4 0,-3 0-51,4-5 0,-4 0 84,-1 0 80,-1 0-42,1 0 0,-1 0 316,1 0-301,0 0 1,6-5 41,3 0 289,10 1-1394,-4 4 1195,5-7 1,-4 4 209,2-6 0,-1 1-492,7-2 0,4-1 188,5 7 0,-2-6 48,-8 5 0,-3 1-189,-6 4 1,-6 0-21,-4 0 187,-9-7-63,3 6 1,-5-6-13,7 7 0,4 0-21,1 0 0,4 0-33,-5 0 1,6-1-24,-6-4 1,0 2 1,-4-7 1,0 7 27,-1-1 1,3-3-109,2 2 1,-1-4-139,6 4 625,-6 1-371,3 4 1,-7 0-74,1 0 22,-7 0 42,-1 0 1,-8 0-25,-3 0 0,1 0 8,-6 0 1,0 0 7,-5 0 0,0 0 35,0 0 1,1 0 342,-1 0 0,2 0-271,3 0 307,3-7-390,0 6 1,5-10 28,-4 6-21,4 0-30,2 5 1,-6-5 2,1 1 0,-7-1-144,2 5 67,4 0 1,-8 1-249,4 4 304,-9-3-23,2 4 66,-10 0-84,4 2 96,1 0-26,-6 5 0,6-5 4,-7 6 1,0-5 16,0 1 1,0-5 27,0 4 0,0-4 18,0 4 1,0-4-7,0 5 1,0-6 12,0 6 0,0-1 37,0 5-65,0 1-49,0-1 0,-5 5-68,0 0 109,0 0 8,5-5 1,-4 5 3,-1 0 1,-6 8-24,1 1 0,-2 7-2,-3 8 0,3-2 13,2-3 0,-2 7 3,2-2 0,-2 9 143,-3 0-635,1-3 492,0 7 0,4-6 201,1 7-183,-1 6-84,-4 2 0,6 4-6,4-2 1,2 5-42,2-5 0,0-2-150,0-13 0,6 0-173,4-10 0,2 7-466,3-11 1,-3 7 870,-2-8 0,-4-2 0,-6 2 0,0-1 0,0 2 0,0 0 0</inkml:trace>
  <inkml:trace contextRef="#ctx0" brushRef="#br3">22521 8203 8413,'-14'0'0,"5"-5"-285,-1 0 458,7 1 279,-3 4 1,1-2 146,0-3-66,0 4-279,5-6 0,7 7 26,2 0 1,10 0-97,5 0 0,9 0-5,5 0 0,9 0-151,6 0 7,2 0-132,8 0 0,-1 0 175,-1 0-1197,1 0 1189,-5 0 1,7 0-138,8 0 1,3 0-197,1 0 1,5 0 179,-5 0 1,-5 0 104,-5 0 1,0 5 13,6 0 0,3 0 92,1-5 1,5 0-68,-5 0 0,-5 0 65,-5 0-71,0 0-36,5-7 1,2 6 1,3-4 0,-2-1 42,-33 4 0,-1-1 0,28-7 45,-2 6 1,-4-6-140,-1 6 1,-1-3 298,7 2 1,-7 4 109,1-4-292,-2 4 5,-9 1 0,-1 0 66,-6 0-17,0 0-92,-7 0 0,-1 0 133,-7 0 1,1 0-121,-1 0 0,-1 0 339,-4 0 0,3 0-669,-7 0 1,0 0 431,-5 0 1,0 4-675,0 1 0,-1 6 611,-4-1 1,4 2-1,-5 2 1</inkml:trace>
  <inkml:trace contextRef="#ctx0" brushRef="#br3">23858 5999 8434,'14'-14'0,"-4"1"74,-1 4 0,0-2 220,6 6 0,-6-4 280,1 4-276,-7 0 1,8 13-26,-6 6 0,-1 7 4,-4 7 0,-1 7 285,-4 3-294,-3 9-193,-6 4 1,0 6 19,-1 0 107,1-7 1,5-1-649,-1-6 340,7-1 1,-3-10-192,6-4 1,0-9-928,0 0 794,0-9 1,6-4-172,4-6 1,-2-8-210,1-6 810,-6 0 0,3-19 0,-6 3 0</inkml:trace>
  <inkml:trace contextRef="#ctx0" brushRef="#br3">23815 5999 8339,'-5'16'-137,"1"3"1,-7-2 301,1 7 0,-4-3 310,-5 7 0,2-1-383,-7 11 1,-1 0-287,-9 4 1,4 1 129,-3 0 0,10-13-264,4-7 328,3-5 0,8-4 0,2 0 0</inkml:trace>
  <inkml:trace contextRef="#ctx0" brushRef="#br3">23986 6056 8395,'14'7'0,"2"0"83,3 8 0,-3-1 169,2 0 0,0 0-315,1 0 1,-3-1-157,3-3 1,1 1 218,-1-7 0,6 1 0,-3-5 0</inkml:trace>
  <inkml:trace contextRef="#ctx0" brushRef="#br3">24697 5502 8421,'-21'0'-205,"5"0"298,-3 0 0,-1 0 219,1 0 1,-5 4-129,5 1 0,-6 11 152,1-2 0,-1 8-38,1-3 1,-1 7 189,6-3 0,0 4-235,5 2 0,0-1-275,-1 0 1,3 1-299,2-1 0,4-4 122,6 0 1,0-7-120,0 2 0,2-5-152,2-4 1,6 1-1258,9-6 1726,-3-1 0,10-10 0,-3-2 0</inkml:trace>
  <inkml:trace contextRef="#ctx0" brushRef="#br3">24611 5743 8331,'0'10'-2,"0"-1"0,0-4 1,0 5 1,0 1 284,0 8 0,-4-4 448,-1 4 0,-1 2-323,1-2 1,3 0-120,-3-5 0,4-4-106,1-1 0,6-6-151,4 2 0,4-4 89,5-1 0,-3-6-305,3-3 0,1-6-6,-1-4 1,2 2-215,-2-7 0,-8 5 251,3-4 1,-5 4-40,1-5 1,-4 7-41,-6-2 219,0 3 1,-1 7 211,-4-1 0,-3 7-178,-6-2 1,0 5 123,-1 5 0,1-2-205,0 7 1,1-6-255,4 6 0,1-7-394,3 2 496,4-4 0,-4-1-1053,10 0 497,2 0 767,8-6 0,5-8 0,2-8 0</inkml:trace>
  <inkml:trace contextRef="#ctx0" brushRef="#br3">24881 5516 8109,'10'5'20,"-1"-1"778,-5 8 1,7-5-298,-7 8 0,1 4-214,-5 0 1,0 6-23,0-2 0,0 0 31,0 0 1,-5 1-96,1 4 56,-7 1-175,3-1 0,-2-6-75,1-3 1,6-3-46,-2-2 0,3-4-613,2-1 112,0-6 94,7-9 0,-4-10 68,6-12 1,5-7 40,5-3 1,0 2-207,-4-2 201,-1 6 168,6-9 1,-2 13 88,5 0 0,-5 5 140,1 9 300,-3 0 0,-4 8-81,-2 6 0,1 3 178,-7 11 0,1 3 98,-5 12-209,-6-1-98,4 1 0,-10 1-77,2 3 86,4-3-372,-7-2 0,12-2-288,-4-7 1,3 0-24,2-5 0,7-6-356,2-4 1,8-2 307,2-2 1,7-2 477,-3-2 0,4-11 0,2-7 0</inkml:trace>
  <inkml:trace contextRef="#ctx0" brushRef="#br3">25379 5516 8272,'0'-14'0,"0"4"0,0 1 0,5-1 1443,0-4-916,-1 6 1,-4 0-192,0 4-146,-6 2 1,-2-4-38,-6 6 0,0 4 135,-1 1-166,-5 6 0,9-3-60,-3 6 1,7-4-79,-2-1 0,6 1-381,-2 4 1,10 0-610,4 0 452,-3 1 350,13-7 0,-9 4-320,9-2 293,-3 2 54,-8-4 0,4 5 188,-2-4 0,1-1-136,-2 2 0,-2-1 123,-7 5 53,0 1 1,0-1 273,0 0 0,-7 0 92,-2 0-234,-4 1-39,-1-1 1,-7 0-467,-2 0 169,2 1-135,-6-1 0,5 0-245,-6 0 0,1 0 82,3 1 451,4-8 0,5 6 0,1-5 0</inkml:trace>
  <inkml:trace contextRef="#ctx0" brushRef="#br3">25464 5473 8258,'8'0'0,"5"5"-260,-4 0 271,4 0-3,1-5 1,1 1 1127,-1 4-444,0-4-420,6 6 1,-2-7-203,6 0 0,-2 0-152,1 0 1,-1 0-416,-3 0 0,-8 0 227,4 0 270,-11 0 0,9-7 0,-5 0 0</inkml:trace>
  <inkml:trace contextRef="#ctx0" brushRef="#br3">25663 5331 8258,'8'0'-392,"-1"0"187,-7 0 787,0 6 418,0 2 0,-7 11-457,-2 0 0,1 5 53,-1-5 0,-1 11-243,-4-2 1,0 10-63,-1 0 0,7 2-80,4-2 0,-3 1-261,3-6 0,5-1 91,9-8 1,4-1-266,5-9 0,9 2-699,10-11 1,5 0 922,4-5 0,4-7 0,6 0 0</inkml:trace>
  <inkml:trace contextRef="#ctx0" brushRef="#br3">26986 8317 8318,'0'-15'0,"0"0"-463,0-4 0,-5 3 231,0-3 0,-6 3 498,2 2 0,-4-2-161,-1-3 1,-2-1-89,-3-4 1,3-3 98,-3 3 0,-1 2-8,1-1 0,-6 4 0,1-5 1,2 11-19,-2-1 1,0 9 8,-4 1 1,-7 4-61,-3 4 1,-4 6-7,-6 9 1,1 3-7,-10 6 0,-2 7-373,-7 3 1,9 3 415,10 2 1,4 1-16,5 3 1,5-2 55,9 2 0,4 3-13,6 3 1,6 3 99,3 6 1,3-8-157,2 3 1,7-5-23,2 0 1,9-8-22,1-6 0,12-8-189,2-2 1,10-5 147,9-9 0,13 0-155,-26-6 1,2-2 0,3-1 0,-1-2 227,0 0 1,0-1-1,-1-1 1,-1-1-67,35 0 1,-35 0-1,0-1 98,6-1 0,1-1 0,-1 0 1,1-2-33,4-1 0,0-2 0,-6-1 1,-2-1-5,0 1 1,-2-1 0,29-17 68,0-1 1,-6-7 13,-4-8 0,-7-1 48,-16-3 1,-10 3-129,-9-4 1,-13 4-34,-10 1 0,-18 2-115,-21 3 0,-17 4-113,-11 5 0,32 15 0,-1 0-104,-2-1 1,-1 1 0,-1 0 0,-1 0 72,-7 0 1,0-1 0,3 1 0,1-2 14,5 0 0,1-1 247,3 3 0,2-2 0,-15-23 0,0 6 0,0-1 0</inkml:trace>
  <inkml:trace contextRef="#ctx0" brushRef="#br0">20502 10520 7947,'15'-14'0</inkml:trace>
  <inkml:trace contextRef="#ctx0" brushRef="#br0">20616 10321 7948,'0'-14'85,"0"0"1,0-5 164,0 0 0,0-2 40,0 2 1,5 8 163,0-3 1,1 5 211,-1-1-166,-4 4 1,12 6 452,-4 0-613,4 0 1,3 6-95,3 4 1,4 1-149,11-2 5,2 4 1,8-10-111,4 6 1,1-5-155,3 0 0,-3-4-444,-7-4 1,-5 0 66,-4-5 1,-5 4-1423,-4-4 130,-3 5 960,-14-2 870,0 6 0,-14 0 0,0 0 0</inkml:trace>
  <inkml:trace contextRef="#ctx0" brushRef="#br0">20701 10250 7990,'-7'-6'-977,"0"4"1256,7-4 0,2 6 741,3 0 0,4 1-616,10 4 1,3 3-177,7 6 1,1 0-119,3 1-62,-3-7 0,9 4 232,-6-2-450,7-4 204,-10 7-169,5-12 0,-12 6-120,1-7 0,-7 4-151,2 1 2,-9 6 1,-4-3 183,-6 6 1,-3 0-17,-6 1 0,-7 5 224,-13 4-149,-5 3-41,-3 1 1,-12 5 372,-3 0-776,-3 1 733,4-6 0,2 1 75,7-1 1,5-6-17,4-3 1,5-3 176,4-2 0,5 0 460,10 0-536,2-6 0,7 0 136,0-3 1,3-3-212,7 2 1,6 3-97,12-3 48,7 1 1,3-5-63,9 0 1,10-5-214,9 1 1,2-7 289,-1 1 1,-3 2-355,-2-1 0,-8 1-296,3-2-592,-4-2 929,-2 10 0,1-4-543,-9 6 489,-4 0-159,-10 0 1,-7 0-934,-3 0 780,-10 0 1,-10 6 498,-14 4 0,-11 2 0,-11 2 0</inkml:trace>
  <inkml:trace contextRef="#ctx0" brushRef="#br0">20602 10918 9108,'14'2'730,"0"3"0,-4 2-580,-1 8 1,-5-1-281,0 0 0,-2 0 6,-2 1 1,0 3-244,0 1 1,-2 0-253,-2-4 328,2-1 69,-11 0 0,10-1-349,-6-4 329,-1 4-99,2-12 21,-4 6-42,4-7 384,0 0 26,2 0 247,6 6 0,1 2 440,4 6-412,-4 7-85,12-6 0,-11 11 134,2-7 1,3 6-96,-3-1 1,1-2 53,-5 1 0,0-5-107,0 1 1,2-3 187,2-2-284,-2 0 1,4-5-58,-6 1-734,0-7 347,0 3-123,0-6 1,0-6-443,0-3 1,0-1 354,0-4 526,0 3 0,7-16 0,1 5 0</inkml:trace>
  <inkml:trace contextRef="#ctx0" brushRef="#br0">20858 11174 8086,'20'-1'76,"4"-4"0,3-2 106,1-2 1,-1-4-49,-3 4 0,1 1 163,-6-1 0,-1 4-1037,-9-5 281,4 7 3,-12-3 164,6 6 0,-9 0 37,-3 0 1,-4 6-79,-10 4 0,-3 4 333,-7 5 0,1-2 0,-1 7 0,1-5-58,0 4 0,5-5 58,4 1 0,4-3 918,0-2-410,8-6-200,0 4 1,9-10 122,3 3 1,7-4-110,7-1 1,13-1 62,1-4 0,2 2-236,3-7 0,-2 1-367,2-5 1,1 4-1189,-6 1 763,-6 6 402,0-4 0,-11 7 241,3 0 0,-3 0 0,-2 0 0</inkml:trace>
  <inkml:trace contextRef="#ctx0" brushRef="#br0">21313 11032 8048,'8'-8'0,"0"2"395,-4 6 186,-2 0 0,4 8-200,-6 6 1,0 5 62,0 4 0,0 9-307,0-3 94,-6 2-266,-2 4 1,-5-5-221,4 3 0,-2-3-184,6-2 1,0-4-1307,5 0 1745,0-13 0,-6 8 0,-2-11 0</inkml:trace>
  <inkml:trace contextRef="#ctx0" brushRef="#br0">20801 9568 8155,'-22'-10'-264,"3"1"52,9 6 631,-2-4 287,10 7 0,-4 2-308,6 3 0,0 4-162,0 10 1,6 8 15,4 6 0,-2 8-8,1 2 1,-6 1-202,2 8-875,-3 0 849,-2-1 1,0-7-193,0-6 0,0-7 123,0 3 0,0-15-335,0-5 265,0-3 0,0-5 42,0-6 1,0-12-73,0-12 0,6-6 224,3-8 1,9-2-838,1-12 387,0 0 111,1 2 0,-2 1 85,5 6 0,-4 7 204,5 3 0,-7 9 472,2 5-351,-3 9 1,-2 6 120,0 8 1,-1 9 83,-3 6 0,-3 8 318,-2 1 1,-3 5-135,3 5-389,-4 3-285,-1-4 1,0 1-555,0 0 0,2-5 696,2 5 0,4-7 0,7 4 0</inkml:trace>
  <inkml:trace contextRef="#ctx0" brushRef="#br0">21839 9880 8118,'0'-14'-595,"0"0"510,0 0 1059,0 6-372,0 2-402,0 6 1,-5 1-60,0 4 1,-4 8 62,4 5 1,-6 9 5,2 2 0,-2 5 5,1 9 1,-3 1-11,4 4 1,-4-1-85,-1 10-629,0-3 649,6 15 0,-3-2-25,6 8-131,-6-8 46,10 9 1,-6-20-126,7 1 0,2-6 48,3-9 1,7-7-143,7-6 0,5-7-263,-5-8 1,6-6 450,-1-3 0,9-4 0,3-1 0</inkml:trace>
  <inkml:trace contextRef="#ctx0" brushRef="#br0">22621 9895 8047,'-14'-22'0,"-5"1"0,0 7 125,0 0 1,0 4 187,0 1 1,0 5 247,5 0-30,-1 2-227,1 2-15,0 0-116,6 0 1,2 6-183,6 4 59,0 9-10,0 3 0,1 10 102,4 5 1,-3 3-158,2 12 0,3-5 104,-2 6 1,-1-1-240,-4 5-887,0-1 1016,0 1 1,0 3-301,0-3-493,0-3 715,0-11 1,-1-2-366,-4-3 198,3-4 96,-10-5 0,5-7-217,-2-3 1,-8-5 15,2-4 0,-7-4 294,3-6 1,-6 0 76,1 0 0,-9-6 0,-3-2 0</inkml:trace>
  <inkml:trace contextRef="#ctx0" brushRef="#br0">22066 10406 8047,'29'-22'0,"1"0"166,3 3 1,3 3 336,7-3 1,-5 4-83,0 0-190,0 1-152,-2 0 0,-1 5-109,-7-1 72,1 7-264,-1-3 0,-4 6 222,0 0 0,-7 0 0,3 0 0</inkml:trace>
  <inkml:trace contextRef="#ctx0" brushRef="#br0">22493 10620 7984,'8'-8'95,"4"-5"0,-2 7 246,9-4 1,-2-1 211,7 7-168,0-8-216,4 11 0,1-10-433,-1 6 182,0-6-96,-5 9 1,-3-4-819,-6 6 220,0 0 776,1 6 0,-7 2 0,-2 7 0</inkml:trace>
  <inkml:trace contextRef="#ctx0" brushRef="#br0">22692 10378 7421,'0'14'1726,"0"7"-1364,-6 1 1,2 6 78,-5 1 0,4 4-197,-4 0 0,4 7-54,-4-3 0,5 0-133,0 1 1,2-7-232,2 2 1,2-3 34,2-1 1,6-7-182,9-3 0,-2-10-1525,7-4 1845,0-3 0,10-21 0,3-5 0</inkml:trace>
  <inkml:trace contextRef="#ctx0" brushRef="#br0">23062 10008 7969,'-15'0'127,"6"2"63,-1 3 0,6 4 1025,-6 10-496,1 3-383,1 13 0,-5 1-55,4 7 1,1 1-228,-2 4 1,7 1-256,-2 3 0,4 0 22,1-10 1,6 3-217,4-12 0,2-6-127,3-8 1,-1-5 521,0-5 0,7 4 0,1-5 0</inkml:trace>
  <inkml:trace contextRef="#ctx0" brushRef="#br0">23161 10151 7969,'14'0'441,"1"6"154,-1 3 0,2 9-162,3 1 0,-2 4-36,7-4 0,-7 5-274,2-5 1,1 5-124,-1-5 1,0 4-826,-4-4 501,5 7 100,-10-11 0,9 7-145,-10-3 0,-3-3-42,-1 3 0,-3-8-1193,-2-1 1604,0-7 0,-7 3 0,-1-6 0</inkml:trace>
  <inkml:trace contextRef="#ctx0" brushRef="#br0">23360 10008 7832,'0'15'1206,"0"-1"-492,0 6-362,-6-4 0,3 11 7,-7-3-290,-6 3-63,1 1 1,-11 0-170,7 1 1,-4 4-132,4 0 0,0 2-432,5-2 0,1-8 445,3 4 281,-2-17 0,4 7 0,-6-11 0</inkml:trace>
  <inkml:trace contextRef="#ctx0" brushRef="#br0">23431 10108 7969,'10'0'-106,"-1"0"106,-6 0 167,4 0 1,-3 6 294,1 4 0,0 2-274,-5 3 0,-5 5-39,0 4 0,-6-2-137,2 2 1,-4-5-497,-1 4-266,0-5 400,6-4 96,2-2-121,6-10 85,6-2 194,2-8 0,6-1-539,0-1 564,0 7 0,1-8 215,-1 6-20,0 0 148,0 12 0,-6 1-14,-3 6 1,-3 2-40,-2 3 0,0-4 232,0 4 1,0 2-137,0-2 1,0 0-30,0-5 0,0 0-207,0 1-257,0-8 0,1 4-284,4-6-160,-4 0 1,11-11 323,-8-4 298,7-2 0,-3-9 0,6-1 0</inkml:trace>
  <inkml:trace contextRef="#ctx0" brushRef="#br0">23659 10051 7969,'12'9'234,"-2"1"1,1-1 73,-6 6 0,4-1 273,-4 0 1,6 5 64,-2 0-366,-2 6-113,-1-9 1,-6 11 55,0-3 1,0 4-178,0 5 0,-2 2-252,-2 3 1,-4 3-26,-6-3 0,-5 3-267,0 2 0,0-6 223,5 1 1,-1-8-167,1-1 1,0-9-624,0-10 1064,-1-4 0,1-18 0,0-4 0</inkml:trace>
  <inkml:trace contextRef="#ctx0" brushRef="#br0">23801 9781 8009,'8'0'134,"4"5"-67,-2-1 0,3 7 208,1-1 1,-2 3 430,-2 1 0,1 0-62,-6 0-474,-1 0 1,-5 5 171,-4 0-343,-3 7 0,-6-11-10,0 12 1,0-11-269,-1 3 1,6-8 154,-1-1 30,7-7 64,-3 3 0,14-8-160,6-2 1,7 2-221,7-3 243,0-3 34,1 7 1,-1-5-607,1 6 335,-1 0 404,1 0 0,-1 6 0,1 2 0</inkml:trace>
  <inkml:trace contextRef="#ctx0" brushRef="#br0">24156 10264 7928,'-8'7'567,"8"-6"0,10 5-233,9-6 0,3 0-41,6 0 0,7 0-232,3 0 0,3-1-184,2-4 1,4-3 236,1-6 1,-3 1 324,-7 4-439,-3-4 0,-13 5 0,-1-6 0</inkml:trace>
  <inkml:trace contextRef="#ctx0" brushRef="#br0">24327 10037 7928,'0'14'116,"0"0"0,0 7 178,0 2 0,0 4 529,0 2-370,0-1-172,0 7 0,-2 1 266,-2 7-273,2 0-334,-4-7 1,1 3-229,0-5 0,1-1-581,4-5-1041,0-6 1910,0-8 0,6-7 0,2-7 0</inkml:trace>
  <inkml:trace contextRef="#ctx0" brushRef="#br0">24711 10065 7928,'27'13'25,"-4"-4"1,-2 4 27,-7-4 0,0 4 297,1 1 0,-7 5 463,-4 0 1,-2 2-384,-2-2 0,-2-2-171,-2 7 1,-4-5-113,-7 4-109,1-5 126,-6 9 1,4-10-278,-3 7 80,3-7 105,2 4-328,0-7 152,6 0 74,1 0 0,9-6-34,3-3 1,4-3 93,10-2 1,-1 0 42,5 0 0,1 0-319,4 0 0,1-2-336,-1-3 1,5 2-1215,1-6 1796,-1-1 0,2-4 0,1 0 0</inkml:trace>
  <inkml:trace contextRef="#ctx0" brushRef="#br0">25536 9752 7896,'0'-22'0,"-2"-3"-191,-3 6 0,2 0-635,-6 5 865,-1 0 0,-4 1 397,0 4 1,-1-2-164,1 6 1,0 0 21,0 5 0,0 2-99,-1 2 1,1 11-24,0 8 1,1 6 5,4 4 1,-2 10-36,6 9 1,0 5 83,5 4 0,0 2-357,0 4 0,0 1 85,0-7 0,5 1-55,0-5 0,4-7-227,-4-2 1,4-6 101,-4-4 0,0-8-125,-5-6 0,0-7-64,0 2 0,0-8 103,0-1 0,-6-6-41,-4 6 0,-9-7 454,-5 2 0,-2-4 1,-3-1-1</inkml:trace>
  <inkml:trace contextRef="#ctx0" brushRef="#br0">25081 10108 7896,'42'-14'0,"-1"1"-106,-3 4 0,8-4-213,-3 3 0,1 4 210,-6 1 1,1-1 218,-6 1 0,1-1-484,-6 1 374,-6 4 0,-1-6 0,-7 7 0</inkml:trace>
  <inkml:trace contextRef="#ctx0" brushRef="#br0">25450 10321 7909,'14'-1'337,"1"-4"0,-1 2-209,0-7 1,5 5-202,0-4 0,6 4-90,-1-4 0,1 4 173,-1-4 1,-4 5-674,-5 0 0,-6-3 663,1 3 0,-7-7 0,3 3 0</inkml:trace>
  <inkml:trace contextRef="#ctx0" brushRef="#br0">25607 10136 7909,'0'10'107,"0"-1"1,-5 5 127,0 5 0,-6 8 330,2 2 0,-2 4-140,1 5 0,-1 3-208,6-3 1,-4 1-244,4-1 0,0-3-297,5-7 0,5-4 78,0 0 0,7-13-176,3-2 1,0-6 245,9-3 175,0-6 0,4-8 0,1-8 0</inkml:trace>
  <inkml:trace contextRef="#ctx0" brushRef="#br0">25948 9838 7909,'-14'0'-170,"-1"8"-96,1 6 0,0 6 514,0 9 0,0-1 543,-1 1 0,1-1-448,0 1 1,1 1-138,4 3 1,-2-3-354,6 3 0,0-3 109,5-2 0,0 6-618,0-1 0,0-5 215,0-4 1,0-12-20,0 3 1,2-11 130,3 1 0,-2-5 329,6-5 0,-6-9 0,4-8 0</inkml:trace>
  <inkml:trace contextRef="#ctx0" brushRef="#br0">25891 9966 7909,'14'0'0,"0"0"65,1 0 0,-1 8 154,0 6 1,0 2 214,0 7 0,5-4-79,0 5 0,0-2-107,-4 2 0,-1-4-99,0-5 1,0-1-123,0 0 1,-1 0-101,-3 0 0,2 1-661,-2-1-899,2 0 816,3 0-469,-8 0 1286,0 1 0,-14-7 0,0-2 0</inkml:trace>
  <inkml:trace contextRef="#ctx0" brushRef="#br0">26147 9781 7909,'0'-8'-208,"0"2"1,0 17 910,0 3 0,-2 5-266,-2 0 0,2 3-20,-3 6 0,-1 1-188,1-1 1,-4 5-13,4 1 1,-6-1-229,1-5 1,-1 1-201,2-1 1,-4-4-321,4-1 1,-2-4 97,1 5 0,-1-6-1137,6 0 1570,-6-8 0,10 3 0,-6-6 0</inkml:trace>
  <inkml:trace contextRef="#ctx0" brushRef="#br0">26261 9980 7909,'8'14'139,"-4"0"1,-2 1 275,-2-1 1,-2 2-163,-2 3 1,-4-4 1,-7 4 1,1 2-126,0-2 0,0 0-134,0-5 0,1 0-419,3 0 0,-1-4 87,7-1-753,-1-5 453,5 2 328,0-6 0,6-6 55,4-4 0,-2 2 114,1-1 0,1 4 155,4-5 1,0 7 80,0-1 378,0 2 0,-1 8-238,-3 4 0,-4 2 214,-6 3 0,0 0-143,0 4 1,0-3 10,0 3 0,-5 2-212,0-2 0,1-5 115,4-5 129,0 1-66,0-2-1503,6-2 1,5-17 140,3-3 1077,4-10 0,-4 2 0,8-7 0</inkml:trace>
  <inkml:trace contextRef="#ctx0" brushRef="#br0">26545 9752 7909,'2'12'0,"2"2"0,-2-3 384,3 8 0,3-3-221,-1 4 0,3-3 364,-1 7 1,-1-2-76,2 2 0,1 3-192,-6-3 1,4 2-99,-4 3 1,-1-1-103,-4 1 0,-6 1-47,-3 3 0,-6 2-164,-3 3 0,0 1-819,-6-6 0,-1 7 970,-8-2 0,-3-4 0,-7 1 0</inkml:trace>
  <inkml:trace contextRef="#ctx0" brushRef="#br0">26971 9610 8003,'-7'-6'0,"-6"4"27,3-2 0,3 2 137,-3 2 0,1 0 400,-6 0-272,8 0 1,-6 5-53,3 0 1,-2 7-30,-2 2 1,4 2 25,1 8 0,-1 6 28,-4 8 1,1 4 96,4 6 0,-4-2-90,4 6 0,2-2-240,3 2 0,-3-7-246,3-7 0,0-7-295,9 2 0,3-9 158,6-5 1,2-5-369,3-4 1,3-4 348,7-6 1,-6-2-103,1-2 0,-2-4 472,2-6 0,3-1 0,-5 1 0</inkml:trace>
  <inkml:trace contextRef="#ctx0" brushRef="#br0">27185 9582 8003,'14'-6'-167,"0"-2"0,-4 0 111,-1 3 0,-6 10 399,2 4 1,-5 10-130,-5 5 1,2 3-142,-6 1 1,-1 7 90,-4 3 0,0 3 18,0 2 1,4-7-80,1-3 1,5-5-7,0-4 1,2-3-207,2-7 200,0-6-205,6-2 0,2-12-30,7-4 0,0-7-135,4-2 1,-3-6 9,3 1 1,2-8-153,-2-1 0,4 0 138,-4 5 1,0-1 30,-5 1 1,1 6 201,-1 3 1,-5 5-237,1 4 553,-7 4 0,3 7-194,-6 4 1,-1 8 356,-4 6 0,-1 7-122,-4 3 1,2 1 24,3 8 0,2 0 10,-6 4 1,6 1 124,-2 0 0,3 4-128,2 0 1,0-1-98,0-8 1,0 2-273,0-7 0,0 5 90,0-5 1,0-6-86,0-8 0,0 1-34,0-1 1,0-5 89,0-4 1,-1-5-46,-4 4 1,2-6-104,-7 2 0,6-3-69,-6-2 1,1 0-71,-5 0 0,4-2-429,1-3 0,1-3 164,-2-6 1,-1-2 519,6-3 0,-6-3 0,3-6 0</inkml:trace>
  <inkml:trace contextRef="#ctx0" brushRef="#br0">27526 9838 7983,'14'1'93,"0"4"0,-4-2 121,-1 7 1,-5-6 91,0 6 1,-2 1-118,-2 8 0,-2-3-338,-2 3 0,0 1 112,-5-1 0,-2 0-48,-8-5 0,8 1-127,-3-1 1,7-2-528,-2-2 198,6 3 125,-4-12 1,9 5 207,3-6 0,3-1 68,6-4 1,0 4 223,0-4-84,0 3 0,1 4 333,-1 3 1,-2 2 3,-2 8 0,-4 5 110,-6 4 0,-1 3-80,-4 1 0,-3 1 127,-6-1 0,4 2-16,1 3 0,1-3-100,-1 3 0,-3-4-243,8-5 0,-1-4 162,5-6-386,0-6-24,0-1 0,5-14-338,-1-2 1,8-10-20,-3-5 0,2-3-375,-1-1 0,-4-1-690,-6 1 1535,0 6 0,0-11 0,0 3 0</inkml:trace>
  <inkml:trace contextRef="#ctx0" brushRef="#br0">27227 9625 7966,'-6'-8'38,"0"-7"88,-4 1 1,4 0-19,6-5 1,-5-2 114,1 3 1,0-3-105,9 2 1,-2 3-22,7-3 0,-1-1-145,5 1 0,1 0 118,-1 5 0,0 6 26,0 3 0,1 3 36,-1 2 1,-5 0-42,1 0 1,-7 8-107,2 7 0,-4 3 112,-1 6 0,0 1-269,0-6 0,0 5 11,0-5-907,0 0 517,0-5 0,2-6 550,2-3 0,-2-4 0,4-1 0</inkml:trace>
  <inkml:trace contextRef="#ctx0" brushRef="#br0">27881 9568 7966,'0'-8'1298,"0"1"-454,0 7-502,-6 7 1,0 1-59,-4 6 0,-2 6-29,2 4 1,-2 3-43,-3 1 0,6 7 28,-1 3 0,2 5-225,-1 4 1,3-3 82,6 4 1,0-6-562,0-4 0,6 0-189,3-9 0,10 1-455,5-11 1,3-5 421,1-5 684,-5-6 0,10 4 0,-3-7 0</inkml:trace>
  <inkml:trace contextRef="#ctx0" brushRef="#br0">28052 9738 8050,'28'0'141,"1"0"-87,-1 0 0,7-1-96,3-4 0,2-3-211,-3-6 0,3 4 94,-7 1 0,-1-1 159,-9-4 0,-2 0 0,-7 0 0</inkml:trace>
  <inkml:trace contextRef="#ctx0" brushRef="#br0">28351 9568 7928,'-7'14'0,"1"2"153,-3 3 1,-4 4 312,3 10 0,-2-1-81,-2 6 0,-1 0 105,1 5 0,0-2-335,0-3 1,6-2 77,3-3 0,3-8-383,2 4 0,0-10-206,0 0 0,0-4-1181,0 0 1330,7-7 207,1-2 0,6-6 0,0 0 0</inkml:trace>
  <inkml:trace contextRef="#ctx0" brushRef="#br0">28308 9923 7919,'14'0'0,"-4"0"128,-1 0 0,1 0 164,4 0 0,2 0-124,3 0 1,-4 0 63,4 0 1,-3-2-698,-2-2 0,1 2-9,-1-3 0,-5-1 474,1 1 0,-7-6 0,3 3 0</inkml:trace>
  <inkml:trace contextRef="#ctx0" brushRef="#br0">28592 9610 7919,'8'15'-237,"-1"0"197,-7 4 1,-2 3 827,-3 7 0,4 4-283,-4 0 1,-1 5-223,1-5 0,-1 0-132,1-4 0,3-1-137,-3 1 1,4-7-268,1-3-1105,0-3 1358,0-2 0,0-6 0,0-2 0</inkml:trace>
  <inkml:trace contextRef="#ctx0" brushRef="#br0">28749 9525 7919,'8'14'-121,"3"0"60,-7 1 0,3-4 320,-3 3 0,-2-3 419,3 8 1,-4-2-122,-1 2 0,0-1-139,0 5 1,0 1-455,0 4 0,-6 1-49,-3-1 0,-6 6-23,-4-1 0,4 0-284,-4-5 0,3 1 392,2-1 0,-1-6 0,1-1 0</inkml:trace>
  <inkml:trace contextRef="#ctx0" brushRef="#br0">28848 9809 7861,'-8'0'365,"2"0"-85,6 0 0,6 0 442,4 0 0,7 5-512,2 0 0,8 1 16,1-1 0,1-4-222,4 4 0,-3-3-300,-1-2 1,-6-2-415,1-3 0,-2 2 710,2-6 0,-4-1 0,-6-4 0</inkml:trace>
  <inkml:trace contextRef="#ctx0" brushRef="#br0">29204 9497 7898,'14'-2'158,"0"-3"3,0 4 0,1-4 13,-1 10 1,-5-2-151,1 6 0,-7-4 118,2 5 1,-5 4-74,-5 5 0,2 0 79,-7-5 1,1 5-263,-5 0 0,-1 1 15,1-1 0,5-1 13,-1 5 1,7-5-162,-2 1-130,4-4 199,1 0 1,1-7 104,4-4 1,-2-4-49,7-4 1,-1-9-12,5-6 0,1-6-127,-1 1 0,5 2 53,0-2 0,0 1-19,-5-6 1,0 5 224,0 1 0,1 4 0,-1-5-55,0 7 55,0-4 384,-6 7 0,-2 8 6,-6 6 0,0 3 178,0 11 1,0-1-187,0 10 1,0-4 76,0 5 1,0 0-179,0 4 0,-4 5-211,-1 0 0,0 7-25,5-2 0,-5 3 99,1 2 1,-3-1-315,3 1 0,2-5 8,-3 0 0,-1-7-86,1 2 0,-1-3 100,1-1 0,-1-2-34,-4-4 1,-2 3 144,2-7 0,-2 0-11,-3-5 1,1-2-233,0-2 233,0 3 0,0-12-403,-1 4 1,3-5-18,2-5 1,-1-4 466,6-10 0,-6-3 0,3-7 0</inkml:trace>
  <inkml:trace contextRef="#ctx0" brushRef="#br0">29531 9625 7898,'14'6'-210,"-5"-3"210,1 6 410,-1 1 1,4 4-93,-4 0 0,-2 5-396,-7 0 1,0 0 29,0-5 0,-2 2-1,-3 3 1,-2-3-43,-8 3 1,1-8-241,0-1 0,1-6-272,4 6-338,-4-7 479,12 3 462,-6-6 0,7 0 60,7 0 19,0 0 1,3 7 157,-1 2 1,-5 4 320,0 1 1,-2 0-137,-2 0 1,0 2 142,0 3 0,0-3-109,0 3 1,-5 1-176,0-1 0,-6 0-131,2-5 0,3 1 139,1-1-298,3 0 1,4-1-45,3-4 0,2-2-219,8-7 1,-1-7-413,0-2 0,5-5 341,0-5 1,0 1-305,-5-6 1,0 2 233,1-1 0,-3-4 413,-2 3 0,9-3 0,-3-1 0</inkml:trace>
  <inkml:trace contextRef="#ctx0" brushRef="#br0">29872 9283 7898,'14'7'418,"0"2"1,1 4 377,-1 1 0,5 2-334,0 3 1,0-2-115,-5 7 0,5-2-122,0 2 1,1 2 13,-1-2 1,-3 3-54,3 1 0,2 6 29,-2-1 0,-7 3-192,-7 2 0,-4-3-156,-1 12 0,-12-4-160,-7 9 1,-10-2-215,-8 3 1,-3-3-892,-12-2 1030,6 2 1,-9 7-1,4 0 1</inkml:trace>
  <inkml:trace contextRef="#ctx0" brushRef="#br0">30270 9184 7086,'9'0'-224,"1"0"1,-5 0 405,4 0-185,1 0 0,4 0 9,0 0 302,-6 0-199,5 0-15,-12 0 1,6 6-61,-7 4 1,0 9 50,0 4 0,0 4 13,0 2 0,0 1 12,0 3 1,0-2 3,0 7 1,0 0 9,0 5 1,0-1 58,0 1 1,0 4-94,0 1 1,4 9-49,1-5 1,0 5 62,-5-10 0,0 0-57,0-4 1,-2-7 76,-3-2 1,-1-6-7,-3-4 1,-4-4-25,4-5-44,-4-1 0,-1-6-561,-1-4 360,1-2 0,0-10-569,0-6 1,6-2 718,3-8 0,4-6 0,1-6 0</inkml:trace>
  <inkml:trace contextRef="#ctx0" brushRef="#br0">30611 9497 7913,'14'0'220,"1"0"0,2 0-80,7 0 1,-1-2-45,11-3 0,2 2-123,2-6 0,-2-1-191,2-4 0,-8 0 8,-1-1 0,-3 3-16,-7 2 1,0-1-632,-4 7 857,-8-1 0,0-1 0,-7-2 0</inkml:trace>
  <inkml:trace contextRef="#ctx0" brushRef="#br0">30839 9241 7905,'14'0'0,"-6"8"69,-3 6 1,1 6 166,-1 9 0,-1 6 280,-4 2 0,0 4-77,0 2 1,0-5-356,0 0 1,0-5-212,0 5 0,0-8-765,0-2 892,7 1 0,1-7 0,6 6 0</inkml:trace>
  <inkml:trace contextRef="#ctx0" brushRef="#br0">31635 9241 8019,'0'-15'0,"0"1"0,-2 5 607,-2-1-280,2 1 1,-6-1-185,3 1 1,2 6-320,-6-2 0,4 3 53,-4 2 0,-1 0 165,-4 0 1,0 7-91,-1 2 1,0 5 142,-4 5 0,-2-3-1,-3 3 1,-1 2-30,6-2 0,2 4 3,7-4 0,4 0-116,6-5 1,0 1 59,0-1 1,6 0-146,4 0 0,4 0 101,5 1 1,-3-6-93,3 1 1,1-1 51,-1 5 1,0-4-15,-5-1 1,-6 1 27,-3 4 0,-3 0-20,-2 0 0,0 1 98,0-1 1,-8 2 140,-7 3 1,0-4-50,-9 4 0,7-3-69,-2-2 1,-2-1-354,2-4 0,-5 3 33,6-8 0,-1 1 30,4-5 0,3-6 247,2-4 0,-2-15 0,4-5 0</inkml:trace>
  <inkml:trace contextRef="#ctx0" brushRef="#br0">31606 9226 8019,'7'10'0,"2"-1"217,4-5 0,0 8-57,-4-2 0,2 2-197,-6 3 0,0 0 8,-5 4 1,0-3-131,0 3 0,-2-2 145,-3 2 1,-3-3-109,-6 3 0,0-2 169,0 2 0,1-3-2,4 3 1,-2-8 369,6-1-231,-6-1-156,9 5 1,2-1 17,10-3 1,4-4 1,5-6 0,-2 5-59,7-1 1,1 1-170,8-5 0,-1-5-408,6 1 1,-7-7 250,3 1 1,-6 2-383,-4-1 719,3-1 0,-5-4 0,6 0 0</inkml:trace>
  <inkml:trace contextRef="#ctx0" brushRef="#br0">32204 9127 8308,'0'-10'-1020,"0"1"795,-7 6 504,-1-3 0,-6 6-138,0 0 1,4 4 11,1 1 1,4 6-14,-4-1 0,4 4-15,-4 5 1,5-2 159,0 7 1,-3-1-160,3 6 1,-3 1 24,3 3 0,2-4-130,-3-1 0,4 4-195,1-9 0,0 7-24,0-6 1,0-4-296,0-1 0,1-3 53,4-2 0,-2-1-89,7-3-124,-1-4 653,5-6 0,7-6 0,1-2 0</inkml:trace>
  <inkml:trace contextRef="#ctx0" brushRef="#br0">32516 9013 8074,'0'-14'0,"0"5"-74,0-1 0,0 5-22,0-4 1,-1 6 486,-4-2-300,4 3 1,-7 4-132,3 3 1,3 3 62,-2 6 1,-3 5 230,3 0 1,-3 11-81,2-2 0,4 10 105,-4 0 0,-1 5-141,1 4 1,-6-1-54,2 6 0,-4-6-235,-1 1 1,-1-3 103,1-1 1,-2-5-172,-3 0 0,4-7 45,-4 3 1,3-9-41,2-1 0,4-9-93,1 0 0,4-6-85,-4-4 0,4-5 390,-5 0 0,1-7 0,-5-7 0</inkml:trace>
  <inkml:trace contextRef="#ctx0" brushRef="#br0">32246 9425 8140,'14'0'-8,"1"0"0,5 0 393,4 0 1,8-1-26,1-4 0,8 2-421,1-6 1,3-1-116,7-4 1,-8 0 175,-1-1 0,-1-5 0,-5-2 0</inkml:trace>
  <inkml:trace contextRef="#ctx0" brushRef="#br0">32801 9099 7963,'0'-8'0,"0"1"17,0 7 1,-2 0 76,-3 0 1,4 2-92,-4 3 1,-3 7 3,-1 7 1,1 6 79,-2-1 1,2 8 45,-1 1 0,1 3-36,3-7 1,4 7-5,-4-8 1,3-1-97,2-3 0,0-7-109,0 2 0,5-8-65,0-1 0,6-7-660,-2 2 837,4-4 0,1-7 0,1-2 0</inkml:trace>
  <inkml:trace contextRef="#ctx0" brushRef="#br0">32815 9283 7963,'14'-9'-227,"0"-1"1,1 6-382,-1-6 1,6 2 520,4-1 0,-2-4 1,2 4 1,-2 1-124,2-2 209,-4 7 0,-6-10 0,1 6 0</inkml:trace>
  <inkml:trace contextRef="#ctx0" brushRef="#br0">32915 9141 8137,'0'14'166,"-7"7"-228,-2 3 1,1 2 189,-2 3 1,6-1 13,-6 1 0,7-6-190,-2 1 0,4-6 130,1 0 0,1-3-179,4-6 0,3 2 88,6-6 1,0 0-461,1-5 1,3-7 468,1-2 0,7-4 0,-4-1 0</inkml:trace>
  <inkml:trace contextRef="#ctx0" brushRef="#br0">33114 9113 7887,'12'14'-260,"-2"0"0,1 0-183,-7 1 1,6 0 698,-5 4 0,1-3-94,-1 3 0,-4 2 72,4-2 1,-3 0-102,-2-5 1,0 0-108,0 0 0,-5 0-55,0 1 0,-1-6-117,1 1 1,-4-1 97,-10 5 0,1 0-139,-5 1 0,5-1-170,-1 0 0,-1-1-95,1-4 452,0-2 0,5-1 0,-1 2 0</inkml:trace>
  <inkml:trace contextRef="#ctx0" brushRef="#br0">33327 9013 7963,'6'8'0,"-3"3"157,7-6 1,-2 6-115,1-2 0,4 4 378,-4 1 0,-1 1-55,2-1 1,-2 2-160,1 2 0,-1 5-74,-3 5 0,-4 5-7,4 0 0,-3 7-167,-2-2 1,-7 3-284,-2 1 0,-10 1-393,-5 0 0,-4 1 717,-5 3 0,-10-2 0,-8 4 0</inkml:trace>
  <inkml:trace contextRef="#ctx0" brushRef="#br0">20929 11956 8006,'0'-8'601,"0"2"-399,13 6 1,2 1 56,14 4 1,1 1-75,3 4 0,-1 1-70,6-6 0,-7-1-278,2-4 102,4 0 76,-1 0 1,2-1-794,0-4 415,-7-3 255,4-6 0,-13 0-1106,-3 0 1214,-3-1 0,-8 1 0,-2 0 0</inkml:trace>
  <inkml:trace contextRef="#ctx0" brushRef="#br0">21228 11729 8006,'0'-8'-203,"0"1"1,0 9 267,0 3 1,4 4 150,1 10 0,1 3 179,-1 7 0,-3 5-36,2 4 1,-2 3 64,-2 2-181,0 6 0,0 2-113,0 5-67,0-5 0,0 3-72,0-7 0,0-1-319,0-8 1,6-10-42,4-9 1,9-9-978,4-6 1346,4-2 0,14-21 0,4-5 0</inkml:trace>
  <inkml:trace contextRef="#ctx0" brushRef="#br0">22152 11430 8143,'-22'0'-91,"-1"0"-46,4 0 0,4 6 1586,-4 4-578,-3 9-494,0 3 1,-2 8 418,0 3-258,7 10-270,-4 1 0,7 6 191,0-2 0,1-4-220,4 3 0,1-2-187,3-3 1,3-1-201,-2-3 0,8-4-392,6-11 1,4-2-1383,5-7 932,3-6 567,7-2 0,4-7-377,0-4 1,0-5-93,-4-9 892,-1 4 0,0-12 0,1 5 0</inkml:trace>
  <inkml:trace contextRef="#ctx0" brushRef="#br0">22209 11842 8094,'-10'0'215,"1"0"1,5 2 372,0 3 0,2 4-156,2 10 0,2-3-48,2 3 0,0 1-217,5-1 0,5 0-126,5-5 0,2-4-164,-2-1 145,3-5 51,0 2 1,3-8-683,-6-2 302,0-4 101,2-7 0,-7-5-163,0-4 0,-1-1 99,-8 1 1,-1-7-14,-4 2 0,0 2 175,0 4 0,-1 1 138,-4-2 1,-3-1-9,-6 6 75,0 0-86,-1 4 0,-4 8 158,0 2 1,-4 3-148,4 2 1,5 0 104,4 0 1,7 7-321,-2 2 1,4 4-290,1 1 0,0 2 127,0 3 355,6-10 0,2 16 0,6-9 0</inkml:trace>
  <inkml:trace contextRef="#ctx0" brushRef="#br0">22649 11515 8074,'8'15'0,"3"3"273,-6 1 0,4 7 449,-4-3 1,0 4-325,-5 2 1,0-1-165,0 1 1,-2 4-18,-2 0 0,-3 0 0,-2-5 1,-4 1-277,4-1 68,2-6 56,-5-1 1,10-12-469,-3 1 210,4-7-264,1 3-28,6-25 1,-1 2 177,9-16 1,-3-3 31,8-2 0,2-3-111,-2-2 0,6-4-162,-1-1 0,-2 2 101,1 8-57,-5 10 307,2 1 1,-7 16 1079,-4-3-733,4 9 1,-11 7-130,2 12 0,-2 3 361,-2 12 0,0-2 650,0 11 1,-5-5-552,1 5 1,-6-2-80,5 2 0,1-2-1125,4-3 335,0-9 264,0 3-1623,6-7 887,2-10 860,12 3 0,-4-13 0,5 0 0</inkml:trace>
  <inkml:trace contextRef="#ctx0" brushRef="#br0">23175 11458 8029,'7'-14'572,"-6"6"-284,6-4 0,-9 10 461,-3-3 0,-3 5-114,-6 5-405,-6 3-30,4 6 1,0 7-93,7 2 1,1 0 10,-2 0 1,4 1-77,6 4 0,6-4-66,4 0 1,4-7-329,5 2 1,-2-3 147,7-2 0,-4-4-260,9-1 0,-10-1 212,5 1 0,-2 4 81,-3-3 1,-7-3 258,-7 3-177,-3-1 133,-2 6 0,-8 4 225,-7 0 0,-5 1-67,-9-1 1,1-3 19,0 3 1,1-3-132,3-2 0,-1-2-222,6-2 0,0-4-516,5-6 1,-1 0 280,1 0 1,5-6-182,-1-4 0,7-9-63,-2-4 609,4-4 0,7-8 0,2-1 0</inkml:trace>
  <inkml:trace contextRef="#ctx0" brushRef="#br0">23190 11672 8029,'28'0'0,"5"0"-121,0 0 0,7-5 152,-2 0 0,-2-6 191,2 2 1,-5-4-286,5-1 1,-8 1-218,-1 4 0,-4-4 162,-11 4 118,3 2 0,-9-5 0,7 4 0</inkml:trace>
  <inkml:trace contextRef="#ctx0" brushRef="#br0">23445 11402 8029,'0'9'938,"0"1"0,0 7-285,0 11 0,0 7 166,0 8 0,0 4-250,0 1 0,0 4-170,0-5 1,2 5-159,3-4 0,3-7-370,6-8 0,6-5-472,4-4 1,8-5 600,1-10 0,13-9 0,-2-8 0</inkml:trace>
  <inkml:trace contextRef="#ctx0" brushRef="#br1">20147 11515 8418,'-22'-4'-493,"3"-1"1,3-5-1,2 6 1346,0-7-137,-1 3-595,1 0-198,6 1-299,2 7 286,6 0 0,6 0 19,4 0 1,2 0 21,3 0 0,5 0-85,4 0 1,3 0 140,1 0 1,7 0-5,3 0 1,1 0 35,-1 0 1,5 0 182,0 0 1,-1 0 19,6 0 0,-4-1-167,-1-4 0,2 4 18,7-4 1,2-2-178,13 3 0,2-7 36,2 1 1,7 2-200,-12-1 0,7 4 159,-7-4 1,0 5 128,5 0 0,2-3-11,-33 5 0,1 0 0,38-3 135,-4 5 0,-8-2-82,-1-2 0,2 0-9,3-5 0,8 4-36,-34 1 1,0-1 0,-1 0 0,-1 0-51,2-1 0,0-2 0,-3 0 0,0 0 7,0-1 0,1-1 1,2 2-1,0-1-188,7-3 1,0 0-1,-1 3 1,0 1 181,1-1 1,0-1 0,-6 0 0,-1-1-3,0 2 1,0-1 0,1 0 0,0 0 41,6 0 1,0 1 0,-3 1 0,0 0-31,4-1 1,-1-1 0,-9 2 0,0 0 77,2 1 1,0 0 0,-2 0-1,0 0-67,2 0 0,0 0 0,0 0 1,0 1-3,5 1 1,-1 1-1,-6-3 1,0 1-9,2 1 0,0 0 1,-3 2-1,-1-1 1,2-1 0,0 0 0,2 1 0,1-1 0,2-2 0,-1-1 0,1 3 0,1 1-6,-2-1 0,0 0 1,0 2-1,0-1-3,-2-1 0,0 0 1,-1-1-1,2-1 6,3 2 1,1 1 0,-2 0 0,1 0-12,3-1 1,0 1 0,-7 1-1,0 1 11,-2-3 1,-1 0-1,0 3 1,0 0 0,3-3 0,0 0 0,1 3 1,1-1 2,3-1 1,0-1 0,-4 3 0,-1-1-1,-2-2 1,0 1 0,0 2 0,0 1 13,0-2 0,0 1 1,2-1-1,1 0 1,4 0 1,0 1-1,-1-3 1,0 0 50,-2 3 1,1 0 0,-2-3 0,1 0-57,-2 3 1,0-1 0,5-1-1,1-1 14,6 2 0,0 1 1,-3-3-1,-1 1-27,2 1 0,-1 1 0,-2-3 0,-1-1-3,3 1 1,1 0 0,0-1-1,2 0-301,9-1 1,1 0 0,-7-1 0,-2 1 270,-1 0 1,0 0 0,2 0 0,0 0 14,5-1 0,0 2 1,1 1-1,0 0 11,-1 0 0,0 1 0,0-1 0,0 0 2,-5-2 0,0 0 1,0 2-1,1 1-6,6-2 1,1 2-1,-9 2 1,-1-1 62,2-2 0,0 1 0,0 2 0,1 1-39,1-1 0,1-1 1,0 0-1,-1 0 6,-2 0 1,1 1 0,2-1-1,1 0-16,-4 0 1,0 1-1,5 1 1,2 0 2,0-1 0,0 0 0,-4 0 0,-2 0 0,-3 0 0,0 0 0,4 0 0,1 0-2,4-2 0,1-1 0,-2 3 1,-1-1-49,-2-1 0,-1-1 0,1 2 1,0 1 41,-3-3 0,0 1 0,0 2 1,0 0-19,3 0 1,0 0-1,-2-1 1,-2-1 54,-5 2 1,-2 0 0,5-3 0,-1 0-143,0 3 0,-1-1 1,-1-1-1,0-1 130,-1 3 0,0-1 1,-4-2-1,-1 1 46,-2 1 1,0 1 0,-1-1 0,0 1 57,1 2 1,0 0 0,1 0-1,0-1-19,2-2 1,-1 1-1,-2 1 1,-2 0 139,33-3 1,5 2-113,-10 2 0,5 5-113,-1-1 1,-3 6-88,-1-5 1,1 4-228,-10-4 1,1 4 419,-15-4 1,-6 6-461,-4-1 0,-6-2 370,1 1 1,-5-4-39,-4 4 0,-3-6 0,-7 4 0</inkml:trace>
  <inkml:trace contextRef="#ctx0" brushRef="#br1">20986 12823 8388,'20'-8'-50,"4"4"1,3 2-31,1 2 0,6 0 1,0 2 137,3 2 0,2-2-90,9 3 0,10 1-116,13-1 1,6-1-84,-34-3 0,0-2 0,-1 1 0,-1-1 260,0-1 0,-1-1 0,5 0 1,2-2 57,0-1 1,0-2-1,5-1 1,1-1-52,3 1 0,1-1 0,-2 0 0,-1 1-18,1 2 1,-1 0 0,2-1-1,1 0 177,4-1 0,1-1 1,-2 2-1,0 0-239,1-1 0,1-1 1,-1 2-1,0 1 264,-4-1 1,0 1 0,0 1-1,1 0-44,3 1 1,1 0 0,-4 1 0,-1 0-71,0 2 0,0 0 0,0 1 0,0 0 21,-3-1 1,1-1-1,1 2 1,0 1-268,1 0 0,0 0 0,-6 0 1,-1 1 220,-2 2 1,-1-1-1,-1-1 1,1 0-144,-2 1 1,0 0-1,1 2 1,0-1-22,-1-1 0,0 0 0,-5 3 1,0 0-85,1-3 0,-1 1 0,23 3 208,-6-1 1,-8-4-633,3 4 1,-11 1 695,2-1 0,-10 6-1005,0-1 900,-3-4 0,-2 5 0,1-6 0,-1-1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2915 1450 8058,'-14'0'0,"0"6"319,-1 4 1,1 3 0,0 1 290,0 0-493,-7 0 1,5 7 109,-3 2 0,2 6-29,-2 4 1,3 3 80,-3 7 1,4 0 127,0-1-260,7 1 1,2 0 147,6-1-121,6-5 1,4-3 68,9-5-232,3-7 161,6-2 1,1-12-303,-1-3 1,6-10-30,-1-4 1,1-12-16,0-7 0,-4-7-145,3-8 0,-3 6 146,-2-1 0,1-3-29,-1-2 1,-7-1 120,-7 10 1,-1-3 84,-9 3 0,1 1-107,-5 5 82,-6-1 1,-7 7 87,-6 3 0,-6 4-138,1 0 46,-3 7 0,4 2-143,-1 6 1,5 0 88,-5 0 0,7 0-378,-2 0 179,3 0-1023,8 0 646,2 0 655,12-6 0,2-2 0,6-6 0</inkml:trace>
  <inkml:trace contextRef="#ctx0" brushRef="#br0">3299 1038 8080,'9'-8'0,"1"3"0,-5 4 468,4 1 0,-1 1-58,2 4 0,1 11 142,-7 12 1,6 7-83,-5 8 1,-1 7-41,-4 7-1458,0 6 1122,-6 8 1,3-1 154,-7-4 1,6-3-410,-6-6 1,5-3 218,-4-7 0,6-6-270,-2-12 55,3-7 159,2-2-438,0-5 1165,0-8-1335,0 0 391,7-20 0,1 2 24,6-13 0,2 7-93,3-2 0,-4-1-12,4 1 0,2 1 262,-2 9 1,0-2-228,-5 6 471,0 0 0,-1 12-5,-4 2 0,-1 4-7,-3 1 0,-3 6 280,2 4 1,-4-2-177,-4 2 0,-4 0-71,-7 4 1,1 0-48,0 1 1,-5-1-457,0 1 1,0-7 190,5-3 1,-5-10-1287,0-4 867,0-3 0,6-10-41,4-7 0,-2-7-337,6-11 0,0-9 877,5-11 0,7-8 0,1-4 0</inkml:trace>
  <inkml:trace contextRef="#ctx0" brushRef="#br0">3541 1180 8076,'20'-8'0,"-4"2"172,3 6 1,-3 0-96,-2 0 0,-1 8 623,-4 6 0,2 6-184,-6 9 1,0 4-504,-5 0 1,-7 7-29,-2-2 1,-4-2 10,-1 2 0,0-7-82,0 3 1,4-6-376,1-4 0,5-8-737,0-7 843,-4-6 1,6-3-101,-3-9 1,5-4 95,5-1 0,3-2 249,6-3 1,-4 3-25,-1-3 1,1 8 145,4 2 0,2 6 120,3-2 1,-3 5 169,2 5 1,-2 4 331,-2 10 1,-4 5-297,-1 9 0,-5 3 271,0 7 0,-2 1-155,-2 4 0,0 2-54,0 7 0,-5 5-289,0-1 1,-4 5 212,4-4 0,-4-7-48,4-7 0,-4-6 99,4-4 1,-5-8-326,6-6 1,-3-8 117,3-2 1,0-4-265,-5-6 1,4-2 124,-4 3 0,1-10-289,-2-5 1,-2-4 404,2-5 0,2-1-1105,-1-4 1,4-3 106,-4 3 1,5-2-302,0-3 1,1 1 1153,-2-1 0,3-6 0,-4-1 0</inkml:trace>
  <inkml:trace contextRef="#ctx0" brushRef="#br0">4067 1606 7930,'14'0'0,"0"0"448,0 0 1,1-1-126,-1-4 0,2 4 0,1-4 178,2 3 1,5 1-746,-5-4 1,4 3 149,-4-2 0,5 2-507,-5 2 0,0 0 270,-5 0 1,-1 2-766,-4 2 1096,-2 4 0,-7 13 0,0 1 0</inkml:trace>
  <inkml:trace contextRef="#ctx0" brushRef="#br0">4209 1820 8493,'22'0'1284,"-3"0"0,3 0-1009,2 0 1,9 0-222,5 0 1,-2 0 119,2 0 0,-2 0-696,2 0 1,-3 0 521,-6 0 0,-1 0 0,0 0 0</inkml:trace>
  <inkml:trace contextRef="#ctx0" brushRef="#br0">4749 1237 8003,'14'-6'489,"5"4"-312,0-3 1,7 4 0,-1 1-65,6 0 1,6 0-563,5 0 0,6-5 274,-1 0 0,-1 0-81,-8 5 1,-3 0 36,-7 0-492,-6 0 711,-1 0 0,-13 7 0,-2 1 0</inkml:trace>
  <inkml:trace contextRef="#ctx0" brushRef="#br0">4891 1351 8003,'-9'-10'0,"-1"1"40,7 5 328,-3-8 1,7 10-114,4-3 0,9 5-224,10 5 1,8 3 109,1 6 1,6 1-279,-1-1 1,-1 0 89,1 0 1,-7 0-108,2 1 0,-9-1-6,-5 0 0,-3 2-13,-2 3 0,-6-3-8,-3 3 0,-5 1 116,-5-1 1,-8 2-42,-6-2 0,-12-4 32,-2 4 0,-7-1 145,-3 1 0,-6-4-124,-3 4 1,3-3 233,2-2 1,7 1-52,3-1 0,6 0 218,3 0 1,1-1 49,8-4 0,5 2-138,5-6 0,7 5-20,2-6 1,8 1 27,11-5 1,6 0-358,13 0 0,3 0 95,16 0 1,3-1-340,11-4 1,5-3-100,0-6 1,-7-1-1,-7 1 1,-7 5 95,-7-1 1,-6 7-71,-9-2 0,-9 4 406,0 1 0,-5 0 0,0 0 0,3 0 0</inkml:trace>
  <inkml:trace contextRef="#ctx0" brushRef="#br0">4792 1919 8019,'0'8'-1154,"0"-2"1207,6-6 1,2 2 287,6 3 0,0-4-333,1 4 0,-6-2-137,1 2 0,-6-3 26,6 2 111,-7 4 0,3 0-58,-6 6 1,-1 1-30,-4-1 1,-1 0 58,-4 0 0,-4 5-60,0 0 0,4 0-56,-4-5 452,3 0 355,-3 1-294,6-7-210,2 4 0,12-10-45,3 3 1,4-2-148,1 1 1,0 0 130,1 5 0,-1 1-87,0 4 1,-1 0 91,-4 0 0,2 2-16,-6 3 0,0 1 12,-5 4 1,0 3 168,0-3 1,-5 1-3,0-1 0,-4 1-84,4-6 1,-4 0-159,4-5 0,-5-4 275,6-1-351,-1-6 0,5 2-287,0-10 0,0-3-371,0-6 1,0-6-372,0-4 0,0-3 1073,0-1 0,6-1 0,2 1 0</inkml:trace>
  <inkml:trace contextRef="#ctx0" brushRef="#br0">4906 2218 8019,'14'0'364,"2"-2"-136,3-3 1,4-2-117,10-8 0,-1 4 68,6-3 1,-5 8-134,5-8 1,-11 4 346,1 1-1590,-9-4 778,2 11 1,-13 2-32,-4 10 0,-10-1 120,-8 6 0,-2-3 146,-8 12 1,-4-5 182,-5 4 0,-2-5 0,2 1 0,3 1 40,-3-1 0,9 0-70,5-5 1,5-4 1340,4-1-789,4-5 1,9 2 78,7-6 1,5 0-301,14 0 0,6-2-264,3-2 1,3-4-103,1-7 0,1 1 88,0 0 0,-7 1-724,-3 4 1,-4-2 333,-6 6 0,-2 0 367,-7 5 0,-6-6 0,-2-2 0</inkml:trace>
  <inkml:trace contextRef="#ctx0" brushRef="#br0">5460 1962 8007,'8'6'0,"-2"2"419,-6 6 0,0 5-37,0 0 0,0 11 54,0-1 0,0 2-206,0-2 0,0 2-192,0-2 0,0 5-40,0-10 0,0 5 130,0-10 0,0 4-1409,0-4 826,0 0 455,0-5 0,0-6 0,0-1 0</inkml:trace>
  <inkml:trace contextRef="#ctx0" brushRef="#br0">5019 739 8064,'-8'-8'438,"2"2"0,6 14 8,0 6 1,0 8-354,0 11 1,0 4 153,0 5 1,0-5-275,0-4 0,0 0 64,0-4 1,0 1-199,0-12 165,0 1-258,0-4-7,0-7 28,0-2-62,-6-19 1,4-3 69,-3-12 0,-1-2-73,1-3 1,2-2 42,8-3 0,3-1 189,6 6 1,5-1-86,0 6 0,6 4 158,-1 1 1,3 10 18,1-1 1,-4 9 285,0 0 0,-7 8 263,2 2 0,-5 12-236,-4 2 1,1 2 105,-7 3 1,1 4-122,-5 5 0,0 5-197,0-5 0,0 5 55,0-5 1,0 1-260,0-6 0,2-4-400,3-1 0,-2-5 477,6 1 0,7-3 0,6-2 0</inkml:trace>
  <inkml:trace contextRef="#ctx0" brushRef="#br0">5972 1123 8006,'-2'14'-368,"-2"1"1,2-1 80,-3 0 0,2 5 1211,-2 0-379,4 6-297,-12 4 1,10 2 282,-7 7-373,1 0 22,-5 5 0,4 1 24,1 3-703,-1-3 761,2 5 0,1-7-264,2-5 156,3-2-22,-4-6 1,6-3 60,0-2 0,5-3-270,-1-7 0,7-5-137,-1 1 0,4-7-148,5 2 1,-2-12 326,7-7-313,-6 0 177,8-13-31,-10 5-1079,11-6 1281,-11-1 0,6-4 0,-3 0 0,3 0 0</inkml:trace>
  <inkml:trace contextRef="#ctx0" brushRef="#br0">6327 1066 8504,'-14'0'435,"5"8"-94,-1 6-114,7 7 5,-10 7 1,12 2-6,-4 3 0,-1 4 179,1 5-179,0 1-28,5 0 0,0 4-230,0 1 72,0 5-109,7-9 0,0-1-80,8-10 0,-1-4-681,0-6 1,5-2 421,0-7 1,5-6-330,-5-3 1,1-5-18,-1-5 753,-3-3 0,5-12 0,-7-2 0</inkml:trace>
  <inkml:trace contextRef="#ctx0" brushRef="#br0">6583 995 8006,'8'0'-181,"-2"6"108,-6 2 1,0 8 745,0 3-258,0 3-163,0 7 1,-4 4-152,-1 0-127,-6 0 137,9-4 1,-9-1-84,7 0-73,-1-5 157,5 3 0,0-14-87,0 2-65,0-3-234,0-3 226,0-2 0,1-8-122,4-2 0,3-9-87,6-6 277,-6-6-274,5 3 0,-5-8-134,6-3 349,0 2-212,0-3 0,5 1 67,0-1 0,0 1 50,-5 5 0,1 1 50,-1 3 1,-5 4 174,1 5 441,-7 8-408,3 0 0,-6 14 300,0 2 0,0 10-172,0 5 1,0 3 77,0 1 0,0 7-18,0 3 0,0 4 254,0 6-217,0 2-320,0 7 1,0 0 228,0 0-1047,0 0 655,0 0 1,5-8 134,0-7 0,1-2-16,-1-12 1,-4 4 41,4-9 1,-3-2 196,-2-2-162,-7-3 1,0-4 20,-8-2 1,1 1-208,0-6 0,0-1 617,-1-4 1,1 0-874,0 0 0,0-1 182,0-4 1,-1-3-436,1-6 0,1-2 293,4-3 0,-4-3-191,4-6 0,3-2 531,1-4 0,3-8 0,2-9 0</inkml:trace>
  <inkml:trace contextRef="#ctx0" brushRef="#br0">6953 1180 8006,'14'2'-534,"0"2"1052,-6-2 0,-1 10-68,-7-2 0,0 3-399,0 1 1,-2 0 131,-3 0-192,-3 7 1,-7-5-202,-4 3 0,3 1 108,-3-1 1,-2 5-346,2-5 204,0 0 1,11-5-448,4 0 212,2-6 244,2-2 1,6-6 196,4 0 0,3-1-105,1-4 0,5 3 302,0-2 1,4 2-79,-4 2 1,0 6-193,-4 4 149,-1 9 567,0 3 1,-6 2-16,-3-1 0,-4 1-212,-1 4 0,0 1 156,0-1-242,0 1 106,-6-1 74,4-6-271,-4 5 18,0-11 0,4 4 287,-3-5-639,4-7 175,1-2 0,6-6-754,4 0 493,2-6 1,4-4-328,3-9 1,-3 2 276,3-7 0,1 7 268,-1-2 0,0-3 0,-5 0 0</inkml:trace>
  <inkml:trace contextRef="#ctx0" brushRef="#br0">7436 1678 7455,'0'7'138,"0"8"-35,0-1 0,0 2 52,0 7 1,0 1-117,0 4 1,0-5-95,0-4 1,-6 1-96,-3-1 196,2 0 29,1-5-430,0-6 308,4 5 1,-6-13-682,3 0 728,4-7 0,-6-13 0,7-2 0</inkml:trace>
  <inkml:trace contextRef="#ctx0" brushRef="#br0">7820 1052 8067,'8'-8'-561,"0"2"1402,-3 6-493,-4 0 0,6 8-261,-7 6 1,-5 2 75,0 7 1,-4 1-173,4 5 1,-6 1 142,1 3-299,-2-3 282,4 4-1,-5-5-240,12-1 1,-10-6 202,6-3-273,0-3 181,5-2 1,6-7-47,4-7 0,-1-8 56,6-11 27,-4-3-218,16-7 1,-10 1-56,7-1 0,-1-1 14,6-3 1,1 3-52,3-3 0,-3 5 49,3 4 1,-8-1 176,-1 6 1,-7 1-237,2 9 489,-3-4-121,-8 12 205,-2 1 0,-6 12-54,0 7 0,-1 2 60,-4-2 0,4 3 44,-4 6 0,3 2-65,2 3 0,-5 1-6,1 8 1,-1 1-51,5 14-903,0-3 942,0 2 0,0 0-79,0-4 1,0-3-30,0-2 1,0-9 38,0-5 1,0-3-21,0-1 0,-2-7-74,-2-3 0,1-5 89,-7-5 0,7-1-113,-2-3 1,-3-3 517,-1 2 0,-4-4-692,-1-4 1,0-4-183,-1-6 1,0-1-209,-4 1 0,3-5-479,-3 0 1,3-11 458,2 2 0,6-10-332,3 0 0,-1-3 858,1-2 0,1 1 0,4-1 0</inkml:trace>
  <inkml:trace contextRef="#ctx0" brushRef="#br0">7863 910 8109,'-8'0'94,"2"-6"0,6 2 264,0-5 0,0 4-326,0-4 0,1-1-42,4-4 0,1-2-144,4-3 1,7 2 18,-3-7 0,4 0 137,-4-4 0,6 0-151,4-1 0,-3 7 119,-2 3 1,-4 3-47,0 2 0,-6 5-53,1-1 101,-7 7 76,3 3 1,-7 9 132,-4 10 1,3-1 55,-3 5 0,-1-5-132,1 1 1,1 1-407,4-1 0,6 0-25,3-5 358,4-6-32,8 5 0,-6-5 0,6 6 0</inkml:trace>
  <inkml:trace contextRef="#ctx0" brushRef="#br0">8517 995 8026,'-10'0'-261,"1"0"1,4 6 103,-4 4 1,-1 4 791,-4 5 0,-5 3-185,0 7 0,0 1-269,5 3 0,0-3 94,-1 3-84,1 3-329,6-6 368,-4 11-234,10-11 0,-4 10 179,6-7 1,6-6 20,4-8 0,2-3-42,2-2 1,5-6-1315,0-3 1,5-5 190,-5-5 928,0-3-1107,-5-6 1148,0 0 0,7-7 0,1-1 0</inkml:trace>
  <inkml:trace contextRef="#ctx0" brushRef="#br0">8517 1208 8026,'9'0'0,"1"0"0,-1 2 159,6 3 70,-1-4 1,6 6 76,2-7-76,7 0-167,-1 0 1,2-2-284,3-3 158,-3 4 256,5-12-616,-6 5 0,-2-6 172,-4 0 143,-2 6-404,-7-5 0,-6 10 511,-3-6 0,2 5 0,1-2 0</inkml:trace>
  <inkml:trace contextRef="#ctx0" brushRef="#br0">8702 1123 8026,'0'-8'-578,"0"2"1585,0 19-612,0-4 0,0 12-76,0-1 0,-5 2-50,0 7 0,-6 4 80,2 0-120,2 0-69,-5 2 1,9-4-56,-7 7 67,7-6 0,-3-2-537,6-6 327,0-7 0,1 4-644,4-7 1,-2-2 110,7-2 443,-1-4-607,5-6 0,0 0-39,1 0 482,-1-6-315,-6-2 607,4 0 0,-4-11 0,7 3 0</inkml:trace>
  <inkml:trace contextRef="#ctx0" brushRef="#br0">8815 1422 8026,'15'-2'0,"-1"-3"0,0 4 0,0-6 0,1 1 413,-1 5-1,0-12-182,6 11-259,-4-4 100,5 0 1,-7 3-674,0-7 404,0 7-576,1-3 413,-7 6 113,4 0-231,-10 0 479,4 0 0,-6 0 0,0 0 0</inkml:trace>
  <inkml:trace contextRef="#ctx0" brushRef="#br0">9086 1180 8057,'0'14'150,"0"0"69,0 1 0,0 0 24,0 4 1,0-1-117,0 5 0,0-4 102,0 5 1,-5-5-369,0 5 0,0-2 25,5 2-752,-6 2 401,4-10-814,-4 5 1279,6-7 0,0-6 0,0-2 0</inkml:trace>
  <inkml:trace contextRef="#ctx0" brushRef="#br0">9185 1166 8026,'14'14'0,"1"0"0,-1-6 424,-6 5-137,4 1-58,-4 2 213,6 11-31,1-12 0,-7 12-181,4-5 250,-10 0-211,4 5 0,-6-5-121,0 7 0,0-2 95,0-4 1,-2 3-378,-2-7 1,-4 4 174,-6-4 0,4 0-745,1-5 0,-1 1 45,-4-1 0,0-5-931,0 1 1590,-1-7 0,-5 10 0,-2-5 0</inkml:trace>
  <inkml:trace contextRef="#ctx0" brushRef="#br0">9285 1322 8015,'-8'0'0,"1"0"0,1 0-182,5 0 1,-6 0 432,7 0 1,11 0 412,3 0 1,12 0-438,2 0 1,7 0-496,8 0 168,6-6-240,-5 4 1,0-10 209,-6 2 1,-8-3-407,-2-1 0,-1 5-2,-8-1 538,0 7 0,-5-9 0,1 4 0</inkml:trace>
  <inkml:trace contextRef="#ctx0" brushRef="#br0">9583 1137 8015,'8'-8'160,"5"2"0,-7 14 210,4 6-142,2 0-174,-10 13 1,6 0 187,-4 6 1,-2 5-358,3-5 0,-4 7-103,-1-2 0,0 1-91,0-1 1,2-3-745,3-7 1053,-4 1 0,12-1 0,-5 1 0</inkml:trace>
  <inkml:trace contextRef="#ctx0" brushRef="#br0">10223 711 7918,'-2'-13'-591,"-2"4"32,2-4 555,-11 11 1,10-4 388,-6 6 0,1 8-101,-2 6 97,-2 7 1,4 9-63,-6 3 1,4 5-34,1 9 1,6 4-112,-2 6 1,-1-5-22,1 0 1,0-6-277,5 1 1,0-3 107,0-1 0,0-2-107,0-3 0,0 2 20,0-7 1,-6 5-447,-4-5 0,-2 0 233,-3-5 0,1-1-235,0-3 1,-7 1 159,-2-6 1,1-5 388,-2-4 0,0-7 0,-4 2 0,-1-4 0,1-1 0</inkml:trace>
  <inkml:trace contextRef="#ctx0" brushRef="#br0">9740 1208 7922,'7'8'91,"6"-1"1,-5-7 89,6 0 1,7 0 200,2 0 0,4-5-107,2 0-92,6 0-46,-5-1 1,9 3-807,-6-7 0,2 7 363,-2-1 0,-8 2 306,4 2 0,-10 0 0,1 0 0</inkml:trace>
  <inkml:trace contextRef="#ctx0" brushRef="#br0">10195 1407 7683,'7'-6'-83,"6"3"674,-3-7-221,2 7-148,2-3 0,1 1-325,-1 1 1,0-3 74,0 2 0,1 4-479,-1-4 1,-5 4 135,1 1 1,-6 0 370,6 0 0,-7-7 0,3-1 0</inkml:trace>
  <inkml:trace contextRef="#ctx0" brushRef="#br0">10323 1237 7716,'-2'19'686,"-3"0"0,2 6 46,-6-1-324,-1 3-110,-4 7-488,6 3 338,-5-1 1,10 3 105,-6-5 1,6-1-466,-2-5 0,3-1 214,2-3 0,7-5-775,2-10 1,4-2 422,1-7 0,2-2-236,3-3 0,3-4 585,6-10 0,7-10 0,1-7 0</inkml:trace>
  <inkml:trace contextRef="#ctx0" brushRef="#br0">10735 896 7933,'-10'0'-450,"1"0"0,-1 1 1296,-4 4 1,0 8-319,0 6 0,-2 11-169,-3-2 0,2 5-151,-7 0 0,7 2 70,-2 3-67,3 3 53,2-11-593,-1 11 8,1-11 242,6 5-263,-4-7 1,10 1-279,-3-1 490,4-6-304,1-1 0,1-7 6,4 0 169,-3-6-764,10-1 584,-10-7 15,10 0 424,-10 0 0,4-13 0,-6-3 0</inkml:trace>
  <inkml:trace contextRef="#ctx0" brushRef="#br0">10635 1137 7933,'19'5'-67,"0"0"1,0 7-333,-5 3 399,1-1 575,-1 13 0,0-10 134,0 7-327,0-7-404,1 10 1,-1-11 161,0 4 1,0-5-292,1-1 78,-1 0 66,-6 0-796,4 0 40,-4 1-376,6-1 1139,-6-6 0,-1-2 0,-7-6 0</inkml:trace>
  <inkml:trace contextRef="#ctx0" brushRef="#br0">10891 839 7933,'0'14'57,"0"7"-57,0 2 0,0 1 831,0 4-264,-6-2-286,4 8 0,-10 0 141,2-1-202,-2 6-171,-3-9 0,1 5 210,0-7-51,0 1-713,-1 6 321,1-12 161,0 10-229,0-10 0,4-1-759,1-3 785,6 3 0,-10-13-851,11 10 342,-4-17 735,6 4 0,-6-12 0,-2-2 0</inkml:trace>
  <inkml:trace contextRef="#ctx0" brushRef="#br0">10905 1180 7933,'13'9'0,"-3"1"0,2-1 302,-10-1 0,4 5 104,-6-4-217,0 4-64,0 1 73,0 0 124,0-6-529,0 5 184,0-5 0,-1 0-192,-4-3-6,3 2 1,-3-5-510,10 3 449,3-10 1,6 3 71,1-2 0,-6 2 452,0 2-202,1 0 0,4 0 230,0 0 1,-4 5 143,-1 0 122,1 6-3,-2-3-230,4 6 1,-10-5-382,3 1 1,-5-2 73,-5 1 0,-3 4-531,-6-4 0,0 2 248,-1-1 0,1 1-912,0-6 1198,0 6 0,0-10 0,-1 6 0</inkml:trace>
  <inkml:trace contextRef="#ctx0" brushRef="#br0">11261 1038 7979,'8'14'-231,"-3"0"1,1 0-8,-1 1 0,4 0 972,-4 4 0,1-3-315,-1 3 0,1-1 237,4 0 0,1 0-311,-7 6 0,1-1-242,-5 6 0,-1 1-177,-4 3 1,-3 3-459,-6 7 1,-5 0 531,0-1 0,-6 7 0,2 2 0</inkml:trace>
  <inkml:trace contextRef="#ctx0" brushRef="#br0">11460 611 7897,'6'-8'162,"-3"2"141,7 6 1,-1 6-88,6 4 1,-4-2-123,3 1 1,-3 5 135,8 5 0,-2 0-149,2-4 1,-3 5 76,3 4 0,2-2-138,-3 2 1,3 6 72,-2 8 1,-5-2-60,0 2 0,-1-2-61,-8 2 1,4 8 70,-4-3 0,-2 2-124,-8-2 0,-9 1 37,-10 4 0,-2 1-319,-3 3 1,-1-2 148,-3-2 0,5-6-423,-1 1 0,2-2 636,8-8 0,-6 0 0,3-4 0</inkml:trace>
  <inkml:trace contextRef="#ctx0" brushRef="#br0">12213 1166 8062,'-14'0'363,"6"0"1,8 0-120,10 0 1,9 0-266,4 0 1,9-2 93,1-3 0,7-2-397,-2-8 1,-2 1 164,2 0 1,-8 1-119,-2 4 0,-1-2-398,-8 6-103,0-6 778,-5 9 0,-6-4 0,-1 6 0</inkml:trace>
  <inkml:trace contextRef="#ctx0" brushRef="#br0">12398 867 8062,'0'-14'-178,"0"6"0,2 3 85,3 10 1,-2 5 758,6 9 0,-4 9-176,4 10 0,-5 3-121,0 2-194,-2-1 0,-2 1-183,0 0 50,0-7 1,0 3-369,0-5 0,-5 3 235,0-3 0,2-6-546,8-4 1,3-7 362,6 2 1,0-9-448,1-6 721,-1-2 0,13-2 0,3 0 0</inkml:trace>
  <inkml:trace contextRef="#ctx0" brushRef="#br0">13251 796 8062,'8'-22'612,"-1"1"-326,-14 7 1,-1 6 44,-6 4 0,-5 8-84,0 6 1,-4 4-120,4 5 0,-5 3 57,5 7 0,-5 4 14,5 0 0,7-5-279,7-4 1,3-5 111,2 5 1,8-9-165,6 0 0,2-3 36,8-7 0,-2 5-398,2-6 0,1 6 238,-6-6 0,2 6-19,-3-5 1,-2 6 88,3-2 1,-8 4 173,-1 1 0,-7 5 41,2 0 0,-4 2-65,-1-3 1,0-2 257,0 3 1,-4 2-34,-1-2 1,-6 0-44,1-5 1,-2-5-83,-3 1 1,0-2-230,-4 1 1,1-2-134,-5-7 0,0 4-169,0 1 1,-3 0 21,8-5 1,-1-7-135,4-2 579,-5-4 0,4-7 0,-5-2 0</inkml:trace>
  <inkml:trace contextRef="#ctx0" brushRef="#br0">13237 853 8062,'27'0'167,"-3"0"1,-2 0 80,-3 0 1,-3 2 194,3 2 1,-8 4-184,-2 6 1,-1 1-43,1-1 0,-2 2-155,-7 3 1,0-2 112,0 7 1,-2-1-267,-3 6 0,2-1 87,-6 1 0,-1-6-152,-4 1 0,5-5 110,-1 5 0,7-7-134,-2 2 1,4-8 78,1-1 1,1-3 71,4 3 1,3-2-118,6-3 0,7-4 72,2 4 1,4-4-393,2-1 1,-1-1 181,1-4 1,4 2-899,0-6 1181,0 5 0,-5-15 0,1 4 0</inkml:trace>
  <inkml:trace contextRef="#ctx0" brushRef="#br0">13976 697 8057,'0'-15'-507,"0"1"354,0 0 1,0 0 664,0 0 0,0 4-87,0 1 1,-1 4-300,-4-5 122,4 7-293,-12-3 0,7 7 45,-4 4 0,-1 5 87,6 9 0,-4 1 128,4 4 1,-4 4-94,4 1 0,0 5 52,5 9 1,0 5-94,0-1 0,0 7 82,0-2 1,0 1-106,0 0 1,0-1-158,0-10 1,0 4-360,0-8 1,0-3 253,0-2 0,5-3-303,0-2 0,-1-1 192,-4-3 0,0 1-341,0-6 305,-6 0 1,-2-11-274,-6-3 624,0-4 0,0-7 0,-1-2 0</inkml:trace>
  <inkml:trace contextRef="#ctx0" brushRef="#br0">13649 1052 8044,'15'-6'0,"4"4"152,0-3 0,6 2 29,-1-2 1,2 4 136,3-4 0,-1 4-76,1 1 0,-2 0-580,-4 0 0,4 0 109,-3 0 140,-4 0 89,1 0 0,-1-7 0,3-1 0</inkml:trace>
  <inkml:trace contextRef="#ctx0" brushRef="#br0">14247 782 8044,'-8'14'-228,"-7"0"1,4 7 90,-8 3 0,12 2 931,-8 3 1,6 4-292,-1 0 0,3 5-278,2-5 1,3 0-189,-3-4 0,5-5 153,5-1 1,-2-5-768,7 1 0,-1-5 320,6-5 0,-6-2-958,0-7 916,1 0 0,3-2 299,-4-3 0,4-9 0,-5-8 0</inkml:trace>
  <inkml:trace contextRef="#ctx0" brushRef="#br0">14247 1052 8044,'14'-5'0,"0"1"0,0-6 102,0 5 1,2-4 177,3 4 1,-1-6-29,5 2 0,1 1-470,4-2 0,-5 2 208,-4-1 0,-4-2-976,0 6 562,-1-6-312,-6 9 736,-2-4 0,-6 6 0,0 0 0</inkml:trace>
  <inkml:trace contextRef="#ctx0" brushRef="#br0">14431 867 8037,'8'8'622,"-3"6"1,-3 2-252,-2 8 1,0-5-66,0 4 0,0 0-61,0 0 1,0 4-241,0-3 0,0-4 82,0-1 0,0 2-140,0-2 0,0 0-225,0-5 0,4 0-1057,1 0-197,0-6 643,1-1 516,2-7 1,2-7 372,-1-2 0,1-10 0,4-3 0</inkml:trace>
  <inkml:trace contextRef="#ctx0" brushRef="#br0">14659 753 8037,'14'0'-371,"2"7"309,3 2 1,-3 5 186,3 5 0,1-1 202,-1 6 0,0-1 446,-5 6 1,1-1-404,-1 1 1,0-6-127,0 1 1,-4 0-294,-1 4 0,-6-4 112,2-1 0,-5 1-57,-5 5 0,-4-1 51,-10 0 1,-3 1-370,-7-1 1,-4-1-55,0-3 0,1-2-133,9-3 0,2-8 499,7 3 0,0-9 0,-1 1 0</inkml:trace>
  <inkml:trace contextRef="#ctx0" brushRef="#br0">15043 1109 8954,'14'0'707,"0"0"0,2 0-517,3 0 0,3 0 25,7 0 1,4-6-430,0-4 0,6 2-94,-1-1 1,-3 1-807,-2-2 230,-3-2 0,-8 10 884,-3-3 0,-9-3 0,-4 1 0</inkml:trace>
  <inkml:trace contextRef="#ctx0" brushRef="#br0">15171 768 7900,'1'22'318,"4"-3"1,-3 3 254,2 2 0,0 9-180,0 5 0,-2-2 222,3 2 0,-4-2-190,-1 2 1,0 2-329,0-7 1,0 5-82,0-5 0,0 0-786,0-5 0,2-1 770,3-3 0,-4 3 0,5-5 0</inkml:trace>
  <inkml:trace contextRef="#ctx0" brushRef="#br0">15825 782 8080,'0'-14'655,"-7"-1"0,0 3-1401,-8 2 1,6-1 623,-1 7 0,1-1 800,-5 5 1,-2 6-260,-3 4 0,2 9-171,-7 4 1,2 6 433,-2 4 1,-1 8-237,6 6 0,-5 2-165,5-1 0,2-4-149,7 3 1,4-4-104,6-5 0,0 0-251,0-10 1,6 2-621,4-11 1,7-6-114,2-8 1,6-4 428,-1-1 0,3-6-123,1-4 1,1-9 215,-1-4 1,-1 1 432,-3-2 0,1 0 0,-6-4 0,0-1 0,-5 1 0</inkml:trace>
  <inkml:trace contextRef="#ctx0" brushRef="#br0">15867 1038 8047,'0'-14'-1032,"-1"6"1955,-4 3 1,4 10-332,-4 4 0,-2 9-112,3 0 0,-1 6-103,5-5 1,0 5 30,0-5 0,0 0-263,0-5 1,0 0-101,0 0 0,6-6-155,4-3 0,4-3 162,5-2 1,-2-2-241,7-3 0,-5-4 65,5-10 0,-7 1-138,2-5 0,-3 1-4,-2-2 1,-6-1-90,-3 6 1,-4-2 73,-1 2 1,-3 3-4,-6-2 1,-2 2 28,-13 1 1,5 1 93,-5 0 1,2 6 104,-2 3 0,-1 4-93,6 1 1,0 6 9,5 4 1,1-2-99,4 1 1,3 0-124,6 6 1,0-6 31,0 1 327,0-7 0,12 9 0,4-4 0</inkml:trace>
  <inkml:trace contextRef="#ctx0" brushRef="#br0">16266 796 8042,'0'27'863,"0"-3"0,0 7-555,0-2 0,-2 4-78,-3 0 1,2 2 191,-6 3 1,-1-4-107,-4-5 0,0-1-157,-1 1 1,3-2-28,2-4 0,-1-2-146,7-7 1,-6-4-168,5-1 204,1-6 0,5-4-672,4-14 0,8-5 299,5-9 1,6-1-529,-5-3 1,5-2 249,-5-2 1,0-5 51,-5 5 0,0 2 334,0 2 0,-1 4 310,-3 6 1,1 2 238,-7 7-338,7 6 0,-9 8 783,3 9 0,-4 15-328,-1 4 0,-1 6 270,-4-1 1,2-3-359,-7 3 0,7-3-190,-2-2 1,4-4-252,1 0 1,0-5-510,0 4 0,0-5-43,0 1 1,1-8 110,4-2 546,-3-5 0,10 2 0,-4-6 0</inkml:trace>
  <inkml:trace contextRef="#ctx0" brushRef="#br0">16678 668 8006,'0'-8'974,"0"2"0,-5 12-586,0 4 0,-6 2-160,2 3 1,1 4-290,-2 0 0,7 4 107,-1-4 0,2 5-184,2-5 0,0 1 90,0-1 1,6-3-180,4 3 1,-2-3 29,1-2 0,1 0 39,4 0 1,-5-4 34,1-1 1,-7 1 67,2 4 0,-4 2 225,-1 3 1,-6-3-131,-4 3 1,-7 1 83,-2-1 0,-6 2-72,1-2 0,2-4-70,-2 4 1,5-3-1,-4-2 1,5 1-105,-1-1 0,4-5-31,0 1 1,1-7-705,0 2 208,6-4 0,-3-7-43,6-4 692,0-2 0,5-15 0,0-3 0</inkml:trace>
  <inkml:trace contextRef="#ctx0" brushRef="#br0">16692 881 8001,'29'0'0,"-1"0"0,0 0 298,1 0 1,-1-1-56,1-4 1,-1-1-50,1-4 1,-3-2-544,-2 2 0,1-1 190,-6 2 0,5-2-1018,-5 6 547,0-6 630,-5 3 0,-6-6 0,-2-1 0</inkml:trace>
  <inkml:trace contextRef="#ctx0" brushRef="#br0">16962 583 8001,'-8'6'298,"-3"-1"160,7 9 0,-8-1 293,3 10 1,-2 6-258,1 4 0,-1 7 86,7-3 1,-6 9-171,5 2 1,1 1 348,4-2 1,0-7-319,0 2 0,0-9-202,0 1 0,6-6-480,3-4 1,9-4-656,1-6 1,6-6 895,-1-3 0,3-3 0,1-2 0</inkml:trace>
  <inkml:trace contextRef="#ctx0" brushRef="#br0">1792 3312 8465,'-2'-19'323,"-2"1"1,2-1-229,-3 4 0,4 6-407,1-1 1,1 7 738,4-2 1,3 4-102,6 1 1,7 0-305,2 0 1,4 0 66,2 0 1,5 0-281,4 0 1,2 0-174,-2 0 1,1 0-221,-6 0 0,-4 0 171,-6 0 413,-11 0 0,7-6 0,-12-2 0</inkml:trace>
  <inkml:trace contextRef="#ctx0" brushRef="#br0">1934 3440 8465,'0'10'-265,"0"-1"0,13-6 224,6 2 1,6-3 233,3-2 1,1-2-542,-1-3 1,1 2 194,-1-6 1,-7 4 152,-7-4 0,0-1 0,-6-4 0</inkml:trace>
  <inkml:trace contextRef="#ctx0" brushRef="#br0">1934 3554 8423,'-28'29'-156,"-1"-1"1,2 4 189,4-4 1,8 2 270,11-11 0,2-5-167,2-4 0,8-7-217,6 2 0,13-10 156,11-5 0,3-9-143,2-4 0,4-3-945,0 3 835,1-4 0,-12 5 0,-1-7 0</inkml:trace>
  <inkml:trace contextRef="#ctx0" brushRef="#br0">1991 3142 8417,'19'11'0,"0"3"0,0-1-37,-5 10 0,5 7 195,0 8 1,-5 0 98,-4 5 1,-7-8 10,2 7 1,-4-4-56,-1 0 0,-3 3 49,-7-3 0,-1 2-24,-12-2 0,-7 7-223,-8-2 0,-3 8-98,-2-4 0,2 3-262,3-7 0,3 1 219,7-10 0,6-8-628,3-7 1,3-9 104,2-5 649,6-4 0,2 5 0,6 2 0</inkml:trace>
  <inkml:trace contextRef="#ctx0" brushRef="#br0">2147 3654 8417,'29'0'0,"-1"0"0,-1 0 84,-3 0 1,1 0-142,-6 0 1,0 1 99,-5 4 1,0-2-685,1 7 1,-3-6 640,-2 6 0,-4-1 0,-6 5 0</inkml:trace>
  <inkml:trace contextRef="#ctx0" brushRef="#br0">2090 3696 8417,'8'7'0,"3"0"-218,-6 8 1,6 5 155,-1 4 1,1 9 507,-2 5 0,2 5-144,-6 4 1,0 2 65,-5 3 1,0 3-140,0-2 1,0-4 159,0-2 1,4-3-249,1-1 0,0-7-141,-5-3 1,2-4-534,2-6 432,-2-2-285,4-13 0,-6-5 196,0-12 0,-5-3-169,1-11 1,-7-6 39,1-4 0,-7-2-319,-2 2 0,-6-3 178,1-7 1,-1 1 459,1-1 0,3 7-196,7 2 0,1 11 196,4 4-38,-4 3 38,12 8 0,-6 8 356,7 10 0,-4 7-163,-1 2 1,-1 6 315,1-1 1,2 3-140,-7 1 1,6 1 16,-6-1 1,7 0-359,-2 1 1,-1-7 71,1-3 0,2-5-146,8-4 0,3-6 27,6-8 1,8-6-494,6-9 1,2-4 251,8-11 0,-5 3-384,5-7 1,-4 0 642,3-5 0,-5 1 0,3-1 0</inkml:trace>
  <inkml:trace contextRef="#ctx0" brushRef="#br0">2361 3853 8338,'0'14'-943,"-2"6"707,-3 4 0,2 3 1037,-6 1 1,1 1-237,-2-1 1,-1 1-142,6-1 0,-4-1-210,4-3-5,0 3 0,12-13-518,2 0 1,4-6 222,1-8 1,5-8-621,0-6 0,5-7 224,-5-7 482,6-1 0,-3-5 0,7-3 0</inkml:trace>
  <inkml:trace contextRef="#ctx0" brushRef="#br0">2474 3611 8338,'29'-10'-33,"-1"1"1,5 0 233,1-6 0,5-4-209,-1 0 0,8-4 57,1 4 0,-6 0-355,-8 5 1,-9-1 63,-5 1-644,-3 6 544,-8-4 342,-2 10 0,-12-4 0,-2 6 0</inkml:trace>
  <inkml:trace contextRef="#ctx0" brushRef="#br0">2702 3284 8328,'0'-8'-81,"0"2"1,6 12 246,4 4 0,1 9 78,-2 4 1,-3 9-136,-6 1 1,0 5 76,0-5 1,-1 2-82,-4-2 0,-1-3 77,-4 3 1,-2-3-253,2-1 1,2-6-35,-1 1-50,6-7-282,-4 4 1,9-15 214,3-6 1,7-8-380,7-11 1,2-3 226,-2-6 0,-2-1 99,7 1 0,-7 1 274,2 3 0,-3-2 0,-2 2 0,0 3 0,1 1 630,-7 6-238,-2 6 160,-6 8 0,-2 9-172,-2 10 0,-4-1-166,-7 5 0,1-4 27,0 5 1,0-2-197,0 2 1,1-2-40,3-3 0,-1-3-240,7 2 0,-1-6-323,5-3 1,0-4-74,0 4 630,0-6 0,6 4 0,2-7 0</inkml:trace>
  <inkml:trace contextRef="#ctx0" brushRef="#br0">2574 3838 7929,'0'15'-278,"0"-1"1,0 6 546,0 4 0,1-2 43,4 2 1,3-7-77,6 2 0,-1-3-392,-4-2 1,9-4 67,-4-1 1,-1-6-86,-4 2 0,1-10 21,4-4 1,-5-4 168,1-1 0,-2-7-298,1-2 0,4 1 20,-4-2 0,-1 2 152,2-2 1,-1-1 0,5 6 0,-4 0 303,-1 5 0,1 0 71,4-1 1,0 7 72,0 4 1,1 2-59,-1 2 0,0 0-104,0 0 0,-6 2-22,-3 2 0,-3 4 14,-2 7 0,0 5-182,0 4 1,-7-1 77,-2 6 0,-10-4-215,-5 8 1,-3 1-5,-1-6 1,-1 2-21,1-11 1,6 0 134,3-5 0,5-4-17,4-1 50,-3-6 0,13-1-25,0-7 0,8-6 60,11 2 1,3-6-41,7-4 0,-1 5-101,1 0 0,-2 0 53,-4 4 0,4-2-105,-3-3 0,-4 3-379,-1 2 124,-3-2 137,-2 10 0,-6-3 47,-3 10 1,-11 8 234,-9 6 0,0 6 0,-9-1 0,0 2 0,-4 3 0,-5-1 0,0 1 0,-1-1 0,6 1 0,-1-6 281,1 1-39,0-7 500,5 4-482,9-13 0,16-3 8,12-10 1,7 0-145,7-9 1,5 3-196,0-8 1,2 1 134,-2 0 1,-3 0-183,3-6 0,-4 7-294,-5-2 1,1 3 31,-6 2 380,-7 0 0,1 0 0,-5-1 0</inkml:trace>
  <inkml:trace contextRef="#ctx0" brushRef="#br0">2858 3838 8291,'0'-7'-1447,"0"2"1665,0 10 0,0 9 125,0 9 0,0 6 276,0 4 1,0-1-323,0 6 0,0-5-58,0 5 1,0-7-296,0 2 1,0-3 118,0-1 1,0-1-186,0 1 0,5-7 88,0-3-1251,-1-3 711,3-9 0,-1-7 574,4-9 0,2-16 0,-4-5 0</inkml:trace>
  <inkml:trace contextRef="#ctx0" brushRef="#br0">3000 3881 8279,'15'-20'21,"0"4"74,4-3 0,-1-2 46,5 2 1,3 0 112,7 5 1,-2-5-286,7 0 0,-6 0 122,1 5 0,-3 6-46,-1 3 0,-7 4 22,-3 1 1,-4 0-79,0 0 1,-6 12 115,1 7 0,-7 8-51,2 6 1,-4 5-117,-1 10 0,-6-2 144,-4 6 1,2-7-115,-1 3 1,1-1 109,-1-4 1,-4 1-285,3-11 1,-1-6-70,2-8-261,-4-3 276,5-8 0,-6-10-6,0-12 1,4-2-63,1-7 1,0-3 64,-6-7 1,3-3-59,2-7 1,-2-7 320,2-7 0,-3-13 0,-1-9 0</inkml:trace>
  <inkml:trace contextRef="#ctx0" brushRef="#br0">3256 3412 8240,'15'6'0,"-3"7"102,-2 6 1,-4 11 163,-6-2 1,0 10 100,0 0 1,-6 5-102,-4 4 1,-9 4-49,-4 6 0,-4 6-275,-2 3 0,2-4 91,4-5 0,-3-4-165,7-10 0,2 0 153,8-15 1,-2 2-1494,6-11 1471,0-6 0,5-7 0,0-6 0</inkml:trace>
  <inkml:trace contextRef="#ctx0" brushRef="#br0">3640 3384 8211,'6'-10'0,"4"1"0,4-1-89,5-4 1,0 0-95,10-1 0,-4 1 185,8 0 0,2 0 78,-2 0 0,-5 6-526,-4 3 170,-7 3 120,4 2 0,-15 8 145,-6 6 0,-8 2 0,-11 8 0,-3 0-13,-6 4 1,-1 5 115,1 0 1,0 1 134,-1-6 1,9-4 109,5-1 71,1-5-270,13 2 1,2-12-89,13-3 1,4-10 62,10-4 0,-3-9-168,9-1 0,-4-4-421,-2 4 0,-1-5 239,-3 5 1,-4 0-566,-6 5 802,-6 0 0,5 0 0,-5-1 0</inkml:trace>
  <inkml:trace contextRef="#ctx0" brushRef="#br0">3711 3327 8211,'0'9'0,"0"1"0,5-1-137,0 5 1,-1 7 221,-4 3 0,0 4 190,0 5 0,-1 3-56,-4 7 1,2 0 31,-6-1 0,-3 3-177,-6 2 1,2 4 100,-3 5 0,3 1-261,2 0 0,0-2 88,-1-2 1,1 0-158,0-5 0,1-6-175,4-4 1,-2-11-372,6 2 1,-5-6 284,6 1 0,-3-10 416,3-9 0,2-4 0,-4-1 0</inkml:trace>
  <inkml:trace contextRef="#ctx0" brushRef="#br0">3583 3796 8211,'15'-7'-367,"-1"-2"1,5 0 146,0-6 0,8 3 476,1-12 0,5 5-127,5-5 0,2 7-264,-7-2 1,0-2-118,-5 2 0,-6 2-774,-3 8 1026,-3-4 0,-8 5 0,-2-6 0</inkml:trace>
  <inkml:trace contextRef="#ctx0" brushRef="#br0">3868 3568 7078,'0'15'-566,"0"3"765,0 1 0,-2 5-39,-3-5 0,2 6 239,-6-1 0,4 1-227,-5-1 0,7-2-419,-1-3 0,2-8 93,2 3 1,2-9-203,2 0 0,4-10 80,6-4 0,7-6-20,3-4 296,-4-3 0,7-12 0,-5-3 0</inkml:trace>
  <inkml:trace contextRef="#ctx0" brushRef="#br0">4081 3568 7894,'-16'15'-62,"-3"-1"1,2 0 324,-7 0 0,0 7-118,-4 2 0,0 3 93,-1-3 0,-4 4-231,0-3 0,1 1 2,8-1 1,-1 1-77,6-6 1,5 0 5,5-5 127,5 1 0,0-6-207,8 0 1,4-5 45,6 0 0,7-8-79,3-6 0,3-2 51,1-3 0,-4 0-226,-1-4 1,1 3 83,5-3 1,-7 3-32,-3 2 0,-4 0 296,0-1 0,-1 1 0,0 0 0</inkml:trace>
  <inkml:trace contextRef="#ctx0" brushRef="#br0">3953 3782 8211,'-13'19'-28,"4"-1"0,-2 8 50,6-3 1,-4 6 255,4 4 1,0-1 103,5 6 0,-1-7-124,-4 2 1,3 2 20,-3-2 0,4-4-297,1-6 1,0-5 106,0 1 0,0-4-339,0 0 1,0-6-10,0 1 46,0-7 0,5 2-325,-1-10 0,7-5 211,-1-9 0,3 2-366,1-7 1,0-4 692,0-5 0,5-2 0,0 2 0,2 1 0,-2-6 0,-4 7 0,4-2 0,-3 3 0,-2 1 0</inkml:trace>
  <inkml:trace contextRef="#ctx0" brushRef="#br0">4138 3838 8190,'6'-14'-1969,"-4"6"2275,4-4 1,-8 10 48,-2-3 1,-4 9-359,-6 0 0,-1 7 99,1-1 0,-5 2-168,0 3 0,-4-6-15,4 1 1,0-1 106,4 5 0,1-4-2,0-1 0,1-4-329,4 4 337,3 1 0,6 4-33,0 0 1,6 1 265,3-1 0,9-5-82,1 1 1,6-1 41,-1 5 0,2-4-65,3-1 1,-5-5-37,-1 0 0,1-2-550,4-2 1,-1-2 244,-3-2 0,1-4-915,-6-7 1102,7 1 0,-11 0 0,6 0 0</inkml:trace>
  <inkml:trace contextRef="#ctx0" brushRef="#br0">4365 3554 8185,'15'-6'0,"0"3"5,4-7 1,3 1 5,7-6 0,1 1 41,3 0 1,-3-5 167,3 0 1,-4 2-409,-6 7 0,3-1 121,-7 6 1,-5-4-161,-5 4 259,-6 1 1,1 10-401,-14 3 1,-6 10 166,-12 5 0,-2 3-202,-3 1 1,-4 2 402,-5 3 0,-1-1 0,0 6 0,7-5-94,3 5 0,4-6 15,6 1 1,2-8 424,7-1-217,6-7 1,3-3 345,10-9 1,9-5-112,10-5 1,11-4 48,7-10 0,6-3-403,4-7 0,3 1 91,-3-1 0,-4 3-138,-6 2 0,-2-1 48,-12 6 1,2 0-440,-11 5 0,0 4-23,-5 1-660,-6 5 836,-1-2 1,-18 8 274,-4 2 0,-7 3 0,3 2 0,-6 4 0,1-4 0,-9 4 0,3 1 0,-5 0 0</inkml:trace>
  <inkml:trace contextRef="#ctx0" brushRef="#br0">4522 3611 8185,'14'6'-990,"0"4"0,0-1 1123,1 5 0,-6-2-68,1 6 0,-7 5 431,1 0 1,-2 4-76,-2 2 0,0-1-540,0 0 0,-2-4-79,-2 0 0,1-7-354,-7 2-55,7-3 283,-3-2 324,6-6 0,-7-8 0,-1-8 0</inkml:trace>
  <inkml:trace contextRef="#ctx0" brushRef="#br0">4707 3511 8163,'14'-14'-627,"0"6"1129,-6 2 1,-2 8-234,-6 2 1,0 4-84,0 6 0,0 7 18,0 3 1,5 3-1,0 1 0,-1 2 20,-4 3 1,2 5-75,3 9 0,-4 4 65,4 6 1,1 4-191,-1 1 0,5 3 106,-6-8 1,1 3-108,-5-8 0,2 3 24,2 2 0,-2-5-52,3 0 1,-4-11-139,-1 2 1,0-10 48,0 0 0,0-4-614,0-6 495,0-2 1,0-12-793,0 1 374,0-7-102,0-9 0,0-5-29,0-13 761,0 7 0,7-17 0,0 4 0</inkml:trace>
  <inkml:trace contextRef="#ctx0" brushRef="#br0">5332 3924 9535,'0'9'-2008,"0"1"2008,0-1 0,0 5 0,0 1 0</inkml:trace>
  <inkml:trace contextRef="#ctx0" brushRef="#br0">6043 3369 8248,'8'-42'0,"-2"-3"-340,-6-2 0,0 8 145,0-4 1,0 8 625,0-3 0,-5 7 1,1-3 1,-6 9 9,5 1 1,-6 7 138,2-2 0,1 10-173,-1 4 1,4 3-345,-5 2 0,7 8 156,-2 6 1,-1 10-225,1 14 1,-1 8 106,1 15 0,4 7-234,-2-28 1,1 1 0,0 33-34,2 7 1,0-2-137,0-3 1,0 3 185,0-8 0,0-3-18,0-12 1,0-2-888,0-6 1,0-7 405,0-13 1,-7-4 178,-8-1 0,0-10 65,-9 1 0,-1-9 369,-9 0 0,-2-4 0,-7-1 0,1-12 0,2 5 0,-2-12 0,-4 0 0</inkml:trace>
  <inkml:trace contextRef="#ctx0" brushRef="#br0">5503 3682 8248,'6'-32'-287,"4"4"0,8 9 115,6 0 0,9 5 996,5 4 0,10 4-356,4 6 0,-2 0-242,2 0 1,-1 0-772,1 0 1,-3 0 141,-6 0 403,6 0 0,1 6 0,7 2 0</inkml:trace>
  <inkml:trace contextRef="#ctx0" brushRef="#br0">6484 3142 8317,'-13'1'0,"4"4"0,-2 0 528,6 9 0,-5 0-53,6 15 1,-7-1-130,1 15 0,-3-2-154,-1 11 0,0 0-116,0 5 0,4-5-271,1 0 1,6-4 200,-2 4 0,5-8-291,5-1 1,4-9 193,10-10 1,3-5-1644,7-9 1734,-1-4 0,7-19 0,1-3 0</inkml:trace>
  <inkml:trace contextRef="#ctx0" brushRef="#br0">6654 3227 8317,'7'14'439,"1"1"222,6-1 1,0 2-130,0 3 1,2-2-215,3 7 1,0-1-328,9 6 1,-2-6 98,7 1 1,2-5-389,-2 5 1,0-7-29,-5 2 0,1 2-210,-1-2 1,-6 0 222,-3-5 1,-4 0-466,-6 0-725,-3 0 736,-6-6 767,0-1 0,-6-14 0,-2-1 0</inkml:trace>
  <inkml:trace contextRef="#ctx0" brushRef="#br0">7010 3057 9419,'0'14'1002,"-5"6"-568,0 4 0,-6 9-32,2 5 1,-10 13-185,-5 1 1,2 1 31,-2-5 0,1-4-267,-6 3 0,2-2 108,4-3 1,7-5-759,6-4 0,7-8 3,-2-1-1433,4-7 2097,7-3 0,2-1 0,6-5 0</inkml:trace>
  <inkml:trace contextRef="#ctx0" brushRef="#br0">7223 3412 9141,'14'0'699,"2"-2"-551,3-2 0,3 0 19,7-5 1,5 4-271,4-4 1,-1 4 96,0-4 0,-5 5-776,1 0 1,-9 2 781,-5 2 0,-3 0 0,-2 0 0</inkml:trace>
  <inkml:trace contextRef="#ctx0" brushRef="#br0">7365 3213 8233,'8'0'-8,"5"6"187,-4 4 0,-2 4 426,-3 5 1,3 8-132,-3 6 1,1 6-231,-5-1 1,0 3-372,0 2 1,0-7 145,0-2 1,0-1-723,0-5 1,6 2 422,4-11 1,3-2-192,1-7 1,5 1 470,0-6 0,6-7 0,-3-6 0</inkml:trace>
  <inkml:trace contextRef="#ctx0" brushRef="#br0">7792 3298 8233,'8'7'768,"-4"2"1,-2 5-134,-2 5 1,-5 3-258,0 7 0,-7-1-256,-2 1 0,-1-1-2,-4 0 0,4-4 145,0 0 1,3-7-394,2 2 0,4-3 112,6-2 0,0 0-180,0 1 0,6-7 38,4-4 1,2-2-60,3-2 0,5 0 139,4 0 1,-2 0 38,2 0 1,-2-6 75,2-4 1,2-1-55,-2 2 0,-3-4 190,-2 3 1,-4-2-92,0-2 0,-8-5 90,-2 0 0,-3 0-65,-2 4 0,-2 1-303,-3 0 0,-2 0-190,-8 0 0,-4 4-257,0 1 1,-4 1 65,4-2 1,-2-1 194,2 6 0,8-4-829,-3 4 1211,3 1 0,-3-3 0,0-1 0</inkml:trace>
  <inkml:trace contextRef="#ctx0" brushRef="#br0">7934 3227 8233,'14'6'220,"2"-2"171,3 5 1,3-4 13,6 4 1,-2-1 163,2 2 0,-3 7-124,9-3 1,0 4-165,0-4 0,3 0-276,-3 0 1,-1 1 97,-5-1 1,1 0-607,-1 0 0,-1 2-9,-3 3 1,-4-3-260,-6 3 0,-1-2 346,-3 2 1,-4-3-819,-6 3 1243,0-3 0,-13-2 0,-3 0 0</inkml:trace>
  <inkml:trace contextRef="#ctx0" brushRef="#br0">8346 3241 7638,'0'21'1763,"-6"1"-1184,-4 6 1,-2 7-224,-2 3 0,-5 2-173,0-3 1,-2 0-172,2-4 1,5-3-568,0 3 0,1-8 374,8-1 1,-4-6-1592,4 0 1388,0-8 0,7-5 384,3-10 0,3-9 0,6-8 0</inkml:trace>
  <inkml:trace contextRef="#ctx0" brushRef="#br0">8616 3213 8204,'29'16'0,"-1"3"0,-4-2 254,0 7 0,-7-5 426,2 4 0,-3 1 44,-2 5 0,-6-1-255,-3 0 1,-4 7-52,-1 3 0,-12 3-113,-7 2 1,-8 4-198,-6 1 0,-2 10-392,-3-1 1,3-3-130,7-7 1,7-9-2572,7-5 2984,0-9 0,12-10 0,-4-8 0</inkml:trace>
  <inkml:trace contextRef="#ctx0" brushRef="#br0">9057 3469 8016,'14'-14'0,"1"-1"534,-1 1 0,5 2-125,0 2 1,6-3-4,-1 4 1,-2 3-390,1 1-614,-5 3-328,2 2 1,-12 2 221,-3 3 703,-3 3 0,-21 12 0,-5 2 0</inkml:trace>
  <inkml:trace contextRef="#ctx0" brushRef="#br0">9043 3639 8016,'16'-1'329,"3"-4"0,-2-3 439,7-6 1,6 0-402,8 0 0,3-1-383,1 1 1,1 1-106,0 4 1,-1-2-337,1 6 0,-7 0 457,-2 5 0,-4-6 0,-2-2 0</inkml:trace>
  <inkml:trace contextRef="#ctx0" brushRef="#br0">10351 2872 8196,'-22'-14'-39,"3"-1"1,2 6-71,-2-1 0,3 7 427,-3-2 1,3 4 461,2 1 0,-5 8-175,0 6-405,0 7 0,11 9 33,3 3 0,-1 3 13,1 7 0,0 4-257,5 0 0,2 9 72,3 1 0,-2-2-681,6 2 1,-5 0 410,0-5 1,-2-3-232,-2-2 1,-2-4-26,-2-5 0,-4 1-219,-7-6 0,-3-4 117,-1-6 0,-7-7 567,3-2 0,-9-6 0,-1-8 0,0 0 0,-1-4 0,1-4 0,2-5 0,1-4 0</inkml:trace>
  <inkml:trace contextRef="#ctx0" brushRef="#br0">9782 3497 8196,'16'-36'0,"3"3"0,3 7 315,7 3 0,5 7-69,4 2 1,5 0-165,4 4 0,-3 4 81,4 1 1,-9-1-345,-1 1 0,-6 0 139,1 5 0,-3 0 42,-1 0 0,-7-6 0,-2-2 0</inkml:trace>
  <inkml:trace contextRef="#ctx0" brushRef="#br0">10550 3000 9084,'-14'6'804,"-2"3"-305,-3 10 1,3 5-121,-3 9 1,-1-1-205,1 6 1,-5 0 101,5 4 0,5-4-407,4 0 0,7-5-280,-1 5 1,2-12-339,2-3 1,0-5-292,0-4 0,6-6 99,4-4 940,-4-8 0,13-4 0,-3-6 0</inkml:trace>
  <inkml:trace contextRef="#ctx0" brushRef="#br0">10493 3199 8196,'14'-8'98,"1"3"1,0 3 35,4 2 1,-1 2 455,5 3 0,1 3-125,5 6 1,-6 0-349,1 0 1,0 1-87,4-1 1,-4 0-343,-1 0 1,-5-1-42,1-4 0,-3 4-342,-2-4 1,-2-1-306,-2 2 999,-4-7 0,1 3 0,0-6 0</inkml:trace>
  <inkml:trace contextRef="#ctx0" brushRef="#br0">10806 3000 8158,'0'15'-81,"0"4"0,-2 2 1005,-2 3 0,-4 4-299,-7 1 0,1 4-293,0 5 0,-2 1-208,-3-6 0,3 2 133,-2-2 1,2-4-580,2-1 0,4-3 183,1-10-1768,5 2 1158,-2-9 0,6-7-762,0-5 1511,0-14 0,6-4 0,2-6 0</inkml:trace>
  <inkml:trace contextRef="#ctx0" brushRef="#br0">10962 3014 8156,'19'0'0,"0"0"0,7 0 370,-3 0 0,4 6-50,1 4 0,-4 2 98,0 3 1,-7 3-123,2 1 0,-9 7-62,-6-3 0,-2 11-69,-2 3 1,-2 0-116,-2 1 0,-4-5 99,-6 5 1,-5-5-120,0 5 1,0-8-932,4-2 0,1-1 485,0-8 1,0 0-1263,0-5 1678,-1-6 0,1 5 0,0-5 0</inkml:trace>
  <inkml:trace contextRef="#ctx0" brushRef="#br0">11403 3227 8123,'10'-9'6,"-1"-1"0,-4 2-6,4-1 0,-1 1 811,2 3 0,2 4-257,-2-4 1,2 3-457,3 2 1,4 0-84,0 0 1,6 0-27,-2 0 1,4 0-24,2 0 1,1 0-364,3 0 1,-3 0-467,3 0 0,-9 0 103,-5 0 760,-3 0 0,-2 0 0,0 0 0</inkml:trace>
  <inkml:trace contextRef="#ctx0" brushRef="#br0">11588 3000 8191,'5'14'564,"-1"0"1,1 7-87,-5 2 1,0 4-149,0 2 1,-5 10 25,1 4 1,-3 3-101,3-4 0,2-4-314,-3 0 1,4-5-357,1 5 1,0-8-1125,0-1 1538,0-1 0,0-12 0,0 4 0</inkml:trace>
  <inkml:trace contextRef="#ctx0" brushRef="#br0">12569 2786 7997,'0'-28'0,"-5"4"-334,0 1 0,-6 4 108,2-5 1,1 5 461,-1-5 0,-3 7-47,-6-2 1,2 5-110,-3 4 0,1 4 182,-1 6 1,4 0-113,-4 0 0,3 8 81,2 6 1,4 13-83,1 11 1,6 4-13,-2 6 0,3 2 30,2 7 0,0 0-209,0 0 1,2-2 47,3-3 0,-4 4-51,4-4 1,-4-2-33,-1 3 1,-1-8-219,-4 3 0,-3-10-48,-6-5 0,-5 2 130,0-2 0,-6-2-245,1-7 0,2 1 130,-2-6 1,5-5 327,-4-4 0,-1-7 0,-4 3 0</inkml:trace>
  <inkml:trace contextRef="#ctx0" brushRef="#br0">12071 3085 7997,'19'-5'74,"0"0"1,6 1 169,-1 4 1,3 0-90,1 0 0,2 0-92,4 0 0,-6 0-746,1 0 1,-1 0 165,-4 0 517,-4 6 0,7-4 0,-5 4 0</inkml:trace>
  <inkml:trace contextRef="#ctx0" brushRef="#br0">12654 2488 7688,'8'14'-103,"-2"0"461,-6 1 0,0 5-60,0 4 0,0 9-292,0 5 0,-1 1 83,-4-1 0,2 3-693,-7-3 0,7 2 604,-1-2 0,-4 3 0,0-5 0</inkml:trace>
  <inkml:trace contextRef="#ctx0" brushRef="#br0">12953 2758 8087,'-29'14'0,"1"2"0,-1 3 0,1 3 205,0 7 0,-1 5 99,1 4 1,1 5 252,3 4 1,-1-3-585,6 4 0,2 1 60,7-2 1,4-1-321,6-8 1,0-5 182,0-9 1,1-5-628,4-10 0,3-2 375,6-7 1,0-7 355,1-2 0,5-17 0,2-4 0</inkml:trace>
  <inkml:trace contextRef="#ctx0" brushRef="#br0">12882 3042 8087,'19'15'116,"0"-1"0,4 0 143,-4 0 1,7 5 427,-3 0 0,4 0-363,2-5 0,-1-1-246,0-4 0,-4 2-882,0-6 1,-7 1 54,2-1-827,-3-3 1576,-8 4 0,4-12 0,-4-2 0</inkml:trace>
  <inkml:trace contextRef="#ctx0" brushRef="#br0">13109 2843 8087,'0'19'261,"0"0"1,-1 6 100,-4-1 1,-3 8-56,-6 1 0,-2 2-353,-3-2 0,2-3 112,-7 3 1,5-3-233,-5-2 1,8-4 106,2 0 0,2-2-1101,7 2 350,-6-4-151,9-12 961,-4-14 0,12-10 0,2-12 0</inkml:trace>
  <inkml:trace contextRef="#ctx0" brushRef="#br0">13365 2886 8087,'10'16'0,"-1"3"0,-6 1 599,2 4 1,-5 8-139,-5-4 1,-4 10-165,-10 0 0,1 4-62,-5 6 0,4-2-545,-5 6 0,2-6 72,-2 1 1,4-4-124,6-6 1,1-3 360,3-11 0,4 4 0,6-5 0</inkml:trace>
  <inkml:trace contextRef="#ctx0" brushRef="#br0">13863 2914 7923,'-7'15'74,"0"-1"33,-8 0 1,1 5 191,0 0 1,-2 1 471,-3-1 1,2-1-605,-7 5 0,2-5 42,-2 1 0,5-3-148,10-2 1,-2-5 200,6 1-379,0-7 76,5 10 1,2-10-31,3 6 0,2-4 12,8 4 1,4-5 68,0 0 1,6 3-79,-1-3 1,-2 1 97,1-5 0,-4 0-46,5 0 0,-7-1 35,2-4 1,-3 2 52,-2-7 1,-6 1-32,-3-6 0,1 1 12,-1 0 0,0 0-474,-5 0 1,-2-1 194,-2 1 1,0 0-536,-5 0 0,-5-5 310,-5 0 1,-2 0 450,2 5 0,3-1 0,-4 1 0</inkml:trace>
  <inkml:trace contextRef="#ctx0" brushRef="#br0">14147 2758 9089,'2'9'1474,"2"1"-1017,4-1 1,8 6-155,3-1 0,-3 2-128,3 3 0,3-4-99,2 4 1,-2-3 91,1-2 0,-4 2-664,5 3 0,-7-3 324,2 3 1,-3-3-832,-2-2 0,1 0 437,-1 0 0,-6 1-1012,-3-1 1578,-4 0 0,-1 0 0,0 0 0</inkml:trace>
  <inkml:trace contextRef="#ctx0" brushRef="#br0">14474 2687 8020,'-6'8'0,"-2"4"0,-6-2 0,-5 3 875,0 1 1,-7 6-281,3 4 0,-4 3 1,-2 1 0,1 7-213,0 3 1,-6 3-157,1 2 1,0-2-469,5-3 0,6 7 227,3-2 1,4-3-1085,6-7 0,3-5 618,6-4 0,1-5 480,4-10 0,3-9 0,6-8 0</inkml:trace>
  <inkml:trace contextRef="#ctx0" brushRef="#br0">14958 2943 8047,'-29'-7'0,"7"6"436,3-4 155,10-3 1,2 5 7,7-6 0,3 5-165,7 0 0,7-4-336,16-2 0,4-2 103,5-2 1,-1-1-448,-3 1 0,3 1 231,-3 4 1,-3-2-862,-2 6 1,-4-4-1506,-6 4 1376,-2 0 1005,-13 5 0,-2 7 0,-6 0 0</inkml:trace>
  <inkml:trace contextRef="#ctx0" brushRef="#br0">15100 2772 7968,'-8'0'135,"1"2"-71,7 3 1,0 9 601,0 9 0,0 6-182,0 4 1,0 2-705,0 3 0,2 1-106,3-6 1,-2 1-236,6-6 1,-4 0 172,5 1 0,-1-2-497,5-4 885,7-2 0,1-13 0,6-2 0</inkml:trace>
  <inkml:trace contextRef="#ctx0" brushRef="#br0">15853 2516 8125,'-8'-14'0,"-4"6"223,2 3 1,-2 4 414,-3 1 0,6 0-234,-1 0 1,1 13-125,-5 5 1,4 14-86,1 6 0,1 5 44,-2 4 1,4 4-229,6 5 0,0 1 120,0 0 1,2 0-645,2 0 1,-2-2 22,3-3 1,-4 2-273,-1-7 0,0 1 372,0-6 0,0-5-40,0-4 0,-6-5-70,-4-4 0,-7-5 500,-2-10 0,-6 3 0,1-8 0,-3-5 0,-1-7 0</inkml:trace>
  <inkml:trace contextRef="#ctx0" brushRef="#br0">15427 3298 8125,'0'-20'-599,"0"-1"419,0-3 1,12-1 766,7 6 1,8 0-173,6 5 1,4 0-359,5 0 1,1-1 89,0 1 1,-1 5-656,1-1 0,-7 1 118,-3-5 390,-3 6 0,-1-11 0,-1 3 0</inkml:trace>
  <inkml:trace contextRef="#ctx0" brushRef="#br0">15967 2431 8125,'0'14'-267,"0"5"285,0 0 0,-2 3 254,-2 2 1,-4 0 4,-6 9 0,4-2-73,1 3 1,-1-4-547,-4 3 1,4-5 183,1-4 1,6-4-1023,-2-5 1180,3-7 0,9-2 0,1-6 0</inkml:trace>
  <inkml:trace contextRef="#ctx0" brushRef="#br0">16280 2388 8125,'-2'16'142,"-3"3"1,-2 3 109,-8 7 1,1 1 312,0 3 1,0 2-772,-1 3 1,3 3-141,2-4 1,4-2-397,6-2 0,0-4 73,0-5 669,6-4 0,2-6 0,6 1 0</inkml:trace>
  <inkml:trace contextRef="#ctx0" brushRef="#br0">16393 2630 8125,'-15'28'0,"-4"1"0,1 1 296,-5 3 0,-1 3 193,-4 7 1,-4-2 223,4-3 0,-4 3-727,8-3 0,4-2 73,1 2 1,9-6-313,6 1 1,2-9 178,2-5 0,6-4-864,4 0 0,4-7 176,5-4 762,-3-8 0,11-11 0,-5-7 0</inkml:trace>
  <inkml:trace contextRef="#ctx0" brushRef="#br0">16337 2929 8125,'14'0'0,"-5"6"14,1 3 1,1 6 254,8 4 0,-3-4 376,3 4 0,1 2-667,-1-2 0,5 0 53,-5-5 1,1 0-601,-1 0 0,-8-1 278,3-3 0,-7 1-904,2-7 1195,-6 1 0,4-11 0,-7-2 0</inkml:trace>
  <inkml:trace contextRef="#ctx0" brushRef="#br0">16465 2744 8125,'-10'11'271,"1"3"0,4 10 478,-5-1 0,1 4-446,-5 2 1,4 1-35,1 3 0,-1-3-297,-4 3 1,1-3 90,4-1 1,-4-6-435,4 1 0,1-2 225,-2 2 0,7 1-1781,-1-6 1927,2-6 0,2-7 0,0-6 0</inkml:trace>
  <inkml:trace contextRef="#ctx0" brushRef="#br0">16777 2758 8125,'22'6'82,"-1"4"-82,-7 9 0,-1-2 653,-4 7 1,-2 0-178,-7 4 0,0 2-398,0 3 0,-8-1 2,-6 6 0,-2 0-149,-8 4 1,5 1-24,-5-1 1,5 1-76,-4 0 0,7-4-1395,2-6 1562,6 1 0,2-19 0,-2 6 0</inkml:trace>
  <inkml:trace contextRef="#ctx0" brushRef="#br0">17204 2730 8099,'0'14'456,"0"0"0,-6 2-647,-4 3 1,-3 1 75,-1 4 0,-2 3 50,-3-3 0,2 2 1166,-7 3 0,2-1-449,-1 1 1,4-1-673,9 1 0,-1-3 41,6-2 0,1-3-320,4-7 238,6 0 0,7-4 15,6-1 0,6-6-113,-1 2 1,2-5 99,3-5 1,1 2 150,3-6 1,-3-1-107,3-4 1,-4 0 201,-6-1 1,-2 6-100,-7-1 0,-6 1-58,-3-5 0,-4 0 32,-1-1 1,-1 1-281,-4 0 1,-8 4-171,-6 1 1,-6-1-242,1-4 0,-2 0-354,-3 0 1,5-5 981,1 0 0,-1-13 0,-4 2 0</inkml:trace>
  <inkml:trace contextRef="#ctx0" brushRef="#br0">17332 2744 8096,'20'14'0,"1"5"295,3 0 1,1 0-6,-6-5 1,5 5 157,-5 0 0,4 6-100,-4-1 0,2-2-379,-2 2 0,-5-5-210,0 4 0,0-4-291,-4 5 1,1-7-389,-2 2 0,2-3 920,-6-2 0,0 1 0,-5-1 0</inkml:trace>
  <inkml:trace contextRef="#ctx0" brushRef="#br0">17630 2616 8085,'-1'28'226,"-4"1"0,-4 1-91,-10 3 1,3-2 754,-3 7 0,3-4-495,2 3 1,-5-5-463,0 1 0,0-3-348,5-1 1,0-6 258,-1 1 1,6-7-319,-1 2 0,6 0 474,-6-4 0,7 2 0,-3-9 0</inkml:trace>
  <inkml:trace contextRef="#ctx0" brushRef="#br0">17886 2516 8097,'22'7'272,"-3"2"1,-4-1 443,-6 1 0,2 3-17,-6 6 0,0 0-273,-5 6 1,-2-2-363,-3 1 1,-1 3 128,-3-7 1,-4 0-255,3-5 0,3-2 145,-3-2-319,7-4 1,4-6 126,14 0 0,5-1-64,9-4 0,4 2-5,0-7 1,5 7 21,-5-2 0,5 4-495,-5 1 0,5 0 650,-5 0 0,7 0 0,-4 0 0</inkml:trace>
  <inkml:trace contextRef="#ctx0" brushRef="#br0">15228 3071 8372,'0'-14'435,"6"-1"0,3 6-97,10-1 1,-1 7 364,5-2 0,3 4-195,7 1 1,-3-5-919,3 0 0,0 1-187,-4 4 0,1 0-435,-11 0 0,0 0 527,-5 0 505,-6 0 0,4 6 0,-4 2 0</inkml:trace>
  <inkml:trace contextRef="#ctx0" brushRef="#br0">15313 3284 8273,'-14'22'0,"6"-6"925,3-7-508,4-5 0,7 2-1,3-6 0,4 0-98,1 0 1,5 0-276,0 0 0,0 0 100,-5 0 1,-4 1-161,-1 4 1,-6 3-57,2 6 0,-10 1-74,-4-1 1,-5 5 87,-5 0 0,-7 6-40,-2-1 1,-4 1 96,9-1 1,2 1 8,2-6 1,5 0 141,5-5 0,2 0-99,7 0 1,3-6-50,7-3 0,7-3 27,16-2 1,4-2 2,5-3 0,6-7-504,-1-7 1,1-5 189,-6 5 1,-5-5-700,-4 5 1,-10-1 981,-4 1 0,-3-3 0,-2-7 0</inkml:trace>
  <inkml:trace contextRef="#ctx0" brushRef="#br0">15555 2161 8239,'0'-8'0,"4"5"863,1 12 0,5 9-275,-6 15 0,1 10-247,-5 9 1,-6 12 34,-4 12-812,-2 3 0,5-27 1,-1 0-1,1-1 0,0 0 1</inkml:trace>
  <inkml:trace contextRef="#ctx0" brushRef="#br1">6071 2289 12140,'-9'0'-1724,"-1"0"2165,7-6-502,-9 4 1,5-3-68,-2 10 1,-2 3-37,6 6 0,-6 2 50,2 3 0,-3-2-183,3 7 0,-4-2 18,4 2 1,3 1-69,1-6 1,3-5 94,2-4 1,2-7 70,3 2 1,4-7 162,10-8 1,-2-1-7,7-12 1,0-1 23,4-4 0,2-1 25,3 1 0,2 6 129,3 3 1,-3 4-157,-7 6 1,-4 3 153,0 6 1,-12 3-95,2 6 1,-9 1 22,0 9 0,-5 3-128,-5 2 1,-7-2 52,-7 1 0,-7-4-26,3 5 1,1-7 50,-2 2 1,6-8-28,0-1 0,2-7 21,2 2 0,4-4 73,1-1 1,4-6-112,-5-3 1,7-4 353,-2-1-300,4 6 128,1-5 0,0 13-75,0 0 1,6 3-105,4 11 0,-2-1-94,1 11 0,-6 0 159,2 4 1,1 5-29,-1 0 0,0 5 69,-5-5 0,0 1-387,0-6 0,0 0-88,0 1 0,-5-7-363,0-3 788,-6-3 0,3-2 0,-6 0 1</inkml:trace>
  <inkml:trace contextRef="#ctx0" brushRef="#br1">5986 2786 8378,'8'7'-1195,"3"1"1402,-6 6 0,4 2-12,-4 3 1,4-2 139,-4 7 0,5-7 164,-6 2-328,8-3 0,-9-4-63,6-2 1,-4-4-24,4-6 1,1-3-211,4-6 0,7-7 188,2-13 1,6 1-59,4 0 1,3-7 0,7-2 0</inkml:trace>
  <inkml:trace contextRef="#ctx0" brushRef="#br1">9669 1791 8071,'0'-8'1040,"0"2"-891,0 6 90,0 0 55,0 6-233,0 2 1,1 5-45,4-4 0,-4 4 94,4-4 0,-3-1-124,-2 2 1,0-5 226,0 4-184,0 1 0,0-1 161,0 1-47,0-7-95,0 9-3,0-10-179,0 4 145,0-6 0,0 2-185,0 3 226,0-4-257,0 5 204,0-6 1,1 0-50,4 0 126,-3 0 82,10 0 1,-9 0 145,7 0-221,-1 0 1,6 0 18,-1 0 0,0 0-37,0 0 0,0 0 1,1 0 1,0 0 0,4 0 1,2 0-18,3 0 1,3 0 15,-4 0 0,2 0-1,-1 0 0,3 0 42,-3 0 1,3 0-45,1 0 0,-4 0-88,-1 0 0,0 0 86,0 0 0,3 0-41,-8 0 1,3 0 7,-2 0 0,2-1-12,2-4 1,4 4-11,-3-4 1,3 2 26,1-2 1,2 3-36,3-2 0,-3 2 28,3 2 1,-7 0 26,-3 0 1,0 0-24,0 0 0,4 0-7,-3 0 1,-4 5 4,-1-1 0,2 1-1,-2-5 1,4 0-46,-4 0 0,0 0-1,-4 0 0,4-1 87,-1-4 0,3 3-49,-2-2 1,-2 2-3,7 2 1,-5 0 1,5 0 1,-1 0-44,6 0 1,-2 0 22,-4 0 0,4 0-9,-3 0 0,1-2 50,-1-2 1,1 2-5,-6-3 1,5 4 133,-5 1 1,0 0-158,-5 0 1,2-5 75,3 0 0,-8 1-54,3 4 1,-3 0 56,3 0 0,-4 0-15,-1 0 0,-4-2-8,4-3 1,-4 4 50,5-4-84,-1 3 0,5 2-40,1 0 1,-6 0 55,1 0 1,-1 0-108,5 0 1,-4 0 125,-1 0-49,1 0 1,-1 0 46,1 0 0,-6-1 74,6-4-60,-7 3 1,5-4 294,-3 6-292,-4-6 0,6-2 1,-7-6 1,0 4-164,0 1 1,0-1 149,0-4 0,0-5-621,0 0 0,0-6 79,0 1 467,0 4 0,-7-14 0,-1 4 0</inkml:trace>
  <inkml:trace contextRef="#ctx0" brushRef="#br0">5872 2161 8430,'-14'0'558,"0"-6"49,6 4-77,2-4-125,6 6-256,0 0 1,6 0-290,4 0 1,4 0 95,5 0 94,3-7 0,6 4-102,1-6 0,1-2 65,3-8 1,-3 3-103,3-3 0,-9 8 81,-5 1 0,-3 7-76,-2-1 185,0 2-228,-6 2 1,-3 0 36,-10 0 1,-9 6 65,-10 4 0,-8 4 71,-1 5 1,0-3-52,5 3 1,-1-8 229,1-2 1,1-4-132,3 4 0,4-5 294,5 0-142,7-2 104,2-2-579,25 0 0,5 0 228,18 0 0,7-6 0,2-2 0</inkml:trace>
  <inkml:trace contextRef="#ctx0" brushRef="#br0">3555 5146 8187,'-6'-20'0,"-1"9"-173,-2-3 1,-4 2 285,4-2 0,1 2 327,-2 2 0,1-1-233,-5 6 0,-2-6-75,-3 2 0,3 1 5,-3-2 0,-1 7 11,1-1 0,-5 2-29,5 2 0,-5 6-7,5 4 0,-1 9 176,1 4-177,3 4 0,-5 8 42,7 3 0,0 8-8,0 1 0,1 1-168,4-6 0,-2-1 96,6-3 1,0-5-223,5-9 0,8-3 74,6-7 0,2-6-99,8-4 1,-1-4 7,6-4 1,-1-9-10,1-6 0,4-6-168,0 1 1,0-3 47,-4-1 1,-1-1-19,1 1 0,-7 0 101,-3-1 1,-4 5 70,0 1 1,-6 5 31,1-1 1,-7 4 0,2 0 1,-4 6-21,-1-1 427,0 7 264,0-3-437,0 25 1,-5-5 351,1 19 0,-6 0-187,5 10 0,-6 1 207,2 4 1,3 2-154,1 7 0,-2 2-283,3 2 0,-3-2 73,3 2 1,2-4-229,-3-5 1,4-3-51,1-6 0,-2-5 121,-3 0 1,2-8 156,-6-2 1,4-1-94,-4-8 0,4-2-9,-5-7 0,6-4 16,-6-6 0,5 0 114,-4 0 0,-1-2-389,-4-2 1,2-6-464,2-9 0,-1-3-480,6-6 1,-1-1 1168,1 1 0,4-7 0,-6-1 0</inkml:trace>
  <inkml:trace contextRef="#ctx0" brushRef="#br0">3640 5431 8215,'6'8'0,"-4"4"-42,3-2 1,1 2-75,-1 3 1,0 0 631,-5 4 1,0-1-199,0 5 0,0 1-452,0 4 0,-5 1 101,0-1 1,-6-4-114,2 0 0,1-7 77,-2 2 0,5-8-186,-4-1 41,6-7-15,-3 3 0,7-6 62,4 0 0,0 0 48,9 0 0,-3 0 33,8 0 0,-3 0-37,-2 0 1,0 6 419,0 4 1,-1 7-111,-4 2 1,-2 6 229,-7-1 0,0 3-61,0 1 0,-2 1 21,-3-1 0,-3 1 261,-6-1 0,0-4-212,0 0 0,1-7-6,4 2 1,-2-3 152,6-2-547,0-6 1,7-2 147,2-6 0,6-3-941,9-6 1,5-4-135,9-16 0,-2 4 901,7-8 0,7-3 0,5-1 0</inkml:trace>
  <inkml:trace contextRef="#ctx0" brushRef="#br0">4280 5502 8290,'6'8'0,"4"-2"500,9-6-276,-3 0 0,10 0-69,-2 0 0,9 0-151,5 0 1,-1-2-118,0-2 1,-5-3-495,1-2 1,-9-2 175,-5 6 0,-3 0 431,-2 5 0,-6-6 0,-2-2 0</inkml:trace>
  <inkml:trace contextRef="#ctx0" brushRef="#br0">4337 5772 8247,'-14'14'0,"6"-4"0,3-1 0,3-6 352,2 4 0,8-7 581,7 0 1,5-5-494,9 0 0,5-4-225,4 4 1,3-6-57,2 1 0,-5 4-197,0 1 1,-2-1-291,2 1 304,-10 0 0,-2 5 190,-7 0-166,0 7 0,1 7 0,2 8 0</inkml:trace>
  <inkml:trace contextRef="#ctx0" brushRef="#br0">5233 4947 8047,'6'-8'0,"2"2"-181,6 6 242,0 0 1,0 13 222,1 6 1,-1 11 298,0 3 0,-4 13-346,-1 1-164,-6 0 1,4 4-8,-7-4 1,0-2 115,0 2 0,-7-7-261,-2-3 0,-4-5 100,-1 1 0,0-4-77,-1-6 1,-4-2 3,1-7 1,-6-6-22,5-3 1,-6-4 103,1-1 1,3-8 0,2-6 1,5-2 10,5-7 0,-2-3-11,6-7 1,2 3-13,7-3 1,11 5 24,8 4 1,4-1-307,2 6 1,-1 4-121,1 6 0,-1 6-156,0-2 0,1 5 71,-1 5 466,-6 3 0,5 6 0,-5 0 0</inkml:trace>
  <inkml:trace contextRef="#ctx0" brushRef="#br0">5446 5473 7744,'0'-8'1227,"6"-4"-1124,-4 10 1,10-4 526,-2 6-462,2 0 1,3 6-152,-1 4 1,-6 2 111,-3 3 0,-4 5-208,-1 4 1,0 4 85,0 5 0,-6-1-33,-4 6 0,-2-7-48,-3 3-93,8-4-40,0-8 28,1 5 165,4-12 0,-2 0-170,8-11 1,4-4 98,6-4 0,5-9-172,0-6 0,7-5 121,-3 5 1,4-6-78,2 1 0,-1 2 18,1-1 1,-3 5 28,-2-1 0,-3 10 341,-7 4-169,0 3 1,-6 10 280,-3 7 0,-4 5-149,-1 9 1,-6 5 332,-4 4 1,-2 5-180,-2 4 1,-1-3 83,1 4 1,-2-2-31,-3 1 1,2-1 43,-7 6 1,7-8-237,-2-1 1,3-7 201,2-7-303,0-7-299,6-2 240,-5-12 1,7-3-121,-4-10 1,3-4-233,2-10 0,3-5-466,-2-9 1,2 1-928,2-6 919,0 0 832,0-4 0,-6-1 0,-2 1 0</inkml:trace>
  <inkml:trace contextRef="#ctx0" brushRef="#br0">5545 5502 8190,'15'-14'-395,"-1"-5"276,0 0 1,2-5 414,3 5 1,-3-5-130,3 5 0,1-4 110,-1 4 1,5 0-85,-5 5 1,0 4-8,-5 1 1,0 5-108,0 0 0,-4 2-108,-1 2 1,-6 2 95,2 2 1,-3 6-119,-2 9 1,0-2 19,0 7 1,-7 0 80,-2 4 1,-4-1-495,-1-3 0,5 1 73,-1-6 371,7 0 0,-3 1 0,6 2 0</inkml:trace>
  <inkml:trace contextRef="#ctx0" brushRef="#br0">6128 5573 8130,'-9'1'-33,"-1"4"0,1-2 83,-5 7 0,-1 6 139,1 7 0,0 6 148,0 4 1,0 2-81,-1 3 0,1 3 186,0-3 1,1 3-194,4 1 0,2-1-42,7-3 1,0 2-184,0-7 2,0-6 1,7-7-662,2-6 1,4-6 403,1-3 1,5-5-552,0-5 1,5-3 24,-5-6 756,0-6 0,1-2 0,2-7 0</inkml:trace>
  <inkml:trace contextRef="#ctx0" brushRef="#br0">6043 5886 8130,'14'0'64,"0"0"1,1 4 102,-1 1 1,6 0 291,4-5 1,3-2-402,1-3 1,6-1-312,-1-3 0,0-4-133,-5 4 1,1-2 173,-1 1 1,-6-3-232,-3 4 0,-5 1-138,-4-1 581,3 5 0,-12-8 0,6 4 0</inkml:trace>
  <inkml:trace contextRef="#ctx0" brushRef="#br0">6370 5615 8109,'-6'15'-268,"-4"-1"0,2 6 581,-1 4 1,-1 8 476,-4 1 0,-5 6-272,0-1 1,0 3-193,5 2 0,0-7-188,0-2 1,4 0 218,1-1-245,5 1 1,-2-12-43,6-3 1,6-4-1156,4 0 773,3-7 1,1 3 195,0-7-1396,0 1 930,7-11 0,-5-7-230,3-6 0,1-1 812,-1 1 0,0-3 0,-5-7 0</inkml:trace>
  <inkml:trace contextRef="#ctx0" brushRef="#br0">6427 5985 8109,'9'-8'-40,"1"3"1,-1 4 289,6 1 1,-1-5 265,0 0 0,5-1-476,0 1 1,1-1 17,-1-3 1,-3-2-1226,3 6 133,-3-6 1034,-2 9 0,0-11 0,1 6 0</inkml:trace>
  <inkml:trace contextRef="#ctx0" brushRef="#br0">6654 5758 8109,'8'0'-564,"-1"0"564,-7 6 0,0 3 1375,0 10-860,0-3 0,0 6-353,0-3-159,0-3 0,0 9 344,0-6-1127,0 7 438,0-11 122,-7 6 1,6-7-455,-4 0 487,3 1 187,2-8 0,0 6 0,0-5 0</inkml:trace>
  <inkml:trace contextRef="#ctx0" brushRef="#br0">6825 5729 8109,'14'-6'0,"0"4"118,1-2 0,-1 2 740,0 2-631,0 0 0,0 6 130,1 4-220,-1 2 0,-5 4 3,1 3 1,-7 3-39,2 7 0,-4 1-203,-1 3 0,-6-1 121,-3 5 1,-6-3-160,-4 3 1,2-3-811,-7 4 520,1-7 259,-6 4 0,-1-5-649,-3 3 819,3-9 0,-5 9 0,7-11 0</inkml:trace>
  <inkml:trace contextRef="#ctx0" brushRef="#br0">7451 4905 8133,'0'-8'121,"-2"1"149,-3 7 1,2 0-15,-6 0-76,5 13 0,-8 4 45,2 17 1,-2 4-1,-3 9 1,1-1 10,0 6 0,0 0 15,0 5 1,1 0 137,3 0 1,-1-5-105,7 0 0,-3-5 162,3 5-267,2-12 0,-4 7-249,6-9 89,6-3 1,2-7 50,6-9 1,7-4-203,2-6 1,6-3-161,4-6 0,2-6-479,3-3 1,1-6 82,-6-4 1,0-3-1301,-4-6 1987,-1-1 0,1 1 0,-1-1 0</inkml:trace>
  <inkml:trace contextRef="#ctx0" brushRef="#br0">7834 5075 8133,'0'-14'168,"0"0"420,0 6-396,0 2 0,-4 9-99,-1 6 0,-6 7 260,1 12-143,4 7 1,-7 2 0,6 7 58,-8 3 0,3-1 37,2 6 0,-1-1-16,6 1 0,1-2-250,4-2 1,6-10-228,3 0 1,6-8-193,4-7 0,-2-4-487,7-9 1,-1-4-1021,6-6 1886,-7-6 0,11-9 0,-3-7 0</inkml:trace>
  <inkml:trace contextRef="#ctx0" brushRef="#br0">8161 5089 8288,'0'15'99,"-4"-1"93,-1 0 1,0 2-142,5 3 66,-6-3 0,4 9 4,-2-6 0,-3 1-89,3-1 0,-3 2 58,2 3 0,4-2 54,-4-3-256,4-4-70,1 6 135,0-13 1,1-2-179,4-6 1,3-1 92,6-4 0,2-3-146,3-6 1,-3-2 116,2-3 1,3 2-108,-2-7 1,0 5 174,-5-5 1,0 5-25,1-4 1,-1 5 237,0-1-76,-6 4 0,3 5 542,-6 1-322,-1 5-201,-4-2 1,0 14 20,0 6 0,0 7 333,0 7 0,0 1-131,0-1 0,0 7-83,0 3 0,-1 4 58,-4 6-347,4 2-715,-6 7 830,7 0 1,-4 3-95,-1-3 1,-5 1 118,6-10 0,-8-6-95,3-4 1,1-11 86,-1 2 1,4-12-15,-5-3 0,1-4-48,-5-6 0,0-2-1,-1 3 0,1-10 325,0-4-645,-7-4-18,6-8 1,-6 4-322,7-7 0,4 1 675,1-6 0,6-6 0,-4-1 0</inkml:trace>
  <inkml:trace contextRef="#ctx0" brushRef="#br0">8517 5289 7697,'0'14'179,"0"0"1,-2 6-139,-2 4 0,0-2-71,-5 2 1,-5 0-172,-5 4 1,0 1 144,5-1 0,4-6-151,1-3 0,1-3-128,-2-2 10,4-6 243,6-2-25,0-6 40,0 0 30,6-6 0,1 3-5,2-7 1,4 6 226,-4-6 176,4 7 0,1-3-59,0 6 0,-1 1 83,-4 4 1,2 3-73,-6 6 0,0 5 117,-5 0 1,0 6 229,0-1-503,0 3 0,-2 1-12,-2 1-96,2-7 1,-4-2-95,6-5 1,0-1-691,0 0 375,0-6 1,1-2-406,4-6 0,-3-6 765,2-4 0,4-9 0,0-3 0</inkml:trace>
  <inkml:trace contextRef="#ctx0" brushRef="#br0">8773 5587 8033,'14'0'57,"0"6"477,-6-4 622,5 11-837,-12-6 0,6 9 34,-7 3-166,-7 3 0,-1 7-180,-6-1 1,-5-1-343,0-3 1,0 3-200,5-4 0,1-2 534,4-2 0,3-3 0,6-2 0</inkml:trace>
  <inkml:trace contextRef="#ctx0" brushRef="#br0">9171 5018 7012,'8'0'989,"-2"0"-934,-6 0 186,6 0-8,-4 0-149,4 7-13,-6-6 1,0 12 36,0-4 0,0 4-42,0 1 1,0 2-3,0 3 1,-4-3-91,-1 3 115,-6-3-25,3 4 0,-2-4-159,1 3 145,-1 3 0,1-6 4,-1 3-15,1 3 0,0-6 2,-1 3 0,7-4 53,-2 0-107,4-1 4,1 0 1,1-6-39,4-3 1,3-5 40,6-5 0,0 0-221,0-9-5,7 3 179,1-10 1,7 6-90,-1-4 0,-1 3 77,-3-3 0,1 3-26,-6 2 1,-2 0 85,-7-1-16,2 8 188,-4-6-225,0 11 87,-2-4 56,-6 6-32,0 0 1,0 6-18,0 4 0,0-2-1,0 1 0,-1 1 7,-4 4 0,2 0 17,-7 0 1,6 5 5,-6 0 0,2 5 117,-1-5-152,-4 6 1,7-1 172,-4 9-166,-2-3 1,5 9 75,-2-5 1,-2 5 121,6-1 0,-6 3-186,2 2 0,1-7 3,-2-3 1,5-3 55,-4-1-31,6-7-14,-10-2 0,10-7 214,-6-4-173,5-2-39,-8-7 0,9 0 94,-7 0-202,1 0 0,-6-8-175,1-6 0,0-2-13,0-8 1,4 1-280,1-6 1,4-6-402,-4-3 0,5-4 19,0-6 892,2 4 0,2-11 0,0 4 0</inkml:trace>
  <inkml:trace contextRef="#ctx0" brushRef="#br0">9171 4890 8111,'5'-9'-189,"-1"-1"1,7 1 114,-1-5 1,7 0 460,2-1-212,7-5 0,-4 4-79,6-3-15,-6-3-9,5 6 1,-11 0 109,3 7-12,-3 6-92,-2-4 1,-6 18-31,-4 4 0,-4 8 11,-4 1 1,-4 8-141,-6 1 0,4 2 93,1-2 1,5-3-949,0 3 447,2-9 489,8 2 0,2-3 0,7 5 0</inkml:trace>
  <inkml:trace contextRef="#ctx0" brushRef="#br0">9697 5104 8042,'-14'6'492,"0"-4"0,-1 15 45,1-3-306,0 10-16,0-2 1,-5 8 142,0 3 1,0 2-119,5 3 0,-1 1-30,1-5 1,6 3-54,3-3 0,4 3-83,1-3 0,0-7-1119,0-9 488,6-2 148,2-2 1,6-6-303,1-3 0,-1-3 249,0-2 0,0-2-176,0-3 0,-4-3 638,-1-6 0,-5-6 0,2-2 0</inkml:trace>
  <inkml:trace contextRef="#ctx0" brushRef="#br0">9626 5388 8042,'14'0'297,"0"0"1,1-5-156,-1 1 0,5-6 103,0 5 1,6-6-887,-1 2 461,2-4 0,3 4-411,-1-1 0,-6 1 23,-3-5 15,4-1 553,-14 1 0,10 0 0,-11 0 0</inkml:trace>
  <inkml:trace contextRef="#ctx0" brushRef="#br0">9725 5260 8042,'-4'14'-59,"-1"1"0,-5 0 337,6 4 0,-3 3 306,3 7 1,2-1-228,-3 1 1,2-1-119,-2 1 1,4-3-560,-4-2 192,4 3 159,1-11 1,6 3-1048,3-10 715,4 4 1,1-12-142,0 4 1,1-3 144,-1-2 297,0-7 0,0-7 0,0-8 0</inkml:trace>
  <inkml:trace contextRef="#ctx0" brushRef="#br0">9868 5402 8042,'14'-1'12,"0"-4"0,0 3 124,0-2 1,5-3 238,0 3 1,7-8-728,-3 3 110,-2 3 131,6-7 0,-10 7-571,7-4 298,-7-2 164,-3 4 0,-1-2-260,-4 1 480,-2 6 0,5-10 0,-4 5 0</inkml:trace>
  <inkml:trace contextRef="#ctx0" brushRef="#br0">10195 5189 8024,'7'0'267,"0"2"152,-7 2 1,0 4 248,0 6-439,0 7-29,0 1 1,-2 2-99,-3-1 127,-2 1-235,-8 5 0,1-1-160,0 0 1,4-4-90,1 0 0,4-7-318,-4 2 1,6-3 278,-2-2 294,3-6 0,2-2 0,0-6 0</inkml:trace>
  <inkml:trace contextRef="#ctx0" brushRef="#br0">10422 5146 8024,'8'0'498,"5"0"-164,-6 0 1,8 5-37,-1 0 1,-5 6 182,1-2-252,-7 10-147,3-3 1,-6 11-150,0-3 1,-6-2 49,-3 1 5,-4 1 212,-1 5 1,-5-1-681,0 0 256,0 1-41,5-1 1,4-4-307,1 0 0,1-12-445,-2 3 1016,4-11 0,0-4 0,-2-8 0</inkml:trace>
  <inkml:trace contextRef="#ctx0" brushRef="#br0">10735 4876 8024,'14'7'0,"0"0"133,0 8 0,-4-1 286,-1 0 0,1 2-85,4 3 1,-4 3 68,-1 6 0,-1 1-221,1-1 0,-1 2 14,-3 3 1,-3 4 4,2 5 1,-4 1-15,-4 0 1,-4 4-107,-6 1-641,-7 5 682,-1-2 1,-8 6-891,-3-1 390,3 1-212,-11 0 0,4-6 590,-5-4 0,2-1 0,1-2 0,-1-1 0,2-4 0</inkml:trace>
  <inkml:trace contextRef="#ctx0" brushRef="#br0">12029 4563 8099,'0'-22'0,"0"-3"-119,0 6 1,0 5-171,0 4 0,4 6 750,1-6 261,0 7 1,-5 3-372,0 10 0,0 7-186,0 2 0,0 11 7,0-2 0,-2 15-10,-2 0 0,2 2 20,-3-2 0,-3 6-62,-1 3 0,-1 5-143,-4 5 1,3 1-100,-8 3 1,2-3 1,-2-6 0,-2-5 92,-2 0 0,2-12 43,7-2 0,0-8-83,-1-6-31,7-4-49,2-12 1,6-3 58,0-10-29,6-9 0,4-10-183,9-9 0,-2 1 159,7-6 0,-2 1-279,2-6 1,1 2 166,-6 3 0,0 0-179,-5 10 339,0-4-3,1 16 307,-7 2 0,-2 16-141,-6 12 0,0 6 463,0 9 1,0 5-227,0 4 0,0 2 189,0-2 1,0 3-154,0-3 0,0-4-355,0 0 1,0-6 9,0-4 0,5 1-129,-1-6 0,7-2-443,-1-7 0,-2 1 268,1-6 0,-4-2-700,4-8 655,1-3 1,-1-8-282,1-3 633,-7-3 0,10-6 0,-5-1 0</inkml:trace>
  <inkml:trace contextRef="#ctx0" brushRef="#br0">12185 5004 8007,'13'2'30,"-4"2"0,4 4 80,-4 7 1,-1-1 1023,2 0-460,-7 0-446,3 0 0,-6 7-201,0 3 1,0-4 22,0-1 0,0 2-245,0-2 1,-5 0-128,1-5-539,-7 0 299,9 0 246,-4-6 14,-1-1-216,6-7 204,-6-7 72,14-1 0,-4-1 255,6-1 115,-5 7-114,8-3 0,-9 6 174,7 0 0,-2 3-153,1 6 1,-2 3 155,-7 11 0,0 1 313,0 4-211,0 1-105,0 6 1,-5-5 335,0 3-287,0 3 1,1-6-91,-1 3-42,0-3 0,5-6-102,0 0 0,0-12-220,0 3 0,2-6 133,2 0 1,0-2-117,5-7 0,1-11-166,4-3 0,-5-5-808,1 0 1174,-1-4 0,-1-5 0,-2 0 0</inkml:trace>
  <inkml:trace contextRef="#ctx0" brushRef="#br0">12640 5146 8371,'14'0'1667,"0"0"-1614,1 0 1,0-1-154,4-4 0,-3 3 82,3-2 0,-3 2-92,-2 2 0,0 0-404,1 0-213,-1 0 0,-6 2 727,-4 2 0,-8 4 0,-4 7 0</inkml:trace>
  <inkml:trace contextRef="#ctx0" brushRef="#br0">12640 5331 7997,'0'8'105,"0"0"373,0-3 0,6-4 560,4 4-652,2-3 0,9-2 124,3 0-341,3 0 1,6-5-49,0 0 0,6-4-180,-1 4 0,2-1-271,-2 1 0,0 3 330,-10-2 0,4 2 0,-10 2 0</inkml:trace>
  <inkml:trace contextRef="#ctx0" brushRef="#br0">13394 4635 8275,'7'-15'10,"-2"1"0,-2 0 190,2 0 1,3 6 43,6 3-22,7 3 0,1 15-31,6 6 1,1 6-126,-1 4 0,-6 4 111,-3 0 0,-5 7-214,-4-2 1,-4 3 27,-6 1 0,0 2 161,0 4 0,-6-2-299,-4 6 0,-9-5-122,-4 5 235,-10-6 0,3 1-99,-4-9 0,4-4-156,2-11 313,0-2 66,5-13-35,-3-2 0,10-9 10,-3-7 1,9-4 15,6-10 0,2-2-7,2 2 0,3-3 105,7-1 0,1-1-184,12 1 1,1 6-145,5 3 1,1 3-962,3 2 761,-3-1 0,5 3-135,-7 2 484,0-2 0,1 4 0,-1-6 0</inkml:trace>
  <inkml:trace contextRef="#ctx0" brushRef="#br0">13706 4393 8242,'8'6'-486,"5"-4"304,-5 4 0,1 0 549,1 4 0,-2 3-3,1 1 1,2 0-348,-6 0-14,6 0 0,-9 1 68,2-1 1,-2 0-149,-2 0 0,0 0 3,0 1 1,-2-1 100,-2 0 0,0-4-126,-5-1-5,6-6-517,-10 10 172,5-12 361,0 6-79,2-7 140,6 0 217,0 6 1,6 0 45,4 4-140,2 3 1,3-7-35,-1 3 0,0 2-16,0-6 1,5 0-841,0-5 794,0 0 0,2 0 0,1 0 0</inkml:trace>
  <inkml:trace contextRef="#ctx0" brushRef="#br0">13692 5161 8008,'0'-15'-61,"2"3"-128,2 2 167,4 4 1,2 6 60,-1 0 0,6 0 113,3 0-204,1 0-11,-4 0 55,-1 6 0,-6 2-4,-3 6 1,-4 1-13,-1-1 24,0 6 1,-6-2 46,-4 5 0,-2-4-85,-3 5 87,8-7 0,-9 10 111,6-3 1,-6-4-118,7-1-9,3-3 1,-1-6-46,7-1 0,7-6 1,2 2 1,4-11-576,1-8 380,7-1 0,1-13-323,6-1 0,-1 1 528,-3-5 0,2 4 0,-2 6 0,-3-3 0,-2 8 0,-8 5-446,-2 8 446,-6 4 0,4 8 68,-7 8 154,-7 5 0,4 10 560,-6 3-567,-7-3 1,5 11 685,-3-3-579,3 3 0,-4-3 20,1 0 0,2 0-119,2 5 0,-1-5-22,6 0 1,-4-7-88,4 2 1,0-9-333,5-5 59,0-3 217,0-8-523,0-2 215,0-6-157,0 0 0,-4-1 297,-1-4 0,-5 2 27,6-7 0,-7 5-133,1-4 0,-3 1-188,-1-1 0,0-10 93,0 0 0,6-7-48,3-2 1,4-1 358,1 1 0,6 0 0,8-1 0,8 1 0,7-1 0</inkml:trace>
  <inkml:trace contextRef="#ctx0" brushRef="#br0">14275 5203 8008,'-14'7'-186,"-7"2"-34,-2 10 1,-4 8 470,-2 6 1,1 2 499,-1-2 0,7-1-157,3 5-366,4-5-220,7 3 1,1-8-147,7-4 1,2 3 43,3-7 1,4-5-109,10-5 1,3-6-66,7 2 1,-6-5-873,1-5 1139,0-3 0,4-12 0,1-2 0</inkml:trace>
  <inkml:trace contextRef="#ctx0" brushRef="#br0">14232 5388 8008,'8'0'-380,"5"0"492,-5 0 1,11 0 321,0 0 1,6-5-404,-1 1 0,-2-6-387,2 5 1,-7-4 104,2 4 0,-3-1-168,-2 1 1,-5 3-217,1-2 635,-7 2 0,3-4 0,-6-2 0</inkml:trace>
  <inkml:trace contextRef="#ctx0" brushRef="#br0">14389 5232 8008,'-10'1'-1122,"1"4"771,6 3 1,-10 8 1564,4 3-663,2 3 0,-5 6-59,2 1 1,-3 4-89,-1 0 0,2 5-267,2-5 1,2-1-172,4-9 1,2 3-77,-3-7 1,10-1-352,4-3 0,4-3-286,1-2 571,0-4 0,1-7-1140,-1-4 1316,0-3 0,7-13 0,1-1 0</inkml:trace>
  <inkml:trace contextRef="#ctx0" brushRef="#br0">14460 5473 8008,'9'0'-411,"1"0"513,-1 0 1,10 0 239,0 0 1,0-1-402,-5-4 0,-1 2-360,-3-7 0,2 6-106,-2-6 142,2 7 383,-4-10 0,5 5 0,-5-6 0</inkml:trace>
  <inkml:trace contextRef="#ctx0" brushRef="#br0">14659 5303 8008,'8'6'-536,"-2"-3"749,-6 7 1,0-1 376,0 5 0,0 1-376,0-1 0,0 5-369,0 0 0,0 4-115,0-4 230,-6 0 23,4 2-530,-4-5 190,6 4-519,0-6 335,0-6 541,0 5 0,-6-18 0,-2 4 0</inkml:trace>
  <inkml:trace contextRef="#ctx0" brushRef="#br0">14844 5217 8008,'22'0'-66,"-2"0"0,-5 5-132,-1 0 1,-2 11 1334,-2-2-483,3 3-324,-5-2 1,4 3-94,-2 1-220,2 7 111,-10-11 0,4 12-119,-6-3 1,-1-2 30,-4 2 1,-5 1-218,-9 8 0,-4 4 71,-10 5 0,-4 1-195,-5 0 1,-1-2 125,0-3 0,-6 3 0,-1-5 1</inkml:trace>
  <inkml:trace contextRef="#ctx0" brushRef="#br0">15228 4322 8091,'8'-14'-448,"-4"-1"299,-2 7-81,-2-4 0,0 10 180,0-4 0,0 8 677,0 2-245,0 10-169,0 9 1,-6 7 91,-4 3 1,-3 9-47,-1 11 1,0-3 105,0 2 1,0 0-127,-1 5 1,3-2-7,2-2 0,-1-4-143,6-7 159,1-5-239,4-3 1,0-5-144,0-1 0,1-7-73,4-7 1,4-1-365,10-9 0,-1-1 112,6-7 1,-1-9-369,6-6 1,1-6 231,3 1 594,-3-3 0,11-1 0,-5-1 0</inkml:trace>
  <inkml:trace contextRef="#ctx0" brushRef="#br0">15612 4450 8091,'0'14'-492,"-7"0"741,-1 7 1,-6 1 414,0 6 1,0 7-238,-1 3 0,1 3-172,0 2 0,0-1-74,0 1 1,1-5-79,3 0 0,4-2-728,6 2 329,0-3-66,6-13 0,2 2-353,7-10 1,-1 2 330,0-12 0,5-1-200,0-7 1,1-10 583,-1-10 0,-3-3 0,5-1 0</inkml:trace>
  <inkml:trace contextRef="#ctx0" brushRef="#br0">15725 4535 8091,'8'-9'-192,"-3"-1"0,-2 7 64,2-2 283,-4 4 1,6 7 270,-7 3 1,0 10-327,0 5-181,0 3 112,0 1 0,0-1 13,0-3 0,-5 3-12,0-4 0,-1 3-5,1-3 1,4-2-28,-4-7 0,3 0-278,2 1 130,0-8-44,0 0 0,5-9-29,0-3-1,6-9 88,-3-2 1,6-10-155,0 2 0,5-3 105,0-1 0,5-1 22,-5 1 0,4 1 99,-4 3 0,0 4 12,-4 5 1,-6 8 54,0 2 244,-5 3 1,2 15 579,-6 6-465,-6 12-184,-2-1 1,-6 10 740,-1-7-470,1 7-158,0-4 1,0 7 13,-1-1 0,6-4-121,-1 0 1,7 0-225,-1 5 1,-3-7 78,3-3 1,-6-3-219,5-1 1,-1-7-365,1-3 342,4-4 108,-12 0 0,10-6-278,-7 1 213,1-7-94,1 3 0,0-6-190,3 0 0,-1-2 39,-3-2 0,-2-6-66,6-9 1,0-3 466,5-6 0,-6-13 0,-2-4 0</inkml:trace>
  <inkml:trace contextRef="#ctx0" brushRef="#br0">15967 4720 8091,'22'6'-155,"5"-4"-32,-11 10 0,3-4 1064,-10 6-284,-3 1-268,-6-1 1,0 2-210,0 3-80,-6-4-106,-2 12 1,-11-11-89,0 3 0,0-3 76,5-2 1,2-4-435,2-1 259,-3-6-85,12 4 0,-4-12-114,10 0 260,-4-6 66,18 3 0,-9-5 215,9 4-175,-3-4 1,3 10 316,0-6-162,-1 6 1,1-4 55,0 7 0,0 0 185,-4 0 0,-3 7 35,-2 2 0,1 4 20,-7 1 0,1 2 148,-5 3-197,7-4-67,-6 12 1,5-6-182,-6 3 166,0 2-267,0-10 1,-1 6-166,-4-3 1,4-3-297,-4 3-14,3-3 1,1-4-477,-4-2-234,3-4 1222,-4-6 0,6 0 0,0 0 0</inkml:trace>
  <inkml:trace contextRef="#ctx0" brushRef="#br0">16393 4905 8061,'10'0'0,"-1"0"98,-5 0-57,8 6 215,-10-4 1,4 10 404,-6-2 1,-1 9-447,-4 4 0,2-1-389,-7 2 1,1 0 151,-6 4 0,6-1-172,0-3 1,1 1-1198,-2-6 1391,4 6 0,0-9 0,-2 5 0</inkml:trace>
  <inkml:trace contextRef="#ctx0" brushRef="#br0">16735 4592 7955,'8'-6'-370,"4"-1"149,-2-2-9,2 2 187,3 7 17,-1 0 0,0-4 175,0-1 17,7 0-179,-12 5 1,10 0-9,-9 0 19,-4 0 1,0 7-3,-6 2 1,0 4 230,0 1-1,-6 6-215,-2 9 1,-11 1 307,0 3-273,0 3 33,5-6 0,-3 4 23,2-11 0,0 3-21,10-8 1,0-3 65,5-6-102,0-6 1,6 2-109,4-10 1,4-4-29,5-10 0,-1-3-202,5-7 0,-4 1-334,5-1 329,0 1 112,-2 0 1,3-1 6,-6 1 0,0 6 61,-5 3 1,0 4 148,1 6 0,-6 3-55,0 6 1,-5 11 207,0 3 1,-4 14 29,-4 1 0,0 9 211,-5 0 1,1-2 329,-1 2-397,-4 0-139,5 11 1,-1 0-3,-1 3 0,1 2-21,-6-7 1,6-1-118,-1-8 1,1 1 64,-5-6 1,0-4-112,-1-6 0,6-7-205,-1-2 105,1 1 29,1-14 0,-5 6-236,4-7 136,3-7-215,-7-1 1,10-7-248,-7-4 1,7-5 128,-2-9 1,4 0-562,1-10 1032,0 3 0,-7-21 0,0 2 0</inkml:trace>
  <inkml:trace contextRef="#ctx0" brushRef="#br0">16848 4549 7955,'13'-28'-209,"-3"-1"0,2 1-279,-2 0 1,2 5 426,3 4 1,-1 4 367,0 0 0,-5 8 7,1 2-254,-1 3 1,-1 9 141,-3 2 1,-3 8-101,-2 2 1,0 7 113,0-3-138,0 4 1,0-3 26,0 0 0,0-7 39,0 2 0,1-5 156,4-4-60,-3 2-84,10-10-156,-4 10 0,6-10 0,1 4 0</inkml:trace>
  <inkml:trace contextRef="#ctx0" brushRef="#br0">17389 4464 7955,'-14'6'0,"-1"4"-215,-5 2 0,4 9 239,-11 1 0,10 6 627,-7 1-266,7 6-90,-10 1 1,11 5 70,-3-3 1,5 1-333,4-5 0,2 4-220,4-5 0,4 5 61,0-5-1,1-5-113,9-4 0,-1-8-989,5-2 535,1 0 327,-1-12 366,6 4 0,-4-19 0,5-2 0</inkml:trace>
  <inkml:trace contextRef="#ctx0" brushRef="#br0">17332 4763 7955,'14'0'-48,"0"0"-176,1 0 0,0 0-378,4 0 0,-1 0 658,5 0 0,1-5 194,4 0 1,-4 0-445,0 5 1,-7-4-33,2-1 0,-3-5 226,-2 6 0,0-7 0,1 3 0</inkml:trace>
  <inkml:trace contextRef="#ctx0" brushRef="#br0">17574 4521 7955,'-5'20'63,"0"4"1,-6 4 161,2 6 1,1-3 789,-2 7-615,1 0 0,-4 3-115,4-3-161,-4 3 0,11-11-164,-2 3 0,2-3-372,2-1 1,0-2-353,0-4 57,6-2 1,2-13-460,6-4 1166,1-2 0,-1-8 0,0-2 0</inkml:trace>
  <inkml:trace contextRef="#ctx0" brushRef="#br0">17630 4848 7955,'10'8'0,"-1"-4"78,1-2 1,4-2 183,0 0 1,2 0-248,3 0 0,-2-2-202,7-2 1,-6 2-639,0-3 417,5 4 225,-8-6 1,6 6 182,-7-4 0,7-3 0,1 0 0</inkml:trace>
  <inkml:trace contextRef="#ctx0" brushRef="#br0">18014 4578 7955,'0'9'-46,"0"1"1,0 1-97,0 8 1,-1 3 830,-4 6-232,-3 1-194,-6-1 1,1 2-85,4 3 0,-4-3-162,4 3 0,-2-3-227,1-1 0,2-1-100,3 1 1,4-7-323,-4-3 0,4-3 632,1-2 0,6-6 0,2-2 0</inkml:trace>
  <inkml:trace contextRef="#ctx0" brushRef="#br0">18142 4635 7955,'10'14'-83,"-1"0"1,-6 5-125,2 0 0,-3 5 375,-2-5 1,0 6 397,0-1 0,0 2-291,0 3 1,-7-1-234,-2 1 0,1-1-368,-1 1 196,-1-1 78,-4 0 0,1-1-930,4-3 467,-4-4 515,5-5 0,-6-7 0,0-2 0</inkml:trace>
  <inkml:trace contextRef="#ctx0" brushRef="#br0">18498 4421 8087,'14'15'0,"0"-6"58,0 0 1,1 1 287,-1 10 1,0-2 698,0 6 1,-4-5-646,-1 4 1,1-4-154,4 5 1,0-5-99,0 5 1,-1-1 0,-4 6 0,-2 5-316,-7 4 99,-7 3-106,-7 15 1,-14-3-613,-10 14-317,15-34 0,-2 0 870,-2 3 0,-2-1 1,-2 1-1,0-1-212,-4 1 0,-1-1 0,4 0 0,1 0 444,-5-2 0,1 0 0,3 1 0,2 0 0,-1-3 0,0 0 0,2-1 0,0 1 0</inkml:trace>
  <inkml:trace contextRef="#ctx0" brushRef="#br0">1678 7933 8276,'-22'-22'0,"3"1"0,10 7 1632,-4 6-949,11-5-167,-4 12 1,12-4 343,4 10 1,2-4-660,3 4-175,5 3 0,2-6-438,7 2 1,1-1 250,3 2 1,-3-3-155,3 3 1,-4-2 165,-6 1 1,-2 0-659,-7 5 1,-6 2 263,-3 8 0,-7 0-329,-7 9 1,-7-2 461,-13 7 0,-5 3 410,-4 2 0,1-3 0,-1-2 0,4-3 0,-9-1 0,10-7-168,-5-3 1,13-4 167,6 0 1626,3-1-985,8-6 0,10-2 26,12-6 0,6 0-415,9 0 0,6-2-240,2-2 0,5-4-267,0-6 1,6-1 204,-1 1 0,4 5 50,-9-1 0,4 7 0,-10-3 0</inkml:trace>
  <inkml:trace contextRef="#ctx0" brushRef="#br0">2062 7819 8485,'19'10'-25,"0"-1"0,5-4 379,-5 4 1,6-4-48,-1 4 1,2-4 528,3 5-428,-1-7 1,-4 3-78,0-6 0,-5 0-56,4 0 0,-5 0-189,1 0 1,-8 0 57,-2 0-61,-6 0 1,4 2-103,-7 2 1,-13 11-367,-6 8 0,-13 11 222,-5 3 0,-12 16-272,-8 3 0,23-25 0,-2 0-868,-3 0 1,-2 0 1302,-1 0 0,0 2 0,-1 5 0,1 2 0,-1-1 0,0 1 0</inkml:trace>
  <inkml:trace contextRef="#ctx0" brushRef="#br0">3185 7933 8358,'-14'-14'0,"1"-1"-166,4 1 0,-2 0-572,6 0 888,-6 6 499,3 1 1,-6 7-435,0 0 0,-1 4-201,1 5 1,0 2 95,0 13 1,1 0 109,4 4 1,-2 7 142,6 3-176,0 3 1,5-3-42,0 0 0,0-5 7,0 5 0,6-12-191,4 3 1,3-12 183,1-3 0,2-1-141,3-8 1,3 0 109,6-5 0,1-8-166,-1-7 0,0 0 25,1-9 0,-2 5-72,-4-5 0,-2 1 87,-7-6 0,-6 1 5,-3-1 1,-4 6-59,-1-1 1,-1 8 77,-4 2 0,-8 0-194,-6 4 1,-6 4 98,2 1 1,-3 4-214,3 1 0,-3 0 76,7 0 1,2-2-36,7-3 0,4 2-149,6-6 1,2-1-618,2-4 1019,4 0 0,13-7 0,1-1 0</inkml:trace>
  <inkml:trace contextRef="#ctx0" brushRef="#br0">3512 7336 8321,'8'15'-254,"-3"4"1,1 0 314,-1 10 1,0 2 250,-5 12 1,1-3 462,4 2 0,-3 4-341,2 11 1,-4-5-149,-4 0 0,0 0-336,-5 5 1,4 0 84,-4 0 0,4-8-38,-5-7 1,7-5-16,-1-9 0,2-6-316,2-3 22,0-9 0,0-5 150,0-10 1,6-9-320,4-10 1,4-5 182,5-4 0,-3 3-6,3-3 0,-2 3 97,2 2 0,-3 6 172,3 3 0,-3 4-158,-2 6 0,0 3 451,0 6 1,0 6-163,1 3 0,-3 6-83,-2 4 1,-4 3 932,-6 6 0,0-1-392,0-3 0,-1 6-173,-4-7 0,-3 7-67,-6-6 0,-1-2-324,1 2 0,-5-7-55,0 2 1,-1-5-516,1-4 0,3-4 38,-3-6 0,8-1-321,2-4 1,4-5-556,-5-9 1418,7-9 0,-9-8 0,4-7 0</inkml:trace>
  <inkml:trace contextRef="#ctx0" brushRef="#br0">3853 7506 8241,'23'-8'0,"2"2"0,-6 6 0,-5 6 455,-5 4 0,-5 4-102,0 5 0,-5-2-254,-9 7 1,1 0-42,-10 4 1,-3-1-294,-2-3 1,-3 1-39,-1-6 0,4 0 88,0-5-631,7 0 368,-4-6 46,14-1 1,3-14 23,14-2 1,-1 1 261,10-2 0,2 3 222,-2-3 1,5 4-96,-6 6 1,6-5 242,-5 0-155,6 1 0,-6 5 340,0 4 0,0-2-185,-9 6 1,-4 6 153,-1 4 0,1 6-17,-1-1 1,0 2-138,-5 3 0,1 7-138,4 7 1,-2 7 62,7 12 1,-6-2-303,6 6 0,-5-2 209,4 7 1,-6-3-204,2 7 1,-4-8 67,-1-6 0,0-9 336,0-4-151,0-17 1,0 1 409,0-13-304,0 0 1,-1-11 13,-4-3 74,-3-4-202,-12-1-99,4 0 1,-12-5-19,-1 1 0,-1-7-138,-8 1 0,5-4-330,-5-5 0,6 2 75,-1-7 1,8 0-317,1-4 0,9 1-659,0 3 853,7-3 1,8 7-377,0-4 880,0-3 0,0 5 0,0-6 0</inkml:trace>
  <inkml:trace contextRef="#ctx0" brushRef="#br0">4365 7847 8207,'15'0'0,"-1"0"0,2 0 921,2 0-525,-2 0 1,10 0-214,-7 0 0,4 0 96,-4 0-395,6 0 0,-7 0-349,6 0 0,-7 0 38,2 0 1,-3 0 426,-2 0 0,-6 0 0,-2 0 0</inkml:trace>
  <inkml:trace contextRef="#ctx0" brushRef="#br0">4493 8075 8199,'14'0'18,"1"0"0,0 0-3,4 0 0,-1 0 60,6 0 1,-1 0 193,6 0 0,-1 5-165,1-1-104,-1 1 0,7 1 0,1 2 0</inkml:trace>
  <inkml:trace contextRef="#ctx0" brushRef="#br0">4465 8018 8183,'-14'0'0,"-1"0"-564,1 0 180,0-6 561,0-2 1,6-2 374,3 1 0,4 4 21,1-4-470,0-1 0,1-9-27,4 0 0,3-4 42,6 4 0,6-7-19,4 3 1,3 1 35,1-2 1,1 6-91,-1 0 0,1 6 90,-1 3 1,-6 6-164,-3-2 1,-3 4 41,-2 1 1,-1 6-124,-4 3 1,2 4 274,-6 1 0,5 0-109,-6 1 1,6-1 37,-5 0 0,6-1-37,-2-4 0,4 2-237,1-6 0,0 0 87,0-5 0,1 4-444,-1 1-327,0 0-401,0-5 636,-6 0 1,-1 1 266,-7 4 0,-2 3 361,-3 6 0,-9 1 0,-2 5 0,-4 2 0</inkml:trace>
  <inkml:trace contextRef="#ctx0" brushRef="#br0">4593 8075 8183,'-14'0'-937,"-1"-5"703,1 0 0,5 1 315,-1 4-55,1 0 0,-4 6 226,4 4 0,-2-3 191,6 3-271,-6-1 0,9 1 382,-3-1-184,4-6-62,1 10 0,6-11-83,4 2 1,-2-2 18,1-2 1,5 0-43,5 0 0,2 0 16,-2 0 1,1 0-10,4 0 1,1 0 3,-6 0 1,5 0-183,-5 0 1,0 2 87,-5 2 0,0-2-316,0 3 1,5-2 124,0 2 0,0-4-236,-5 4 0,5-4 74,0-1 234,0 0 0,-4 0 0,-1 0 0</inkml:trace>
  <inkml:trace contextRef="#ctx0" brushRef="#br0">5759 7378 8048,'-15'-6'341,"-5"-2"598,4 0-305,-4-4-182,12 10 1,8 0-287,9 7 1,10 1-261,5-1 0,14-3-276,4 3 302,4-4 1,-8-1-474,0 0 0,-2-5 314,2 1 0,2-1-438,-7 5 0,-6 0 276,-8 0 0,-3 1 389,-2 4 0,-6 9 0,-2 9 0</inkml:trace>
  <inkml:trace contextRef="#ctx0" brushRef="#br0">5759 7520 8052,'-13'-14'-104,"4"0"0,-3 5 66,8-1 0,1 7-19,7-2 0,9 4 289,6 1 0,1 6-117,-1 3 0,-3 1-121,3 4 0,-1-3 48,0 8 1,0-3-69,6-2 1,-7-1 14,2-4 0,-3 2-230,-2-6 161,0 6 1,-4-5-429,-1 4 355,-6 3 1,-3-10 84,-9 6 0,-5-4 27,-5 4 1,-5 1-50,-9 4 0,-4 0 136,-5 1 0,-1-1 46,0 0 1,1 0 305,-1 0-280,7 1 0,1-1 509,7 0-399,5 0 1,8 0 93,5 1 1,7-6-44,-2 1 0,15-2-58,4 1-75,16-3 1,6-1-24,16 0 0,5 0-162,5-5 1,-8-7-346,3-2 303,-4 2 0,-1-4-91,0 7 0,-10-1-129,0 5 0,-9 0-18,1 0 0,-6 1 60,-4 4 1,-5 3-252,-10 6 1,-3 1-29,-6-1 538,0 0 0,-12 7 0,-4 1 0</inkml:trace>
  <inkml:trace contextRef="#ctx0" brushRef="#br0">5503 8061 8053,'9'0'58,"1"0"0,-1 4 135,5 1 0,-1 6-182,-4-1 0,4 1-66,-3-2 0,1 4-129,-2-4 1,-1 4 186,-3 1 0,-4-4-59,4-1 1,-5 1-172,-5 4 0,-1 0 101,-3 0 1,-4-4-102,3-1 1,-2-1 35,-2 2 1,-1 1 195,1-7 0,2 3-58,2-3 222,4-2-80,6 4 157,0-6 1,6 2 34,4 3 0,2-2-72,2 6 1,1-4-12,-1 5 0,0-1-39,0 5 0,-4 0 82,-1 1 1,-4 4-94,4 0 0,-5 0-3,0-5 1,-2 5-64,-2 0 1,0-5 36,0-5-502,0 1 217,0-2-395,0-2 0,0-8 234,0-2 1,0-9 326,0-6 0,0-6 0,0 3 0</inkml:trace>
  <inkml:trace contextRef="#ctx0" brushRef="#br0">5688 8274 8053,'15'0'0,"4"0"0,3-2 107,7-2 0,1-3 271,3-2 1,-3-4-226,3 4 1,-9 2-191,-5 3 0,-3-3-431,-2 3 0,-5-1 118,1 5-75,-7 0 0,2 6 226,-10 4 1,0 2-26,-9 3 1,1-1-5,-10 0 1,4 2 227,-5 3 0,2-5 54,-2 0 1,4 0 155,5-4 1016,1-4-879,6 7 0,4-12 54,8 4 0,11-5-104,8-5 0,4 2-128,2-6 0,-1 4-114,0-4 0,1 5-348,-1 0 0,-4 2-13,0 2 0,-7 0-859,2 0 865,-3 0 300,-2 6 0,0 2 0,1 6 0</inkml:trace>
  <inkml:trace contextRef="#ctx0" brushRef="#br0">6242 8146 8053,'0'14'0,"0"2"203,0 3 1,0 3 359,0 7 1,-5 1 11,1 3-172,-8-3-230,11 11 0,-10-11 87,6 3 0,0-5-614,5-4-1157,0 3 636,0-11 875,0-2 0,0-14 0,0-8 0</inkml:trace>
  <inkml:trace contextRef="#ctx0" brushRef="#br0">5929 6867 8073,'-1'-13'-237,"-4"3"-326,3 4 667,-4 6 1,6 2 300,0 2 1,0 4 84,0 7-357,6 5 1,-3-3 42,7 7 0,-5 0-19,4 4 0,-6-1-178,2-3 1,-3 1 99,-2-6 1,0 5-262,0-5 133,0 0-153,0-5 0,0-5-212,0 1-14,0-7 203,0-16 0,0 1 104,0-17 0,4 4-182,1-3 0,6-6 119,-1 1 0,1-2 62,-2 2 0,4 5-47,-4-1 0,4 3 300,1 7 0,-4 4 161,-1 6-109,1 6 1,2-2 285,-2 10 1,1 3-207,-6 6 0,-1 6 254,-4 4 0,5 3-178,0 1 1,0 1-159,-5-1 0,0 1 66,0-1 0,1-1-626,4-3 0,-2 3 54,6-4 0,-4-2 325,5-2 0,-1 3 0,5 0 0</inkml:trace>
  <inkml:trace contextRef="#ctx0" brushRef="#br0">6882 7165 7645,'-8'-2'-622,"3"-2"0,2 1 1635,-2-7-725,4 7 0,-6-5-132,7 3 0,-1 4 121,-4-4-40,3 3-150,-4 2-93,6 0 159,0 0 59,-6 0 56,4 0-58,-4 0-44,6 0-192,0 0-67,6 0 0,2 0 25,6 0 19,1 0 1,4 0 3,0 0 0,-1 0-170,-3 0 1,-1 0-31,0 0 1,-1 2 25,-4 3-463,-2-4 312,-7 6 0,-2-1-59,-3 3 1,-4-1 428,-10 2 0,-10-1 0,-7 6 0</inkml:trace>
  <inkml:trace contextRef="#ctx0" brushRef="#br0">6711 7222 8139,'0'14'128,"0"-6"1,0 9-20,0-2 1,0 4 214,0 0-224,0 3 0,0 6 49,0 1 0,0 5 25,0 4 0,-6 8-18,-4 1 0,-2 7 2,-2-2 1,-1 7-36,1-2 1,5 3-626,-1-8 630,7 3 1,-3-6 262,6-6-268,0-7 1,0-8-69,0 1 1,6-7-168,3-3 1,9-10-169,1-4 0,11-3-490,-2-2 1,10-2 769,0-3 0,5-1 0,4-3 0,4 2 0</inkml:trace>
  <inkml:trace contextRef="#ctx0" brushRef="#br0">7536 7122 8124,'0'-7'548,"0"0"-64,0 7-245,0 7-60,0 0 1,0 12 201,0 0-142,-6 7 38,4 2 1,-4 4 217,6 6-316,-7-1 1,6 12 217,-4 4 0,-1 2-143,1 2 0,-5-5 12,6 0 0,-6-11 92,5 2-87,1-4 1,4-7-33,0-4 0,1-4 181,4 0-181,3-4-111,6-6 1,0-1-91,1-4 0,5-2-147,4-7 1,4-2-373,5-3 1,-3-9-272,4-9 1,0-4-2066,0-2 2817,-8 1 0,1-1 0,-5 1 0</inkml:trace>
  <inkml:trace contextRef="#ctx0" brushRef="#br0">8076 7179 7646,'-9'2'369,"-1"3"-254,1 3 1,-1 7 168,1 4 0,-1 8-98,-4 6 1,1 7 196,4-2 0,1 9-162,3 5 1,4-1 149,-4 1 0,5-8-554,5-1 126,3-7 0,7-7-1140,4-1 865,3-6 0,7-8 30,-1-9 1,-4-3-539,0-2 840,-1 0 0,6-13 0,-1-3 0</inkml:trace>
  <inkml:trace contextRef="#ctx0" brushRef="#br0">8304 7265 8064,'9'-2'-375,"1"-3"1,-6 4 491,6-4 0,-5 3 369,4 2 1,-6 2-294,2 3 0,-4 3-151,-1 6 0,0 0 119,0 0 1,0 5 9,0 0 0,-4 8-62,-1 1-4,-6 1 0,5 6-27,-4-7 32,4 0 1,6-5 20,0-4-336,0-4 133,6-7 1,2-3-172,6-10 1,0-4 2,1-10 0,4-3-183,0-7 0,0-4-308,-5 0 370,0-7 143,0 10 0,0-4-14,1 5 0,-3 6 99,-2-1 1,1 6 198,-6 0 0,1 6 22,-1 3 175,-4 6 1,6-2 209,-7 10 1,0 3-241,0 6 1,-5 6 324,0 4-287,0 3-12,5 8 1,0 1 140,0 7 1,0 1-208,0 3 0,0-1-148,0 6 1,0-4 23,0 4 0,0-6-205,0 1 1,0-7 55,0-3 1,-1-5-95,-4 1 0,2-3-4,-7-1 125,7-7 91,-9-2 1,5-6-21,-2 1 1,-4-3-70,4-2 0,1-4-72,-2-6 1,1 0-57,-5 0 0,4-6-244,1-4 1,1-7 113,-2-2 0,-1-8 309,6-1 0,1-7 0,4-8 0</inkml:trace>
  <inkml:trace contextRef="#ctx0" brushRef="#br0">8616 7336 8051,'13'1'201,"-3"4"89,2 3-116,-10 6 0,9 0-66,-6 1 1,-1 5 239,-4 4-272,-6 3 0,3-4-166,-7 1 0,1-2 156,-5 2 0,-1-2-71,1-3 0,5-8-621,-1 3 307,7-3-440,-3-3 211,6-2 383,0-6 1,1 0-17,4 0 146,3-6 0,6 5 58,0-4 0,1 3 60,-1 2 171,0 7 0,0 0 426,0 8-439,1-1 1,-7 6 503,-4 4-472,-2 3 0,-2-2 52,0 4 1,0-9 47,0 9 1,0-9-181,0 4 1,0-7-13,0 2 0,0-8-183,0-1 68,0-7 136,0 3-663,0-6 353,6 0 1,-3-6-669,7-4 1,-2-2 69,1-2 245,4-7 1,-5 5-1117,6-3 1577,-6 3 0,5-4 0,-6-2 0</inkml:trace>
  <inkml:trace contextRef="#ctx0" brushRef="#br0">9057 7592 7985,'6'7'882,"-4"6"-396,11-5-57,-12 6-91,6 0-355,-1 1 66,-5 5-225,6-4 1,-9 6-220,-3-3 1,-2-2 250,-8 7 144,1 0 0,0 11 0,0 1 0</inkml:trace>
  <inkml:trace contextRef="#ctx0" brushRef="#br0">9242 7137 8140,'0'-15'-104,"0"1"0,2 6 387,2 4 0,-1-3 125,7 3-248,-7-1 1,10 5 503,-4 0-770,4 0 83,1 0 0,-4 6 38,-1 4 1,-4-3-123,4 3 0,-6-1 11,2 6 0,-3 0 120,-2 4 0,-2 4-238,-3 5 226,4 0 1,-12 1-34,4-1 0,-2 1-6,1-1 1,-1-6-56,6-3 77,1-3-76,4-2 32,0-6 1,8-13 39,6-9 0,2-10-9,7 1 1,-4-4-221,5-2 1,-7 1 125,2 0 0,2-1-83,-2 1 0,0 1 93,-5 3 0,-5-1-18,1 6 1,-7 0 280,2 5-235,3 6 256,-7 2 0,1 9-71,-7 6 0,-4 7 85,4 12 1,-6 7-93,1 3 1,2 3 392,-1 2 0,6 11-147,-2 2 1,3 4-29,2-3 1,0-1-373,0-4 0,0-5 126,0-9 1,0-3-123,0-7 0,0-6 157,0-3-176,0-3 0,-1-3 107,-4-4 0,2-3-189,-7-6 0,6 0-434,-6 0 128,1 0 1,-5-4-21,-1-1 0,3-6-734,2 1 1207,-2-2 0,4-9 0,-7-1 0</inkml:trace>
  <inkml:trace contextRef="#ctx0" brushRef="#br0">9526 7492 8089,'15'-8'-371,"-1"2"148,0 6 609,0 0 1,-1 1 191,-4 4-537,-2 3 0,-7 11 30,0 0 1,0 0-220,0-5 110,0 7 1,-5-6-284,0 4 197,-6-9 73,3 3 1,-1-10-60,-1 6-14,7-6-31,-3 4-64,-1-7 118,6 0 205,7 0 13,4 0-134,4 0 1,-3 6 375,-6 3-206,6 4 0,-8 6 75,6 0 1,-5 6-114,0-1 1,-2-2 141,-2 2 1,0-1-70,0 6 1,0-7-172,0-3-28,0 3-411,0-6 154,0-2 1,5-15 103,-1-14 1,7-7-660,-1-11 0,3 0 823,1-10 0,0 4 0,0-10 0</inkml:trace>
  <inkml:trace contextRef="#ctx0" brushRef="#br0">9811 7137 8215,'-7'22'487,"-1"6"163,-6 1 0,5 5-135,-1 9-311,1 6 0,-4-3-15,4 6 0,-2-6-92,6 1 0,0-7-315,5-2 1,0-12 167,0 3 0,2-10-628,2 0 1,0-8 379,5-2 0,1-7-568,4-2 1,-2-6 865,-2-9 0,3-5 0,-6-2 0</inkml:trace>
  <inkml:trace contextRef="#ctx0" brushRef="#br0">9796 7421 8066,'15'0'668,"-1"0"0,2 0-433,3 0 1,3 0-36,6 0 1,2-6-439,3-4 220,-3-2 1,5-3-199,-6 1 1,-6 5-359,1-1 1,-11 2 103,1-1-175,-3-4 645,-3 5 0,-2-6 0,-6 0 0</inkml:trace>
  <inkml:trace contextRef="#ctx0" brushRef="#br0">10010 7250 8066,'-10'0'0,"1"0"0,6 2 363,-2 3-206,3-4 0,-2 17 175,-1-4 1,0 10 208,5-1 0,0 6-344,0 4 1,0 2 35,0 3 1,-5 1-537,1-6 0,-1 0 246,5-4 1,0-7-485,0-3 429,0-3 1,5-7-1214,-1 1 551,7-7 455,-3 3 0,2-11-582,-1 1 901,-6-14 0,4 9 0,-7-10 0,4-2 0,1 2 0,0 0 0,-5 5 0,0 0-155,0 0-135,0-1 1297,6 1-606,2 6 0,6 2 344,1 6-482,-1 0 1,5 0-157,0 0 0,4-2-371,-4-2 1,5 1 123,-5-7 1,0 5-314,-5-4 453,-6 6 0,5-10 0,-5 5 0</inkml:trace>
  <inkml:trace contextRef="#ctx0" brushRef="#br0">10251 7279 8052,'8'0'577,"-1"0"-404,-7 6 1,1 2 69,4 6 0,-3 8-1,2 7 1,-2-1-101,-2 5 1,0-1-121,0 1 1,0-8-727,0 4 394,0-10-35,0 8 0,0-12-319,0 4 1,1-9 247,4-5 416,-3-4 0,4-1 0,-6 0 0</inkml:trace>
  <inkml:trace contextRef="#ctx0" brushRef="#br0">10436 7165 6957,'0'-8'1634,"0"2"-759,0 6-605,0 0-64,7 0 112,-6 0-44,5 0-329,1 0 316,-6 0-373,6 0 219,-7 0 665,0 0-760,6 0 0,-4-2-139,2-2 146,-2 2-46,-2-4-184,0 6 142,0 0 13,0 6 0,-2-3 33,-2 7 8,2-7 30,-4 3 6,6-6-3,0 6-16,0-4 43,0 4 12,0-6-36,0 0 43,6 0 2,-4 0 19,4 0-36,-6 7 0,1-1 136,4 3-83,-3 4 1,6-5 44,-4 6-105,-2 0 0,6 1-46,-3-1 1,-4 6-3,4 4 0,-3 4-84,-2 6 1,0-1-215,0 9 0,-2-2 62,-3 7 0,-7 2-94,-7-1 0,-2-1-978,2-4 825,-3-1 0,-2-1 489,1-3 0,-1 3 0,-4-4 0</inkml:trace>
  <inkml:trace contextRef="#ctx0" brushRef="#br0">10692 7066 7410,'10'0'-335,"-1"0"1,1 6 260,4 3 185,0 4 0,0 6 253,0 0 1,-4 5-208,-1-5 1,-4 6-53,5-1 0,-7-2 162,2 1-163,-4 1-82,-1 4 1,-1 1 19,-4-1 1,-3 1-18,-6-1 0,-5 1-120,0-1 1,-5 0-20,5 1 1,-5-7-250,5-3 1,1-8-309,3-1 350,1-7 321,0 3 0,0-6 0,-1 0 0</inkml:trace>
  <inkml:trace contextRef="#ctx0" brushRef="#br0">11062 7208 7977,'36'0'19,"-3"0"1,-1 0 94,1 0 0,-3 0-15,3 0 1,-7-5-175,-3 0 0,-5 1-716,1 4 432,-4 0 206,0 0 153,-1 0 0,-6-7 0,-2-1 0</inkml:trace>
  <inkml:trace contextRef="#ctx0" brushRef="#br0">11176 7023 8166,'0'14'735,"0"2"267,0 3-445,0 3-264,6 6 0,-5 9 437,4 5-252,-3 1-370,-2 12 1,0 1 265,0 5 0,0-4-220,0-5 0,0-6-176,0 1 1,0-9-198,0-4 1,5-9-480,-1-2 1,7-10-1672,-1 1 1213,-4-9 1156,13 1 0,-9-6 0,10 0 0</inkml:trace>
  <inkml:trace contextRef="#ctx0" brushRef="#br0">11801 7108 7998,'10'-16'4,"-1"-3"0,-1 2 282,1-7-154,4 7 1,-7-8-18,4 6 0,1-5 86,-6 5 1,-1 0-80,-4 5 1,-1 0-129,-4 0 40,-3-1 42,-6 7 0,-5-3 19,0 7-117,-6-1 132,3 11 1,-7 7 12,1 6 0,4 8 29,0 1 0,7 1 94,-2 4 0,10 1-116,4 0 0,3-3 20,2-7 0,0 1-224,0-6 61,7-6 0,2-2-285,10-6 1,-2-1 102,7-4-12,0-6 1,4-2-175,1-6 1,-1-5 39,1 0 1,-3-6-107,-2 1 1,1-3 106,-6-1 0,0 1 13,-4 3 1,-6 4 257,1 5 113,-7 1-59,3 0 219,-6 6 1,0 3 24,0 10 1,-2 9 236,-2 10 0,1 4-151,-7 6 0,1 2 22,-6 7 1,7 4 25,4 0 0,-3 2-13,3-1 1,-1-4-357,5 3-423,0-2 535,0-9 1,-5-3-54,0-9-108,1 3 77,4-12 0,0 1 58,0-6-29,-7-1-58,-1-1 0,-6 3 183,0-6 1,0 0-352,0-5 0,-1 0-298,1 0 273,0 0 79,0 0 0,4 0-362,1 0 214,6 0-392,-4 0 72,7 0 0,0-7 144,0-2 0,7-9-222,2-1 667,4-6 0,7-10 0,2-9 0</inkml:trace>
  <inkml:trace contextRef="#ctx0" brushRef="#br0">12000 7080 7995,'10'0'-329,"-1"0"191,-6 0 0,10 0 9,-4 0 1080,-2 6-387,5-4-144,-10 4-85,11 0-179,-12 2-222,6 6 1,-7 1 41,0-1 1,0 0-187,0 0 1,-5 1-618,0-1 461,-6 0 200,9 0 1,-9-4-407,7-1 301,-1 1 107,5-3 0,0 1-187,0-3 326,0-3 12,0 4 4,6 0 1,2 2 250,6 6 1,-4 1 442,-1-1-394,-6 6-131,4 9 0,-3 2 285,1 7-106,0 0-127,-5 5 0,-5-2 155,0-3 0,-1 1-42,1-5 0,4-1 70,-4-5 0,-1-6 85,1-3-134,0-3-595,5-8 213,7-14 64,1-4 0,6-17-485,0 4 286,0-4-193,0-2 1,4 2-500,-4 4 0,8-3 863,-8 8 0,4-8 0,-4 4 0</inkml:trace>
  <inkml:trace contextRef="#ctx0" brushRef="#br0">12668 6724 7901,'-12'-14'0,"2"0"-57,-2 6 1,4-3-114,-6 6 1,-1-4 357,1 4 0,0 0 308,0 5 1,-1 2-245,1 3-123,0 3-19,6 12 0,-3-1 41,6 9 0,1 4-3,4 11 1,1 6-6,4 3 1,-2 3-87,7 2 0,-1 0-136,5 0 0,-4-2-19,-1-3 0,-6-8-157,2-6 1,-3-5-4,-2 5 162,0-6 0,-2-2 71,-3-6-150,-3-1-5,-6-1-5,0-1 0,-6-8-143,-4-4 0,-1-1 29,1-3 1,-3-5-164,3 0 1,-3-3 55,-1-12 406,0-2 0,-1-12 0,1 1 0</inkml:trace>
  <inkml:trace contextRef="#ctx0" brushRef="#br0">12199 7179 7901,'14'-14'-110,"2"5"55,3-1 0,5 5 330,9-4 1,-1 4 452,6-4 0,-5 4-72,5-5-439,0 7-255,-2-3 1,-1 1-216,-7 1 1,-1-1 222,-3 5 30,3 0 0,-12-7 0,6 0 0</inkml:trace>
  <inkml:trace contextRef="#ctx0" brushRef="#br0">12697 7449 7592,'19'-9'564,"0"-1"-292,6 7 0,-3-8-607,7 6 95,-1-6 11,0 10 1,-1-10-588,-3 6 492,-3 0-146,-7 5 470,-6 0 0,4-6 0,-4-2 0</inkml:trace>
  <inkml:trace contextRef="#ctx0" brushRef="#br0">12839 7279 7925,'0'20'566,"-2"2"6,-2 7 0,1 6-533,-7 3-32,7 3 0,-8-3-327,6-1 228,0-11 1,5 5 41,0-12 0,0 0-256,0-5 138,7-6 1,1-1-290,6-7 1,5-8-478,0-6 443,0-1 491,-5-12 0,6-1 0,3-8 0,5-7 0</inkml:trace>
  <inkml:trace contextRef="#ctx0" brushRef="#br0">13223 6753 8022,'-8'0'0,"-5"0"56,4 0 1,-4 6 171,-1 4 0,0 4-21,0 5 0,-1 8-72,1 6 1,-5 6-130,0-1 34,-6 3-11,9 2 1,-9 0 108,6-1 1,0 2-32,5 4 0,6-9-127,3 4 1,4-10-139,1 0 0,1-7-193,4-3 0,3-12-622,6-1 499,0-7 143,0-3 0,5-2-401,0-2 732,0-4 0,-4-13 0,-1-1 0</inkml:trace>
  <inkml:trace contextRef="#ctx0" brushRef="#br0">13280 6923 8007,'12'2'-202,"-2"3"620,3 9-215,-6 8 1,3 6 286,-1 1-136,1-1-300,-2-6 0,4 4-137,-2-7 1,3 4-35,1-4 0,5 0-241,0-4 0,0-6 52,-5 0 0,0-1-171,0 2 0,-4-4-235,-1-6 712,-6 6 0,4-4 0,-7 4 0</inkml:trace>
  <inkml:trace contextRef="#ctx0" brushRef="#br0">13493 6852 8007,'8'-6'104,"-2"4"0,-7-4 291,-4 6 1,2 2-90,-7 2 1,1 11 117,-5 8 1,-5 10-65,0 5-190,-7 3 1,4 4-46,-6 2 0,4-1-194,1 6-288,5-6 1,-2 3-1168,5-7 1524,7-5 0,-4-2 0,4-7 0</inkml:trace>
  <inkml:trace contextRef="#ctx0" brushRef="#br0">13635 7009 8015,'0'9'-397,"0"1"185,0-1 0,-1 5 291,-4 1 56,3-1-372,-4-6-308,0 4 384,4-4-19,-4 0-33,6-2 9,0-12 162,0-2 42,0 0 153,6 2-225,-4 6 27,4 0 0,-6 6 569,0 4-231,0 2-103,0-4 1,0 5 148,0-4 0,0 9-131,0 1 0,0 0-28,0-5 0,-5 0-42,1 0 1,-6 1 11,5-1 1,-6 0-98,2 0-31,2-6 139,-5 5-136,10-12 52,-4 6-32,0-1-107,4-4 0,2 2 69,10-8 1,2-3-20,2-2 0,5-4-127,0 4 0,5-9-268,-5-1 1,5 0-714,-5 5 1120,0 0 0,1-7 0,2-1 0</inkml:trace>
  <inkml:trace contextRef="#ctx0" brushRef="#br0">13834 6696 8015,'8'0'218,"-1"0"-98,-1 0 1,-3 0-17,6 0 0,-1 8 159,2 6 1,2 2-1,-2 8 1,-2 6-65,1 7 1,-5 1-142,0 5 1,3-8-132,-3 7 73,1-2 8,-5 3 0,0-2-101,0-3 259,0 3-256,-6-5 0,3 7 12,-7-1 0,-4-4-15,-5 0 0,-2-6-71,2 1 1,2-3 41,-7-2 0,7-7-189,-2-7 0,3-1-558,2-9 585,0 1 1,6-11-166,3-4 449,4-2 0,1-9 0,0-1 0</inkml:trace>
  <inkml:trace contextRef="#ctx0" brushRef="#br0">14147 7122 8486,'14'8'1179,"1"-3"-699,-1-3-217,6-2 1,2 0-240,7 0-93,6 0 66,-5-7 1,4-1-184,-5-6 1,-1 0-35,1 0 1,-7 1-834,-3 4 233,-10-4-306,-2 11 1126,-7-4 0,-7 12 0,-1 2 0</inkml:trace>
  <inkml:trace contextRef="#ctx0" brushRef="#br0">14332 6895 7990,'0'-10'0,"0"1"107,0 6 1,2-2 272,2 10 0,-2 4 25,3 10 1,-4 5 207,-1 9 0,-1-1-221,-4 6 0,2-2-27,-7 2 1,5 3-369,-4-3 0,6-2-318,-2 2 0,3-5 378,2 5 1,0-11 309,0 1-367,7-9 0,7-4 0,8-9 0</inkml:trace>
  <inkml:trace contextRef="#ctx0" brushRef="#br0">14645 6994 7940,'4'10'-10,"1"-1"0,8-1-76,1 2 0,2 1 1138,8-6-441,-7-1-405,10-4 0,0 0-485,6 0 92,6 0-151,-9 0 1,3-4-846,-9-1 1183,3 0 0,-11-1 0,4-2 0</inkml:trace>
  <inkml:trace contextRef="#ctx0" brushRef="#br0">14773 7250 7940,'9'2'217,"1"3"-1,-1-4 91,-1 6 0,5-6 1267,-4 4-747,4-4-630,1 12 0,-1-5-19,-4 6 0,-3 0-58,-6 1 1,-6 4-44,-3 0 0,-6 6-229,-4-1 0,2-2-340,-7 1 267,1-5 86,-6 9 1,7-12-124,3 4 0,3-3 218,2-2 1,5-4 124,-1-1-90,7-6 0,-3 5 118,6-3 1,6-3 172,4 2 3,8-2-248,5-2 0,5 0 85,0 0-75,1 0 24,6 0 1,-4 0-314,7 0 132,-6 0-32,3 0 0,-7 0-108,0 0 0,-1 0-499,-3 0 38,-4 0 0,-7-2-332,-3-2-249,-4 2 1292,-6-4 0,0-1 0,-13 0 0,-3-8 0</inkml:trace>
  <inkml:trace contextRef="#ctx0" brushRef="#br0">14872 6412 7933,'0'-10'949,"0"1"-364,0 5-270,0-2 1,0 8 327,0 2-423,0 17-78,0 3 1,0 22 68,0-4 0,0 4-96,0-3 0,-5-1-193,1 1 1,-3 0-166,3-1 1,2-4-1099,-3 0 1341,4-6 0,1 2 0,0-5 0</inkml:trace>
  <inkml:trace contextRef="#ctx0" brushRef="#br0">15299 6568 7982,'0'-14'-380,"0"4"254,0 1 160,0 6-26,0-4 219,0 7 1,-5 11 334,0 4 1,-4 10-109,4 3-334,-6 7 1,5 9 248,-4 4-245,-2 2 1,4 12-97,-7-1 1,6-4 148,-1-5 0,3-1 0,-3 1 1,-1 2 20,6-7 0,-4-6-232,4-8 234,0-9-59,5-3 1,0-7-921,0 0 397,0-6 118,0-2 1,2-7-5,3-4 1,-2-9-10,6-10 0,1-4 14,4-6 1,0 0-61,0-4 1,1-3-74,-1 3 1,0 3 156,0 2 6,1 3 58,-1 1 0,-2 7 407,-2 3-151,2 10 238,-10 3 45,11 6 0,-12 8-208,4 6 1,-3 6 107,-2 9 0,0-1-44,0 1 0,0-3 25,0-2 0,0 1-622,0-6 269,0 0 1,4-4 131,1-1-983,6 0 484,-9-6-117,4 4 592,0-10 0,-4 4 0,4-6 0</inkml:trace>
  <inkml:trace contextRef="#ctx0" brushRef="#br0">15498 6852 7982,'14'0'-249,"0"7"1,-4-1 738,-1 3-94,-6 4-179,4-5 1,-7 11-214,0 0-9,-7 0 1,-1-3-180,-6 3 110,0-4 1,0 6-7,0-7 1,-1 0-134,1 1 0,5-6 84,-1 1 1,5-7-125,-4 1 0,6 0 19,-2 0 185,3-2-125,2 4 201,0-6-95,7 0 0,1 2-30,6 3 1,0-4 20,0 4 0,-4-2 597,-1 2 0,-1-2-55,2 6-248,-4 1 0,-1-1 122,-1 1 1,1-1 49,-5 6-281,0-1-14,0 6 1,0-4-166,0 3 218,0-3-261,0-8-409,0 4 369,0-4-807,0 0 625,7-2 1,0-12 335,8-3 0,-1-10 0,0-3 0</inkml:trace>
  <inkml:trace contextRef="#ctx0" brushRef="#br0">15967 6611 7982,'8'-22'-459,"-3"3"230,-4 9 351,-1-3 384,0 12 0,-5-4-322,1 10 1,-6 3-53,5 6 0,-6 8 85,2 7 0,1 5 105,-1 9 0,5 11 97,0 3-1346,2 3 1073,2 3 0,0-2-165,0 1 52,0 0-123,0-12 1,0 1-150,0-4 1,0-3 5,0-1 0,0-7-171,0-3 0,-5-3 131,1-1 1,-7-7-31,1-3 0,-3-8-570,-1-2 1478,0-5-946,0 2 341,-7-12 0,-1-9 0,-6-7 0</inkml:trace>
  <inkml:trace contextRef="#ctx0" brushRef="#br0">15555 7080 7982,'19'-19'0,"0"0"0,4 1 514,-4 9-176,6-4-38,-2 12 1,5-6 145,0 7 0,6 0-436,-1 0 1,6 0-438,-1 0 0,2 0 200,-2 0 227,3 0 0,-5-6 0,7-2 0</inkml:trace>
  <inkml:trace contextRef="#ctx0" brushRef="#br0">16081 7279 7977,'-15'0'0,"6"1"98,0 4-98,5-3 122,-2 4 0,8-1 210,2-1 1,6 1-296,9-5-141,-3 0 38,17 0 0,-10-1-186,11-4 0,-6 2 16,-4-7 1,-2 2-236,-3-1 1,-8-2 184,3 6 1,-9-1 285,0 1 0,3 3 0,-1-4 0</inkml:trace>
  <inkml:trace contextRef="#ctx0" brushRef="#br0">16223 7194 7977,'-10'-5'-413,"1"0"258,6 0 0,-5 5 303,3 0 0,4 7 375,-4 2 1,2 10-177,-2 5-209,3 3 1,-6 3 105,4 3-120,2 3 0,-9 2-4,6 0 0,1-6 14,4 1 0,0-8-142,0-1 1,6-12-226,3 3 1,4-11-44,1 1 0,5-10-290,0-4 1,2-10-511,-2-5 558,-4-3 518,6-1 0,-7-7 0,0-1 0</inkml:trace>
  <inkml:trace contextRef="#ctx0" brushRef="#br0">16251 6440 7957,'8'0'34,"5"6"73,-12 2 0,12 8 210,-3 3 1,-4-3-235,-1 3 1,1 1-164,-1-1 0,-1 0 95,-4-5 1,0 1-154,0-1 0,-1 2 37,-4 3-20,-3-10 86,-6 16 1,0-15-6,0 9 1,-5-5-8,0-5 1,-5 4-24,5-3 1,2-3 221,7 3 409,-3-7-220,12 3-121,-5 1-171,12-6 1,3 6-176,10-7 82,-3 0 1,11 0-213,-3 0 166,3 0 1,1 0-148,0 0 0,-4 0-319,0 0 1,-2 0 555,2 0 0,-4 0 0,-6 0 0</inkml:trace>
  <inkml:trace contextRef="#ctx0" brushRef="#br0">16521 6795 7707,'-6'-7'-148,"-3"2"1,1 3 738,-2 2 1,1 7-273,-5 2 1,4 10-105,1 5 1,1 4 46,-2 5 0,-1 4-40,6 5 0,-4 1-26,4 0 80,0-1-305,5 1 1,0-2-209,0-3 1,2 1-106,3-6 0,3-1-417,6-8 1,0-10 346,0-9 1,5-4-166,0-1 0,5-1-67,-5-4 644,-6-3 0,-1-12 0,-4-3 0</inkml:trace>
  <inkml:trace contextRef="#ctx0" brushRef="#br0">16635 6909 7957,'14'-14'0,"1"4"33,-1 1 0,0 6 167,0-2 0,1 5 79,-1 5 1,5 3 27,0 6 0,1 2-151,-1 3 1,2-2-1,2 7 0,-1-7-102,-3 2-2,-3-3-237,5-2 1,-7 5-232,0 0 0,0-2 95,1-7 0,-7 3-272,-4-4 0,-2-1 285,-2 1 0,0-4 308,0 5 0,0-7 0,0 3 0</inkml:trace>
  <inkml:trace contextRef="#ctx0" brushRef="#br0">16905 6710 7648,'0'10'-3,"0"-1"0,0 2 432,0 8 0,-4-2-159,-1 7 1,-6 5 138,1 4 0,-2 5-335,-3-5 105,1 0-45,0-5 0,0 1-225,0-1 56,-7-6-177,5 5 1,-3-11-188,10 3 1,-2-3 138,6-2 0,-4 0-393,4 1 653,0-8 0,5 6 0,0-5 0</inkml:trace>
  <inkml:trace contextRef="#ctx0" brushRef="#br0">16976 6966 7923,'0'-9'-593,"0"-1"260,0 7 1129,7-3-301,-6 6-219,6 6 0,-1-1 3,3 9 1,-1-3-159,2 8 1,-2-3-193,1-2 0,4 5-160,-4 0-583,4 0 167,1-5 377,0 0 87,-6-6 183,-1 5 0,-7-12 0,0 6 0</inkml:trace>
  <inkml:trace contextRef="#ctx0" brushRef="#br0">17062 7094 7923,'0'-8'-2120,"0"2"2147,-7 6 1,4 0 182,-6 0-5,6 0-196,-10 0 0,10 0 19,-7 0 47,7 0-35,-9 0 0,10 1 167,-3 4 16,4-3-58,1 4-8,0-6 451,0 0-334,6 0-107,-4 0-176,10 0 24,-4 0-7,6 0 0,1 0-287,-1 0 243,0-6 0,0 4 4,0-3 1,-4 4-116,-1 1 113,-6 0 3,4 0 198,-7 0-188,0 6 74,0-4 1,0 10 11,0-2 0,0 2 13,0 3 0,-5-1 19,0 0 1,1 0 12,4 1 0,-5 3 134,0 1 0,0 5 49,5-5-52,0 0-134,0-5 1,0 0-110,0 1-69,7-7 70,1-2 0,1-1-127,1-1 0,-1 0 90,5-9 0,-4-3-108,-1-6 1,-1-5-105,2 0 1,1-5-262,-7 5 0,1-1-582,-5 1 1093,0 3 0,0-11 0,0 5 0</inkml:trace>
  <inkml:trace contextRef="#ctx0" brushRef="#br0">17375 6611 7923,'6'14'0,"-5"0"337,4 0 1,1 2-52,-1 3 0,6 3 204,-1 7-245,2 5 1,-2 3-106,-1 5 24,-5 1 0,7 0-74,-7-1 1,6 1-194,-5 0 1,-1-1-52,-4 1 1,0-5-359,0 0 0,-4-8-1023,-1-2 1535,-6 1 0,3-14 0,-6 6 0</inkml:trace>
  <inkml:trace contextRef="#ctx0" brushRef="#br0">17744 6568 7986,'-9'0'0,"-1"0"-204,7 0 221,-3 0 62,6 0 1,0-2-97,0-2 69,6 2 0,7-6-118,6 3 0,1 4 100,-1-4 72,-3 4-27,11 1 1,-11 1-175,3 4-52,-4 3 160,0 6 0,-8 0-126,-2 0 0,-3 5 189,-2 0 0,0 7 90,0-3 0,0 6-77,0 4 0,-2 3 114,-3 7 1,2 1 174,-6 3-10,6-2-281,-4 10 1,3-9-156,-1 6-323,0-6 384,5-4 1,0-2-156,0-7 1,0-1 110,0-9 0,0-2-122,0-7 0,-1-1 98,-4-4 0,2-2 5,-7-7 0,1 0 87,-6 0 465,-5 0-512,4 0 0,-9 0-517,6 0 252,0 0-306,-2 0 192,6 0 1,-4-7 408,9-2 0,-2-4 0,4-1 0</inkml:trace>
  <inkml:trace contextRef="#ctx0" brushRef="#br0">18000 6909 7986,'22'14'0,"-1"-6"442,-7-3-136,7-3 0,-4-2-171,7 0-67,-1 0 0,6-2 43,-1-3 0,-1-3-202,-3-6 0,3 0-300,-4 0-818,-2 0 1209,-1-1 0,-12 7 0,-1 2 0</inkml:trace>
  <inkml:trace contextRef="#ctx0" brushRef="#br0">18171 6653 7986,'0'10'-27,"0"-1"1,0 5 832,0 5-446,0 7 1,0-4 104,0 6-315,0 1 131,0-1-163,-7 7 0,6-4 56,-4 7 0,3-1-70,2 1 1,0 1-215,0-6 1,-4 5-96,-1-5 1,0-4-416,5-6 0,0 0 620,0 0 0,0-2 0,0-7 0</inkml:trace>
  <inkml:trace contextRef="#ctx0" brushRef="#br0">18697 6753 7930,'-14'-10'-101,"-1"1"1,-4 6-153,0-2 1,-1-1 372,1 1 0,2 0 360,-7 5 0,2 5-156,-2 0-132,-3 6-77,11-3 0,1 6-143,5 0 165,7 0-110,-3 7 0,12-5-101,3 3 1,9-4 45,1 0 1,11-1-126,-2 0 1,2 0 109,-6 0 0,3-4-113,-4-1 1,-2-4 79,-2 5 0,-8-3-24,-1 3 1,-7 3 149,1-4-105,-2 4 34,-8 1 0,-2 5-6,-6 0 1,-5 5-44,0-6 1,-8 3 0,-2-2 0,2-5 6,-1 0 1,0-1-76,4-8 0,3 0-396,2-5 194,4-7 140,7-1 0,-3-14 200,6-6 0,0-7 0,5-8 0</inkml:trace>
  <inkml:trace contextRef="#ctx0" brushRef="#br0">18668 6696 7930,'22'0'0,"-3"0"0,-3 0 128,-2 0 59,-6 6 35,5 2 1,-10 6 43,7 1 0,-7-1-91,1 0 0,-2 0-59,-2 0 0,0 1-23,0-1 0,-2 2-169,-2 3 0,1-4 74,-7 4 1,1 2-187,-6-2 1,1 5-176,0-5 243,6-1 31,2-3 0,1-1-41,0 0-20,1 0 48,10-6 1,2 0-17,6-3 1,2-4-63,3 4 0,3-10-181,6-4 0,1-5 361,-1-5 0,1 3 0,-1-5 0</inkml:trace>
  <inkml:trace contextRef="#ctx0" brushRef="#br0">19138 6483 7687,'-8'6'-608,"-5"3"719,4 10 1,-6 4 380,-4 5 0,4 2 70,-4 3-214,3 4-141,2 5 0,1 6 33,3-1 1,4 0-155,6-4 1,0-2-184,0-3 1,6-3-102,4-7 0,9-6-373,5-3 0,2-9-805,3-6 725,-1-2 651,1-2 0,5-13 0,3-2 0</inkml:trace>
  <inkml:trace contextRef="#ctx0" brushRef="#br0">19465 6397 7800,'-8'7'-393,"-3"2"436,6 10 1,-6 5 18,1 9 1,2 3 1115,-1 7-430,6 0-499,-4-7 1,3 11-64,-1 1 0,0 1-160,5 3 0,0-8-286,0-1 0,0-1 49,0-4 0,0-5-168,0-4 1,-1-2-88,-4-8 198,3 0 54,-10-5 0,9-2-732,-7-2 946,1-4 0,-12-6 0,-1 0 0</inkml:trace>
  <inkml:trace contextRef="#ctx0" brushRef="#br0">19223 6824 7930,'22'-10'-252,"-3"1"0,1 6 194,-1-2 1,5 3 26,-5 2 1,0 0-38,-5 0 1,5 0-120,0 0 1,-5 0 186,-4 0 0,-7-6 0,3-2 0</inkml:trace>
  <inkml:trace contextRef="#ctx0" brushRef="#br0">19465 6781 7930,'14'-6'0,"0"3"-140,0-7 1,7 6-235,2-6 0,4 2 250,2-1 1,-6-2 80,1 6 0,-2-5-56,2 6 1,-4-6-110,-5 5 0,-1-4 208,0 4 0,-6-6 0,-2 3 0</inkml:trace>
  <inkml:trace contextRef="#ctx0" brushRef="#br0">19678 6582 7930,'-10'0'0,"1"0"0,4 7 233,-4 2-68,5 4 0,-8 9 603,2 6-329,4 1-439,-7 12 211,12-5 1,-10 5 81,6-3 1,0 1-146,5-5 1,0-3-80,0-7 0,7 1-894,2-6 491,4 0 282,1-5 0,0-6-1094,0-3 435,-6-3-156,5-2 867,-5 0 0,6-7 0,0-1 0</inkml:trace>
  <inkml:trace contextRef="#ctx0" brushRef="#br0">19806 6867 7930,'-8'6'-46,"-5"-5"1,12 7-229,-4-3 697,3-3 110,9 10 0,5-10-313,7 3 0,0-4-243,-5-1 1,5 0 43,0 0-85,0-6-103,-5 4 1,1-9-321,-1 6 1,-5-1 190,1 1 296,-7 4 0,10-12 0,-5 5 0</inkml:trace>
  <inkml:trace contextRef="#ctx0" brushRef="#br0">19507 6682 7771,'-8'-8'300,"2"8"0,1 12-152,0 7 1,-6 7 21,2-3 1,1 9-74,-1 1 0,5 5-149,0-5 1,2 0-6,2-4 25,0-1 1,6-4 111,4 0-1073,9-7 455,-3-3 538,4-7 0,1-1 0,1 2 0</inkml:trace>
  <inkml:trace contextRef="#ctx0" brushRef="#br0">19863 6525 8356,'6'15'462,"-3"-3"90,7-2-403,-1 9 0,5-5-6,0 10 0,-1-4 10,-3-6 1,2 2-157,-2 3 1,-4-3-172,-1 3 113,3-3-69,-7 4 0,6 2-108,-7 7 1,-8 1 59,-7 3 1,0-3-56,-9 3 1,0-3-167,-4-2 1,-1-1 398,1-3 0,6-3 0,1-7 0</inkml:trace>
  <inkml:trace contextRef="#ctx0" brushRef="#br0">20090 6454 7931,'10'2'-130,"-1"3"0,-4 2 413,4 8 0,1 5 463,4 4 1,0-2-211,0 2-322,1-1-101,-7 0 1,4 3-78,-2-2 211,-4 3-293,0 8 0,-6-1-220,0 4 1,-6 3-7,-4-3 0,-8 3-289,-6 2 0,-5-5 58,-4 0 0,3-2 503,-3 2 0,-3 3 0,-1-4 0</inkml:trace>
  <inkml:trace contextRef="#ctx0" brushRef="#br0">20431 6753 7393,'15'0'-373,"0"0"770,4 0 1,3-2-15,7-3-582,-1 4 234,-6-12-15,5 12 1,-9-7-664,5 3 290,-5 3-168,-4-4-104,-1 6 625,-12 0 0,5 6 0,-6 2 0</inkml:trace>
  <inkml:trace contextRef="#ctx0" brushRef="#br0">20574 6639 7903,'0'-8'-1078,"0"-4"915,0 2 289,0 4 44,0-1 0,0 9 239,0 3 1,0 9 146,0 10-174,0 3-249,-7 1 1,6 7 370,-4 3-255,-3 3 0,6 0-104,-2-3-62,2 3 0,2-11-105,0 3 1,0-8-311,0-1 0,0-7-804,0 2 401,0-3 454,6-8 281,2 5 0,0-12 0,-1 5 0</inkml:trace>
  <inkml:trace contextRef="#ctx0" brushRef="#br0">21142 6440 7888,'-12'-2'0,"2"-2"0,-3 2 41,4-3 47,-4 4-11,-1 1 1,5 6 413,-1 4-192,1 2-37,-6 9 0,-3 2 10,-1 11 0,-2-3-34,2 7 1,2 0 12,-7 5 0,7-1-125,-2 1 0,9-5-180,5 0 0,4-7-800,1 3 486,0-11 157,6 4 0,2-17-127,6-1 0,2-6-17,3-3 1,-2-1-281,7-4 0,-2-3 635,2-6 0,3-7 0,-5-1 0</inkml:trace>
  <inkml:trace contextRef="#ctx0" brushRef="#br0">21142 6724 7888,'-1'15'32,"-4"-1"0,3 5 0,-2 0 1,-3 6 785,3-1-320,-1-4-312,5 7 0,0-11-64,0 3 0,1-8-17,4-2 1,-2-5-121,7 0 1,-1-2 75,5-2 0,-4-6-151,-1-4 0,1-7 82,4-2-74,0-7 132,1 4 1,-1-6-420,0-1 139,-6 7 61,5-5 1,-12 12 0,4-4 0,-4 3 80,-1 2 0,-6 1-116,-3 4 1,-4 2 63,-1 7 0,-2 0-142,-3 0 1,2 2-110,-7 3 264,7 3-49,-4 6 176,13 0 0,-5 0 0,6 0 0</inkml:trace>
  <inkml:trace contextRef="#ctx0" brushRef="#br0">21555 6483 7888,'-19'0'119,"0"0"-195,-7 6 18,11 2 1,-11 6 447,7 0-159,-6-6 26,9 5-221,-4-5 1,12 1-68,3 1 1,3-6-123,2 6 1,7-7 105,2 2 0,6 3 3,3 1 1,-2-1 13,3 2 1,2-1-138,-2 5 1,0-1 256,-5-4 30,0 4-44,-6-5 0,-2 8 158,-6 3 1,0-4-80,0 4 0,-1-3 144,-4-2 1,-3 5-199,-6 0 0,-2 5 23,-3-5 0,3 0-355,-3-5 114,-3 0 80,6 1 1,-4-6-951,6 1 428,-1-7 276,1 3 283,6-6 0,-4-6 0,4-2 0</inkml:trace>
  <inkml:trace contextRef="#ctx0" brushRef="#br0">21896 6440 7305,'-14'6'502,"-1"4"-69,1 2-251,-6 9 1,4-4-80,-3 7 0,-2-5 90,2 5 0,0-1 215,5 6 1,2-5-245,2-1 0,4-5-29,6 1 1,1-4-647,4 0 268,3-1 200,6 0 1,0-5-153,1 1 16,5-1 210,-4-1 1,4 3-7,-5-6 0,-1 6-66,0-1 1,0-2 101,1 1 1,-3-4 55,-2 4 129,-4 1 1,-6 4 244,0 0-263,-6 0-57,-2 1 1,-13 0-691,-2 4 264,-4-3 162,-8 11-148,-8-5 0,-14 7 1,-7-1-1</inkml:trace>
  <inkml:trace contextRef="#ctx0" brushRef="#br1">4266 2445 16330,'0'-8'-137,"0"2"-428,0 6 0,0 2 499,0 2 112,0 4 1,0 6 73,0 1 0,4-4-166,1 3 0,0-3 157,-5 8 0,5 3-247,-1 2 0,3 3 284,-2 1 1,-4 5-46,4 0 0,-4 5 18,-1-5 0,0 5-39,0-4 0,0-3-30,0-7 0,5 1-158,0-6 1,0 0 88,-5-5 0,0-4-35,0-1 116,0-6 99,0 4-169,0-7 487,0 0-457,6 0 425,-4 6-735,4-4 281,-6 4-113,0-6 210,6 0 1,-3 0 30,7 0 1,-5 0-51,4 0 0,1 0 22,4 0 0,-5 0-3,1 0 1,-1 0 124,5 0 1,1 0-101,-1 0 0,0 0-24,0 0 0,0 0-187,1 0 1,-1 0 24,0 0 0,0 0-45,1 0 0,-1 0-21,0 0 1,0 0-13,0 0 0,1 0-10,-1 0 0,5 0 7,0 0 0,0-2 75,-5-2 0,0 2 3,0-3 0,1 4 20,-1 1 1,5-5 37,0 0 0,0 0-32,-5 5 0,2 0 39,3 0 0,-4 0 16,4 0 0,4 0-18,0 0 0,-1 0-23,2 0 0,-2 0 31,2 0 1,3-4 34,-4-1 0,0 0 2,0 5 0,-5 0-44,1 0 1,1 0 46,-1 0 0,0 0-108,-5 0 1,0 0-10,1 0 1,-1 5-43,0 0 0,-4-1 51,-1-4 0,1 0 9,4 0 1,0 0-116,0 0 107,-6 0 1,5 0 32,-4 0 1,4 0 64,1 0 1,-4 0 30,-1 0 1,0 0-52,6 0 50,-1 7-97,0-6 0,-4 6 3,-1-7 0,1 0 15,4 0 1,5 0-13,0 0 0,0 0 26,-5 0 0,5 0-15,0 0 0,6-2 15,-1-3 0,-2 4-3,2-4 0,-5 2 227,4-2-185,-5 4 2,8-6 0,-10 7-28,3 0 1,-3 0-39,-2 0 1,0 0 9,1 0 0,-1 2-83,0 3 45,0-4 1,1 5-150,-1-6 145,0 7 27,7-6 0,-4 6-37,7-7 69,-7 0-4,10-7 0,-3 6 4,9-4 1,-3-1-4,3 1 0,-6 0 4,1 5 1,-7 0 7,7 0 0,-9 0 4,0 0 0,-3 0 41,-2 0 0,5 2-14,0 3 0,0-4 167,-5 4-199,0 3 47,1-7 1,4 6 17,0-7 1,1 0 2,-1 0 1,-2 0 3,7 0 1,1 0 37,9 0 1,2 0 94,7 0-1,4-5-94,0 0-35,7 0-5,-10-1 0,5 5-158,-6-4-54,0 3 146,-7 2 0,3 0 2,-5 0 0,0 0 21,-1 0 0,4 0-16,5 0 1,1 0 37,0 0 1,-1 0 0,1 0 1,6 0-60,3 0 1,-3 0 42,-1 0 1,-4 0-165,-2 0 0,7-5 101,4 1 0,3-6-20,6 6 0,-8-1-40,3 5 0,-4-2-25,4-3 1,-11 4 48,-3-4 1,-5 4 17,-1 1 1,5 0 76,-5 0 0,5 0 19,0 0 0,7 0 26,3 0 1,4 0-75,0 0-897,1 0 899,0 0 0,-5-7-60,0-2 0,2 1-181,8-2 1,-2 6 190,6-6 0,-1 7-22,1-2 1,-3-1-4,-6 1 1,-6-1-9,-4 1 1,-1 4-20,1-4 0,1 3 59,9 2 1,-4-4-2,9-1 1,-7-2-8,2 3 0,-8 1 6,8-7 1,-5 1 38,0-6 0,4 3 3,-4 2 1,9-2-128,6 2 1,-1-2 104,-4-3 1,-1 6 50,-9-1 1,-3 6 389,-1-6 1,-2 7-404,1-2 1,-1 2-57,6-2 1,-5 4-4,5-4 1,1 2 19,3-2 0,-3 2-7,-1-6 1,-6 4 14,1-5 0,-3 6 171,-1-6 0,-1 2-125,1-1 1,6-2-52,3 6 1,2-5 137,-2 6 1,-1-1-112,-4 5 1,-3-5 9,4 0 1,-4 1-18,-1 4 1,1 0-4,3 0 1,5-5 4,10 0 1,-2-4 92,6 4 1,-6-4-166,2 4 1,-10-6 60,-5 1 0,-4 2 21,-5-1 1,-5 4 53,-9-4 0,-4 1 164,-5-2 0,-7 2 248,-4 4 75,-2-4 1,-13-6-242,-3-1 0,-10 0-28,0-4 0,-4 1-737,-5-5 1,3-7 285,-4-8 1,1-10 161,5-4 0,-4-16 0,10-4 0</inkml:trace>
  <inkml:trace contextRef="#ctx0" brushRef="#br1">13649 3312 8512,'0'-22'-1108,"0"3"1933,0 10-17,0 3-554,0 6 0,-6 12-254,-3 7 1,1 11 204,-2 3 1,2 7 14,-1-2 0,-2-2-262,6 2 174,0-6 0,5-2-62,0-7 0,0-5 117,0 1 0,2-4-195,3 0 0,1-6 135,3 1 0,4-3 62,-3 3 0,4-2-80,5-3 0,3-2 160,6 6 1,2-4-114,4 4 1,-3-5-2,7 0 1,2-2-84,7-2 1,5 0 106,10 0 0,7-6-512,7-4 0,0-7 401,-5-2 1,-13-5 136,-5 5 0,-9-6-111,-6 1 1,-4-1 324,-5 1 0,-2-1-8,-4 6 1,-2-5-49,-7 5 0,-1 0-265,-4 5 0,-2-2 168,-7-3 0,-2 4-515,-3-4 1,-3-3 75,-6-2 1,0 2-2801,0-2 2973,-1 0 0,-5-10 0,-2-3 0</inkml:trace>
  <inkml:trace contextRef="#ctx0" brushRef="#br2">3228 6540 8473,'-29'-7'32,"7"-1"-17,3-6 1,8 5 1827,2-1-562,6 7-1047,-4-3 197,7 6-161,0 0 1,11 0 70,4 0 0,16 0 149,7 0 1,10 0-243,8 0 1,11 0-18,-1 0 1,7-5-791,-7 0 0,10-6 524,-36 6 1,0 1 0,4 0 0,-1 1-720,0 1 1,0 0 0,37 0 250,-13 2 0,1 2 503,-7 2 0,1 1 0,-5 6 0,0 0 0,-1-1 0</inkml:trace>
  <inkml:trace contextRef="#ctx0" brushRef="#br2">11474 5985 8419,'-14'-6'0,"0"-4"0,0 2 1112,-1-1 1,7 6-601,2-4 1,9 7-395,7 0 0,6 2 151,12 3 0,15-4 180,9 4 1,22-3-280,-30-2 0,2 0 0,4-1 1,1 0-384,1-1 0,0-1 0,2 0 1,0-2 310,0-1 1,1-2 0,-1 1 0,1 0-66,4 0 0,0 0 0,-5 2 0,-2 2-253,-4 0 0,-1 1 0,32 2 220,-17 5 0,-4-5 0,-1 9 0,0 4 0</inkml:trace>
  <inkml:trace contextRef="#ctx0" brushRef="#br0">10664 6085 8497,'-7'-15'-916,"6"1"748,-5 0 726,6 6 0,1 2-247,4 6 1,1 6-176,4 4 0,1 10 148,-7 9 1,6 5-124,-5 9 1,-1 0-244,-4-1 0,-4 1-148,-1 0 0,-5-7-168,6-3 0,-6-5 48,5-4 1,1-3-804,4-7 1153,0-6 0,-7-8 0,0-8 0</inkml:trace>
  <inkml:trace contextRef="#ctx0" brushRef="#br0">10905 5829 8497,'15'1'-141,"-1"4"1,-6 9 484,-3 10 0,1 9-145,-1 5 1,-1 5-108,-4 4 1,-6 8-48,-3 7 1,-4 4-234,-1-4 0,-1-2-166,1-8 1,5 0 194,-1-9 1,6 1 190,-6-11 1,7-1-33,-2-8 0,-3-4 0,0-6 0</inkml:trace>
  <inkml:trace contextRef="#ctx0" brushRef="#br0">10593 6440 8497,'0'14'-418,"0"0"0,1 7 777,4 3 0,3 4 121,6 5 1,0-1 208,1 6 0,-1-7-397,0 3 0,0-6-16,0-4 1,1-1 209,-1-8 0,5-4-106,0-11 1,6-3-64,-1-7 0,3-6-41,1-12 1,0-7-168,1-3 0,-1 2-266,1-2 0,-1 0-445,1-5 1,1 2-2104,3 3 2554,-9 4 0,9-1 1,-11-1-1</inkml:trace>
  <inkml:trace contextRef="#ctx0" brushRef="#br3">7237 6724 15716,'-9'-4'-2987,"-1"-1"1961,7-6 1,-5 9 2520,4-2-1317,2 2-185,-4 2 1,6 6 385,0 4 0,0 4-132,0 5 0,0 3-42,0 6 1,0 10 89,0 0 0,0 6 32,0-6 0,0 3-270,0 2 1,0 0 183,0-1 1,4 6-161,1-1 1,0 7 26,-5-2 1,0 8 153,0 2 0,-5 9-377,0-5 1,1 5 262,4-9 1,0-1 29,0-4 0,-5 2-89,0 2 1,0-2 29,5 2 0,0-4-235,0-5 0,0-3 13,0-6 1,0-2-138,0-3 0,2-3 137,3-7 0,-4-4 89,4 0 0,-3-7-378,-2 2 1,0-8 339,0-2 0,0-4-606,0 5 0,-2-7-19,-3 1-862,4-2 774,-12-8 0,11-4 218,-2-9 0,2-3-383,2-6 0,0-2 930,0-3 0,6-10 0,2-8 0</inkml:trace>
  <inkml:trace contextRef="#ctx0" brushRef="#br3">7223 7023 8504,'0'-14'-286,"2"1"260,2 4 1,0-4 310,5 3 0,0 3-120,6-3 0,1 1 70,2-6 1,0 6 6,6-1 1,-1 7 36,6-1 1,-1 2-150,1 2 1,1 0 47,3 0 1,-3 2-119,3 2 1,2-2 58,-2 3 1,5-2-122,-5 1 0,5-2 160,-5 3 0,7-4-142,-3-1 0,11-1-3,4-4 0,3 3 88,2-2 0,0-3 142,0 3 0,-2-1-143,-3 5 0,0-2 230,-9-2 0,4 2-128,-4-3 0,1 4-34,8 1 0,1 0 19,3 0 0,1 0-93,0 0 1,0-2 4,0-3 1,-6 2-181,-4-6 0,3-1-38,3-4 0,8 0-118,6 0 0,-3 1 193,3 4 1,-7-4 70,1 3 1,-10 4 12,-8 1 0,-2-1-18,-8 1 0,-5 1 66,-4 4 0,0 0-32,4 0 1,0 0 11,1 0 1,1 0-122,3 0 1,-1-2 327,6-3 0,-5 4-333,5-4 1,-5-1 83,5 1 0,-7-6-47,3 1 0,-4 2 6,-2-1 1,-4 4-5,-1-4 1,0 6 24,0-2 0,2 3 7,-6 2 1,7 0 71,-3 0 1,0 0-74,0 0 0,-1 0 24,2 0 1,3 0-16,-3 0 0,-2 0-18,1 0 0,1-1 27,5-4 0,-6 2-160,1-7 0,0 6 6,4-6 1,-4 5 62,-1-4 1,-5 6-70,1-2 1,-3 3 90,-2 2 0,-5 0-205,1 0 130,-7 0 61,3 7-79,-6 1 306,0 6-163,0 0 0,0-4 42,0-1-9,0-6-62,0 10 32,0-12 0,5 7-10,0-3 1,-1-2 0,-4 7 1,0-6-6,0 6 0,0-1-1,0 6 1,0-1-67,0 0 0,-1 7-6,-4 2 1,4 4 65,-4 2 0,3-1-11,2 0 0,-5 1 17,1-1 1,-1 1-55,5-1 1,0 2 114,0 3 0,0-3-9,0 3 1,-2 2 26,-2-2 0,2 7-22,-3-2 1,-1 4 6,1 6 1,-1 1-36,1 3 0,4 3-13,-4-3 1,3-3 28,2-1 1,0 1-15,0-2 1,0 0-88,0-4 1,5 0 75,0-1 0,4-1-302,-4-3 0,5 2-105,-6-7 0,6-5-112,-6-4 1,1-6-72,-5 1 0,0-4 192,0 0 0,-1-6-1364,-4 0 1743,-3-5 0,-13 2 0,-1-6 0</inkml:trace>
  <inkml:trace contextRef="#ctx0" brushRef="#br3">7422 8644 8562,'-14'-23'0,"6"8"-1496,3 5 1736,4 1 472,1 1 0,1 2-292,4 6 1,3 0-154,6 0 0,5 1 119,0 4 1,11-4-141,-2 4 0,10 1-63,0-1 0,3 0-149,2-5 0,1 0 207,4 0 0,-3-2-126,8-2 1,7 0-207,11-5 0,8 0 137,-34 2 0,0-1 0,-5 1 0,0 0 23,1 0 1,-1 0 0,1 0 0,0 0-74,1-1 0,1 1 0,3 0 0,2 0 56,3 0 0,2 0 0,-3 0 0,-1 0-210,1 0 0,0 0 0,-2-1 0,-1 1 175,-2 0 0,0 0 1,1 0-1,1 0-28,3-1 0,-1 2 1,-2 1-1,0 0 74,-2 0 0,0 1 0,-5 1 0,0 1-130,36-7 1,-3 5 329,-2 0 1,5 2-127,-1 2 0,1-2 91,-5-2 0,-1 2-57,-4-3 0,-3 4 126,-6 1 1,2 0-109,2 0 1,-2 0-255,2 0 0,-2 0 13,-2 0 1,-11 0 114,-4 0 0,-9-2-119,1-2 0,-11 2 373,-4-3 0,-3 4-412,-2 1 1018,0 0-1305,1 0 0,-6 0-176,1 0-767,-7 0-1959,9 0 3284,-10 0 0,-2 6 0,-8 2 0</inkml:trace>
  <inkml:trace contextRef="#ctx0" brushRef="#br3">8801 8530 8172,'-22'-21'2,"3"7"0,-1 6 164,1 8 0,0 0 311,4 0 0,-3 7-59,-1 2 1,-7 12-161,3 7 1,-3 8-72,3 12 0,1 1 55,3 3 0,4-2-213,1-2 1,1-9-40,9 4 0,-1-12-164,5-2 0,0-2-442,0-8 1,8-2 363,6-7 1,2-4-458,8-6 1,-5 0 303,4 0 0,1-6-62,4-4 1,1-7 466,-1-2 0,-6-5 0,-3 5 0,3-6 0,1 3 0</inkml:trace>
  <inkml:trace contextRef="#ctx0" brushRef="#br3">8773 8843 8172,'8'-7'-62,"-2"6"1,-6-4 498,0 10 1,0 7 52,0 7 1,0 7-69,0-3 0,0 3-186,0-3 1,6 3-101,4-8 1,2 1-132,3-4 1,4-7 34,0-4 0,0-2-189,-5-2 0,5-8 114,0-6 0,0-2-12,-5-8 1,-5 1-120,1-6 0,-7 1 30,2-1 0,-4 1 17,-1-1 0,-1 3 67,-4 2 1,-3 0-83,-6 10 0,-5-3 47,0 7 0,0 4-387,5 1 224,6 3 1,-3 4 44,6 3 0,3 1-478,12 4 1,1 1 682,13-7 0,-1 7 0,6-3 0</inkml:trace>
  <inkml:trace contextRef="#ctx0" brushRef="#br3">9313 8558 8172,'-2'-8'344,"-2"4"0,-4 2 370,-6 2 0,-5 6-386,0 4 1,-2 3-216,2 1-322,3 6 0,-3-4 149,10 3 1,3-3-84,6-2 0,0-5 107,0 1 1,6-1-51,3 6 1,4-1 18,1 0 0,5 0 2,0 1 1,0-1 52,-5 0 0,-1 0 16,-3 0 0,-4 2 60,-6 3 1,0-3-60,0 3 0,-2-3 169,-2-2 1,-9 0-97,-6 0 0,-6 1-34,1-1 1,-1 0-43,1 0 0,-1-4-8,6-1 0,0-6-141,5 2 1,-1-3-735,1-2-506,6 0 1387,2-13 0,6-3 0,0-12 0</inkml:trace>
  <inkml:trace contextRef="#ctx0" brushRef="#br3">9285 8772 8172,'28'-8'-259,"5"0"216,0 3 0,5 2 690,-5-7 0,7 6-164,-2-6 1,-3 1-625,-2-6 1,-3 6-50,-2-1 1,-1 3-196,-3-3-153,3-3-587,-12 12 1125,0-5 0,-9 6 0,-6 0 0</inkml:trace>
  <inkml:trace contextRef="#ctx0" brushRef="#br3">9555 8473 8172,'0'-8'-1049,"0"-5"2033,0 12-28,0-5-465,0 6 757,0 0-756,0 6-7,0-5-101,0 6 114,0-7-544,0 0 18,6 0 80,-4 0-349,4 6 26,-6-4 138,6 4 173,-4-6-112,4 0 264,-6 0-209,0 0 16,0 6 1,-1 2 108,-4 6 1,2 1-38,-7-1 0,7 6 7,-2 4 0,-1 3-28,1 1 0,1 7-13,4 3 1,-5 3-15,0 2 1,0-5 18,5 0 0,7-8-46,2-2 0,-1-6 40,1-8 0,1-1-68,4-4 1,5-2-90,0-7 1,5-3-238,-5-7 1,6-1-454,-1-13 0,4-1-636,5-8 1447,4 3 0,5-11 0,1 5 0</inkml:trace>
  <inkml:trace contextRef="#ctx0" brushRef="#br3">8773 8814 8177,'-14'-14'169,"6"6"0,5 2 360,12 6 1,4 1-282,15 4 1,4 1-70,10 4 1,7-4-7,3-6 0,5-1-191,5-4 0,14-5-1365,-34 1 0,1-1 1256,33-5 0,-8-4-439,-16 9 1,-6-1 546,-13 6 0,-6 1-749,-13 4 453,-6 0 0,-11 6-34,-16 3 1,-7 10 348,-16 5 0,-6 3 0,-13 1 0,-2 1-199,-4-1 1,6-4 204,9 0 1,7-7 1302,7 2 0,7-3-1053,-2-2 1,9-1 662,5-4-607,9-3 1,6-6 181,8 0 0,12 0-7,13 0 1,2-6-467,12-3 1,4-4-479,15-1 1,3 0-2,6-1 1,-10 6 128,-8-1 1,-6 7 328,-14-2 0,-3 4 0,-11 1 0,-6 0 0</inkml:trace>
  <inkml:trace contextRef="#ctx0" brushRef="#br3">8943 9113 8201,'-26'0'0,"2"0"0,3 0 14,7 0 1,0 0 213,0 0 1,-1 6 386,1 4 0,0 8-378,0 6 0,-5 5-46,0 4 1,-5 3 210,5 7 1,2-2-114,7-3 1,-1 1-312,7-6 0,-1 1 97,5-6 1,12-6-782,7-3 0,7-5 59,2-4 0,5-4-251,0-6 1,5-1 289,-4-4 1,-1-8 290,-5-6 1,1-1 316,-1 1 0,-6-3 0,-1-7 0</inkml:trace>
  <inkml:trace contextRef="#ctx0" brushRef="#br3">9071 9397 8201,'0'14'536,"0"0"1,0 2-40,0 3 0,0-3 259,0 3-708,0-3 1,7-4 162,2-2 1,4-4-236,1-6 0,2-6 29,3-4 0,1-4 24,4-5 0,3-3-325,-3-6 0,-4-1 133,-1 1 0,-9 4-96,-6 0 1,-2 7 72,-2-2 0,-6 5-39,-4 4 0,-4-1-65,-5 7 0,1 0-26,-5 9 0,-1 3 102,-4 6 0,6-1 15,3-4 1,8 2-447,1-6 407,7 6 0,-2-9 238,10 3 0,-4-4 0,18-7 0,-3-2 0</inkml:trace>
  <inkml:trace contextRef="#ctx0" brushRef="#br3">9398 9198 8201,'15'0'0,"-1"0"0,-2 6 415,-2 4 0,1 4-49,-6 5 1,-1-2-81,-4 7 0,0 0-9,0 4 1,-1 1-93,-4-1 1,2 0-55,-7 1 0,7-7-160,-1-3 0,0-8-622,0-1 582,2-7 1,-3-3-336,10-10 1,-2-4 164,7-5 0,-1-9-118,5-10 0,1-2 28,-1 2 1,5-3-109,0 3 0,-5 4 229,-5 0 0,1 11 247,4 4 1,-4 5 802,-1 4-516,1 4 155,4 6 0,-5 11-186,1 3 1,-7 10-3,2-1 1,-4 9-72,-1 1 1,0 2-413,0-2 1,0-8-148,0 4 0,0-6-866,0 1-355,0 3 827,7-11 731,1-2 0,6-14 0,0-8 0</inkml:trace>
  <inkml:trace contextRef="#ctx0" brushRef="#br3">9839 9056 8183,'0'-8'-13,"-6"2"13,-4 6 0,-2 6 779,-3 3 0,1 6-229,0 4 0,5-4-604,-1 4 1,7-3-76,-2-2 0,4-4-44,1-1 0,7-1-20,8 2 1,1-2 136,7-4 1,1 0-99,4 5 0,-1-6 90,-3 2 1,1 3-204,-6 1 1,0-1 25,-5 2 1,-6-1 238,-3 5 1,-5 2 5,-5 3 1,-3-3 142,-6 3 1,-6 1-100,-4-1 0,2-1-65,-2-9 0,2 4-213,-2-4 1,-1-2 158,6-3 1,0-2 70,5-2 0,0 0 0,-1 0 0</inkml:trace>
  <inkml:trace contextRef="#ctx0" brushRef="#br3">9996 9283 8183,'42'-14'0,"1"-2"137,-1-3 0,1 2 108,0-7 0,-7 2-338,-3-2 0,-4 4-232,-6 6 0,3 0-1175,-7-1 1500,-7 1 0,-5 0 0,-7 0 0</inkml:trace>
  <inkml:trace contextRef="#ctx0" brushRef="#br3">10152 9013 8183,'0'-9'-473,"0"-1"0,1 7 1569,4-2-675,-3 4 1,4 4 118,-6 6 1,0 2-3,0 13 1,-1 1-99,-4 9 1,-3 8 134,-6 10 1,-1 4-126,1 1 1,2-5-480,2 0 1,4-13 97,6-1 0,9-6-1075,10-4 1,11-12 238,18-7 767,9-12 0,-17-8 0,3-5 0,5-2 0,-1-1 0</inkml:trace>
  <inkml:trace contextRef="#ctx0" brushRef="#br0">4635 11174 7993,'-7'-9'-319,"2"-1"1,3 1 76,2-6 1,0-5 561,0-4 1,2-4-90,3-5 0,2 3-258,8-4 1,0 0 75,4 1 1,-3-1-2,3 6 1,2 1 27,-2 3 1,0 4-3,-5 6 0,0 1 7,0 3-17,0 4 0,1 12 84,-1 4 0,-5 9-93,1 5 0,-5 2 288,4 3 0,-4-1-22,4 1 0,1-1-12,4 1 1,2-3-164,3-2 0,1-3 9,4-7 1,4-6-522,1-3 0,-1-5 247,5-5 1,-3-3-560,-1-6 1,-2-5 341,-4 0 1,-4 0-216,-9 5 1,-4 4 550,-6 1 0,0-1 0,0-4 0</inkml:trace>
  <inkml:trace contextRef="#ctx0" brushRef="#br0">4621 11458 7993,'-8'7'-278,"-4"-6"772,10 6 1,2-3-70,10 1 1,7 0-150,2-5 1,6 1-52,-1 4 0,7-3 14,3 3 0,0-9 0,0 0 1,-4-7-15,3 1 0,2 4 14,-2 1 1,-5-1 126,-4 1-366,-7 0 0,4 5 0,-7 0 0</inkml:trace>
  <inkml:trace contextRef="#ctx0" brushRef="#br0">4678 11771 7993,'-8'0'1059,"3"0"-611,10 0 1,9 0 114,10 0 1,3 0-411,1 0 1,2 0-275,4 0 0,2-5 44,7 1 1,6-6 152,3 6 0,-2-1-1564,2 5 1320,-6 0 1,3-7 0,-6 0 0</inkml:trace>
  <inkml:trace contextRef="#ctx0" brushRef="#br0">5887 10790 8022,'-8'2'-328,"3"3"0,3-2 1032,2 6 1,7-1-218,2 2 1,5 2-94,5-2 1,-1 1-213,5-2 1,3-2 14,7-7 1,-2 0-388,7 0 1,0-7 177,5-2 1,-7 1-667,-3-2 0,-4 7 115,-5-2-1228,-4-2 1791,-12 5 0,-14 2 0,-10 8 0</inkml:trace>
  <inkml:trace contextRef="#ctx0" brushRef="#br0">5901 10932 8022,'-13'-1'0,"4"-4"209,-4 4 175,11-6 0,-2 7-194,8 0 0,4 2 39,7 3 0,-1-2-206,0 6 1,2 1 81,3 4 0,-3 0-223,3 0 1,-4 1 55,0-1 0,-1-5 60,0 1 1,0-6-379,0 6 123,1-7 140,-1 10 1,-6-10 102,-4 6 1,-2-4 22,-2 5 0,-6-6-28,-4 6 0,-4-1 54,-5 5 1,-1 1 4,-4-1 0,-3 5 108,3 0 0,-3 0 81,-1-5 0,0 5-102,-1 0 0,5 0 153,1-5 0,7 0-51,2 0 0,6 1-55,8-1 1,1-5-29,4 1 1,5-2-79,9 1 1,4-2 20,10-7 1,4 0-169,5 0 1,1-2-67,0-3 0,6-1 61,3-4 0,2-1-165,-2 7 0,1-6 50,-5 5 1,-2 1 33,-8 4 1,-5 0-67,-10 0 0,-2 0-595,-7 0 379,-6 0 1,-3 1-101,-10 4 1,-9-2 546,-10 7 0,-9 5 0,-3 8 0</inkml:trace>
  <inkml:trace contextRef="#ctx0" brushRef="#br0">5702 11430 7859,'14'6'-358,"-5"-4"750,1 3 0,-2 3-62,1 1 0,2-1-386,-6 1 1,5-4 105,-6 5 1,1-1-178,-5 5 1,-2 1 62,-2-1 1,-6 0-124,-9 0 1,4 5 26,-4 0 1,3 0-3,2-5 0,1 0-110,3 1 112,-2-7 165,10-2 0,-3-6-67,10 0 1,8 0 254,6 0 1,1 0-62,-1 0 1,-3 6 103,3 4 0,-3 2 35,-2 3 1,-1-4 36,-4 3 1,2-3 79,-6 8 0,0-2-85,-5 2 0,0-1-33,0 5 1,0-1-73,0 2 0,-2 1-122,-3-6 1,4 0 223,-4-5-1341,-3 1-106,7-1 208,-6-6 0,9-13-246,3-9 1185,-4-10 0,12 2 0,-5-6 0</inkml:trace>
  <inkml:trace contextRef="#ctx0" brushRef="#br0">5915 11729 7978,'16'0'0,"3"0"0,-2-7-132,7-2 1,-5 1 73,4-2 0,-4 2-69,5-1 1,-11-2 80,1 6-813,-3 0 571,-3 5 1,-2 7 287,-6 2 0,-11 4 0,-3 1 0,-3 2 0,2 3 0,-4-2 0,0 7 0,1-5 0,3 5 0,1-7 267,0 2 0,6-8 65,3-2 347,4 1 0,2-2-222,4-3 0,4-4-81,10-1 0,4-6-341,5-4 1,5-2 143,0-3 0,12 3-815,-3 2 1,4-2 163,-3 2 472,-7 4 0,-1-7 0,-7 5 0</inkml:trace>
  <inkml:trace contextRef="#ctx0" brushRef="#br0">6441 11586 7978,'8'2'-108,"-3"3"1,-4 4 141,-1 10 1,0 3 564,0 7 1,0 1-157,0 3 1,0-3-599,0 3 0,-4-5-185,-1-4 103,-6 3 1,9-11-1254,-3 3 708,4-10 782,1-2 0,-6-20 0,-2-3 0</inkml:trace>
  <inkml:trace contextRef="#ctx0" brushRef="#br0">6000 10378 8009,'0'-22'0,"0"3"-125,0 9 0,0 6 50,0 8 0,-1 11 596,-4 8 1,3 11-174,-2 3 1,2 0-106,2 1 0,-1-5-180,-4 5 0,3-11 13,-3 1 1,4-9-213,1 0 221,0-10-206,6-2 122,-4-7 0,9-13-318,-6-6 0,4-6 132,-4-4 0,4-2-89,-4-7 0,6 0 51,-1-9 0,2 4-72,2 5 1,1 3 326,-1 7 1,5 1-118,0 3 0,0 5 441,-5 10 0,0 3-191,0 6 0,1 0 165,-1 0 1,-2 11-109,-2 3 0,-4 11 285,-6 4 0,0 5-241,0 9 1,0 4-43,0 1 0,0-6-882,0-4 0,0-5 412,0 5 0,2-6 246,3 1 0,2-9 0,8-4 0</inkml:trace>
  <inkml:trace contextRef="#ctx0" brushRef="#br0">7067 10620 7698,'14'0'-607,"0"1"846,0 4 1,1-3 5,-1 2 1,5-2-350,0-2 1,0-6 112,-5-4 0,0 4-264,0 1 1,-4-1-4,-1 1 1,-6-1-254,2 1 233,-3 3 278,-2-4 0,-7 12 0,-1 2 0</inkml:trace>
  <inkml:trace contextRef="#ctx0" brushRef="#br0">7152 10662 7940,'-14'8'0,"0"3"-52,-1-6 0,6 1-21,-1-1 0,6-3 465,-6 2-26,7 4 1,-3 0-34,6 6 0,0 2-85,0 3 1,0 3 142,0 7 0,0 5-114,0 4 1,-7 5-41,-2 4 1,-4 4-67,-1 6 1,0-2 0,0-3 0,1-3 7,3-6 1,-1-4-28,7-6 0,-1-1-315,5-13 1,8-5 154,6-4 0,2-7-507,8 2 0,6-15 264,7-4 1,0-10-1537,1 1 1787,0-4 0,11-8 0,1-1 0</inkml:trace>
  <inkml:trace contextRef="#ctx0" brushRef="#br0">7948 10648 8064,'-14'-14'-158,"0"0"0,4 1-279,1 4 0,-1 2 912,-4 7 1,0 0-121,0 0 1,-2 7 26,-3 2 0,3 10-158,-3 5 1,3 4 155,2 5 0,0 2-35,0 3 0,1 1 114,4-5 1,2 4-415,7-5 1,0-2 68,0-7 0,8-8-389,6-7 0,2-7 199,8-2 1,-5-13-347,4-11 0,0-4 209,0-5 1,4-2-211,-3-3 1,1-3-22,-1 3 1,1-1-130,-6 1 1,0 3 273,-5 7 0,0-1 96,1 1 0,-7 6 511,-4 3-281,-2 3 446,-2 8 1,-2 8-224,-2 10 1,-4 8 109,-7 6 1,1 9 0,0 5 1,0 2 105,0-2 0,4 6-153,1-6 1,4 12-68,-5-2 0,7 5-250,-1 4 1,-3-6 74,2-4 1,-4 1-58,4-6 1,-1 4 69,1-8 1,2-3-235,-6-2 1,1-3-63,-2-2 1,-2-4-4,2 0 1,-1-7 39,2 2 0,-4-3-38,3-2 0,-2-6-193,-2-3 1,-1-4 136,1-1 1,5-1-81,-1-4 0,7-3 38,-2-6 0,-1-7 310,1-2 0,7-11 0,6-2 0</inkml:trace>
  <inkml:trace contextRef="#ctx0" brushRef="#br0">8033 10876 8011,'15'0'569,"-3"1"-304,-2 4 1,2 1-190,-2 4 0,-4 2 91,-1-2 1,-3 2-49,-2 3 1,0-1 100,0 0 0,0 0-357,0 1 1,-2-1-67,-3 0 1,-3 0-60,-6 0 0,1 1 20,4-1 0,-4-2-227,4-2 0,-2-2-190,1-3 116,-2-4 585,10 5-245,-4-6 682,6 0-214,6 0 1,0 7 164,4 2 1,-2 4-143,-3 1 0,-4 0 2,4 1 0,-4 3 46,-1 1 1,0 2-43,0-2 0,-4-3-243,-1 3 0,-4-4 102,4 0 1,-2-3-236,3-2 0,2 2-72,-3-2 1,2-2-255,-2 1-109,4-6 328,-5 10 0,7-11-443,4 2 1,-2-4 251,7-4 0,4-4 380,5-6 0,6-7 0,-3-1 0</inkml:trace>
  <inkml:trace contextRef="#ctx0" brushRef="#br0">8560 10605 8002,'0'-28'-677,"0"0"474,0-1 1,-2 5 345,-3 1 1,2 4-108,-6-5 1,1 7 296,-2-2 1,-1 8 213,6 1-122,-6 7-342,10-3 1,-6 12-6,7 4 0,0 9 85,0 4 0,0 7-18,0 8 1,0-5 137,0 10 0,5 1-143,0 4 0,0 1-176,-5-2 0,0-1 112,0 6 1,0 0-177,0 5 1,-5-2 30,0-3 1,-4 0 19,4-9 0,-6 3 2,1-8 1,3-5-126,-3-5 1,5-1-309,-4-8 0,-1-1 194,-4-9 0,5-3-427,-1-6 0,1 0 713,-6 0 0,-5-12 0,-2-4 0</inkml:trace>
  <inkml:trace contextRef="#ctx0" brushRef="#br0">8247 10904 7984,'14'-6'0,"5"4"-63,0-3 1,6 2-135,-1-2 0,1 4 525,-1-4 0,3-1-83,-4 1 1,3 0-854,-3 5 0,3 0 608,-7 0 0,0 0 0,-5 0 0</inkml:trace>
  <inkml:trace contextRef="#ctx0" brushRef="#br0">8517 11245 7941,'9'-5'-131,"1"1"0,-1-7-291,6 1 1,0 2 718,4-1 0,3-1 34,7-4 1,-1-2-329,1-3 0,-1 4-18,1-4 1,-6 4-485,1 6 182,-7-4 317,4 12 0,-7-12 0,0 5 0</inkml:trace>
  <inkml:trace contextRef="#ctx0" brushRef="#br0">8659 10975 7941,'6'-14'-447,"-4"0"1658,11 6-774,-6 1 0,1 9-158,-3 3 1,-3 7 118,-2 7 1,0 11-62,0-1 1,-2 9-51,-3 0 1,4 3-105,-4 1 0,-1-1-159,1-3 1,0 2-128,5-7 1,5 0 145,0-4 0,7-7-1929,3-3 1886,5-10 0,9 4 0,-1-5 0</inkml:trace>
  <inkml:trace contextRef="#ctx0" brushRef="#br0">9071 10492 7959,'-14'0'-74,"0"0"1,1 1 0,2 2 223,2 2 0,1 6 7,-2-1 1,-1 4 180,7 5 0,-6 3 57,5 6 0,-1 2-151,1 4 0,4-3 10,-4 7 0,2 0-152,-2 5 1,3-5-156,-2 0 0,4-2-117,4 2 0,0-8-359,5-7 1,1-11 122,4-3 1,0-6 185,0-3 0,-1-3-284,-4-6 1,2-6 127,-6-8 0,5-4-211,-6 3 587,1 4 0,1-14 0,2 4 0</inkml:trace>
  <inkml:trace contextRef="#ctx0" brushRef="#br0">9071 10591 7959,'7'-8'0,"1"-3"-85,6 7 0,0-1 142,0 5 0,2 6 457,3 4 1,-2 9-110,7 4 0,-2 4-176,2 2 1,1-1-182,-6 0 1,-2 1 101,-7-1 1,3 1-360,-4-1 1,-3 1 177,-1-1 0,1 0-448,-1 1 1,0-7-246,-5-3-163,0-3 604,0-8 0,0-8-88,0-10 0,-2-7 371,-2-2 0,-3-11 0,-2 1 0,-4-9 0,5 2 0</inkml:trace>
  <inkml:trace contextRef="#ctx0" brushRef="#br0">9327 10378 7628,'8'6'-110,"-2"4"681,-6 9 0,0 3-164,0 6 1,-1 2-269,-4 3 0,-3 2-16,-6 3 1,-2 3-6,-3-3 1,2-2-60,-7 2 0,7-6-187,-2 1 0,8-4-477,1-6 0,6-4 86,-6-9-218,7-4 0,-3-12 737,6-4 0,6-15 0,2-5 0</inkml:trace>
  <inkml:trace contextRef="#ctx0" brushRef="#br0">9398 10662 7959,'19'0'145,"0"0"36,0 0 1,-6 7-83,-4 2 1,2 4 79,-6 1 0,0 0 13,-5 0 0,-2 1-94,-2-1 0,0 0-178,-5 0 1,4 0-244,-4 1 1,4-6 147,-5 1-205,7-7 102,-9 3 137,10-6 1,-3 0 74,10 0 0,-2 0 42,7 0 1,-6 0 176,6 0 1,-5 5-82,4 0 158,1 6 0,-2-2-64,-4 10 0,3-2-1,-3 7 0,1-5-92,-5 5 0,0-5 129,0 4 0,0-5-130,0 1 1,0-8-309,0-2-82,6-6 0,1-7 150,2-10 0,4-16-472,-4-4 0,2 0 81,-1-4 559,3 6 0,-6-15 0,8 2 0</inkml:trace>
  <inkml:trace contextRef="#ctx0" brushRef="#br0">9640 10449 7959,'14'8'-5,"1"5"0,-1-5 167,0 6 0,2 0 131,3 0 0,-4 0 113,4 1 1,-3 4-163,-2-1 0,-1 8-8,-3-3 1,1 4 79,-7 2 1,6-1-95,-5 1 1,-2 4-182,-8 0 1,-4 5-144,-10-5 0,1 5-207,-5-5 0,4 5-318,-5-5 0,6-4 343,0-6 0,2-7-119,2-2 0,4-1-14,1-8 417,5-1 0,-2-10 0,6-2 0</inkml:trace>
  <inkml:trace contextRef="#ctx0" brushRef="#br0">10195 10804 7751,'6'8'-342,"-3"-1"881,7-7 0,-1 0-91,5 0 0,2 0-168,3 0 1,3 0-66,7 0 1,5-7-166,4-2 1,-1 1 12,0-1 0,0 5-76,1 0 1,-4 2-178,-5 2 1,-7 0-470,-3 0 1,-3 0-945,-2 0 1130,-6 0 0,-3 0 473,-10 0 0,-9 6 0,-8 2 0</inkml:trace>
  <inkml:trace contextRef="#ctx0" brushRef="#br0">10379 10577 7888,'8'0'229,"-1"8"168,-7 6 1,0 4 132,0 10 1,0-3-122,0 8 1,0 7 23,0-2 0,0 11-74,0-7 1,0 3-234,0-7 0,0 3-182,0-3 1,0-5-248,0-5 0,6-6-145,3-8 1,2 1-1413,-1-1 1860,3-6 0,-6-2 0,8-6 0</inkml:trace>
  <inkml:trace contextRef="#ctx0" brushRef="#br0">10849 10719 7967,'4'-9'0,"1"-1"0,6 7-328,-1-2 0,7 4 0,4-1 221,1-3 1,3 4 89,8-4 0,-3 4-275,3 1 1,-7 0 291,-3 0 0,-5 6 0,2 2 0</inkml:trace>
  <inkml:trace contextRef="#ctx0" brushRef="#br0">10891 10847 7813,'14'6'-17,"7"-2"620,3 5 0,3-1-202,1 1 0,-4 4-327,-1-3 0,-5 7 105,1 2 1,-5 1-115,-5-1 0,-2 4 23,-7 5 1,-2-1-116,-3-4 0,-9 4 36,-10-3 1,2 1 65,-1-1 1,-1 1-163,-4-6 0,-1 0 32,1-5 0,4 1-1,0-1 1,7-5 69,-2 1 0,3-7 188,2 2 0,4-2 62,1 2-68,6-4 0,-2 5-110,10-6 0,9 0 12,10 0 0,-1 2-130,6 3 1,-2-4 86,11 4 0,0-3-528,4-2 0,1 0 223,-1 0 1,0 0-459,-5 0 1,-2 0 197,-6 0 0,-7 0-549,-3 0 1059,-3-7 0,-2-1 0,0-6 0</inkml:trace>
  <inkml:trace contextRef="#ctx0" brushRef="#br0">11005 9980 8250,'0'24'-82,"0"-1"1,0 3 43,0 7 1,-5 3 117,0 7 0,-4-1-82,4 1 0,-4 0-141,4-1 1,-1-1-51,1-3 1,3-3-560,-2-6 752,2-1 0,8 0 0,2 1 0</inkml:trace>
  <inkml:trace contextRef="#ctx0" brushRef="#br0">11488 9866 7939,'0'19'284,"0"0"0,-4 5-166,-1-5 0,0 6 212,5-1 1,-5 4-111,1 5 1,-3 4 44,3 5 0,0 3-1,-5 2 0,4 5 88,-4 10 0,4 2-361,-4 7 0,-1 1 33,-4-1 0,1-7-193,4-2 1,-2-10 169,6-4 1,-1-11-330,1-3 125,3-4-72,-4-8 0,8-10 95,2-12 1,-1-8-158,7-10 1,-1 0-34,6-6 0,-6 1 178,1-6 0,-1-4-39,5 0 0,1 1 45,-1 9 1,0-3 190,0 7 1,0-4-114,1 4 0,-6 6 241,1 8 1,-6 4 138,6 1 0,-7 1 140,2 4 1,-2 3-74,2 6 0,-4 7 123,4 3 0,1 1-166,-1-1 0,0 2-101,-5-2 0,0 1-165,0-1 0,4 1 115,1-6 0,1 5-743,-1-5 0,-2-2 309,7-7 1,-5 1-1618,4-6 1906,-6-1 0,10-4 0,-5 0 0</inkml:trace>
  <inkml:trace contextRef="#ctx0" brushRef="#br0">11815 10406 7939,'15'7'0,"-8"-4"-378,-2 6 284,3 1 0,-6 4 880,2 0 0,-2 5-336,-2 0 0,0 2-382,0-2 0,-6-2-209,-4 7 0,-2-5 96,-3 4 0,-2-5-284,3 1 0,-4-3 42,9-2-487,3 0 333,-1-6 261,7-2 0,2-6 110,3 0 1,3-5 3,6 1 0,0-1 230,0 5 0,0 0-87,1 0 1,-6 0 554,1 0-424,-1 6 1,4 7 185,-4 6 1,-3 5-133,-6-5 1,-1 6 124,-4-2 0,2 4-12,-6 2 1,4-2 147,-5-4-335,7 4-4,-3-11 1,7-2-463,4-9 1,3-7 203,6-7 0,0-1-921,1-9 0,-1-3 119,0-1 876,0 2 0,1-6 0,-1 5 0</inkml:trace>
  <inkml:trace contextRef="#ctx0" brushRef="#br0">12555 10151 7573,'-10'-8'-189,"1"3"1,-1-1 0,-4-1 705,0-1 1,0 5-303,-1-2 0,-4-1-46,0 1 0,5 1 191,5 4-165,-1 0-37,2 0 0,2 1-220,6 4 1,0 4 76,0 10 1,0 10-11,0 9 1,5 11 98,0 8 1,-1 1-4,-4 8 1,0 1-286,0 4 1,0-10 207,0 1 1,0-11-151,0 5 0,0-7 117,0 4 1,-1-9-145,-4-2 1,2-1 106,-7-7 0,2-6-150,-1-4 1,-8-7-58,2 2 0,-7-5-28,3-4 1,-4-4 112,4-6 0,-7-1 168,3-4 0,-4-3 0,-2-6 0</inkml:trace>
  <inkml:trace contextRef="#ctx0" brushRef="#br0">12100 10677 7941,'28'-15'0,"1"3"-144,-1 2 1,7-2 101,3 2 1,8 4 272,1 1 0,-1 3-63,-8 2 0,1-1-545,-6-4 0,-6 4 72,-8-4 0,-3 5-249,-2 5 554,-6-4 0,-2 12 0,-6-5 0</inkml:trace>
  <inkml:trace contextRef="#ctx0" brushRef="#br0">12484 10790 7941,'14'8'-28,"0"-3"0,2-4 213,3-1 1,-3 0-74,3 0 1,1 0-166,-1 0 1,5 0 66,-5 0 1,0-4-312,-5-1-308,0-6-282,0 3 887,-6 0 0,5-4 0,-5 4 0</inkml:trace>
  <inkml:trace contextRef="#ctx0" brushRef="#br0">12654 10634 7288,'0'14'1096,"0"7"-661,0 2 1,0 9 57,0 1 1,0 5-206,0-5 1,0 7 53,0-2 0,-1-2-135,-4 2 1,3-5-191,-2 5 1,2-8-325,2-2-768,6 1-926,2-13 1496,6-2 0,1-19-42,-1-9 1,-5-16-46,1-3 592,-7-1 0,10-13 0,-5 3 0</inkml:trace>
  <inkml:trace contextRef="#ctx0" brushRef="#br0">12768 9724 7924,'13'2'160,"-4"2"1,2 6-131,-6 9 0,4-2 822,-4 7 0,0 1-320,-5 8 1,0-3-486,0 3 0,0-4-49,0-5 1,-6 2-36,-4-2 0,2-2-67,-1 2 0,1-7 105,-2 2 0,-1-8-93,6-1 72,-6-7-248,10 10 262,-5-12 1,12 6-32,3-7 0,4 0-39,1 0 0,7 0-126,2 0 1,4 0 50,2 0 1,-2 0-113,-4 0 0,4 0-981,-3 0 1244,-4 0 0,7 0 0,-5 0 0</inkml:trace>
  <inkml:trace contextRef="#ctx0" brushRef="#br0">13266 10207 7924,'-5'-9'370,"0"-1"0,-6 7-172,2-1 1,-1 7 20,-4 1 0,3 9 144,-8 1 0,-2 2-95,2 8 0,0 1 98,5 8 1,0 4-39,0 5 1,4 1 96,1-1 0,6 1-349,-2 0 1,5-2 59,5-3 0,3-3-627,6-7 1,5-6 338,0-3 1,6-3-2080,-1-2 2231,-4-6 0,7 5 0,-5-6 0</inkml:trace>
  <inkml:trace contextRef="#ctx0" brushRef="#br0">13294 10364 7841,'-8'-21'155,"-5"5"0,12-4 405,-4 6-289,4 6 0,7 3-26,3 10 1,9 7-32,1 7 0,4 11-91,-4-1 0,7 7 102,-3-3 0,3 1-153,-3-6 1,4 0-96,-3 1 1,-2-2-285,2-4 0,-7 1-294,2-10 1,-10 4 21,-4-9-359,3-3 603,-6 1 0,-2-7-79,-10 0 1,2-3 413,-1-7 0,-5-1 0,-5-13 0,0 1 0,5-12 0,-1-1 0</inkml:trace>
  <inkml:trace contextRef="#ctx0" brushRef="#br0">13450 10179 7866,'8'2'-6,"-3"2"1,-3 10 261,-2 10 0,0 3 244,0 1 0,-2 2-362,-3 4 1,-3 2 33,-6 7 1,0-5-235,0-1 1,0-5 72,-1 1 0,3-3-131,2-1 0,-1-2 94,6-4 0,-4-2-1260,4-7 216,0-6 1070,-1-2 0,5-18 0,-6-4 0</inkml:trace>
  <inkml:trace contextRef="#ctx0" brushRef="#br0">13607 10378 7873,'27'-8'-248,"-4"3"1,-2 5 395,-7 5 1,-1 3-31,-4 6 1,-2 0 204,-7 1 1,0-1-67,0 0 0,-2 5-315,-3 0 1,2-2 119,-6-7 0,-1 2-343,-4-2 1,4-2-183,1 1-139,-1-6 157,3 4 76,0-7 266,7 0-30,7 0 1,0 0 331,8 0 0,-6 5-68,1-1 1,-6 7 170,6-1 0,-7 7-119,2 2 0,-4 0-3,-1-5 1,0 5 220,0 0 0,0 0-86,0-5 0,0 1-235,0-1 70,0 0 0,2-1-592,3-4 341,3-3 1,6-12-520,0-3 1,5-10 99,0-5 0,0-3 520,-5-1 0,0-7 0,1-1 0</inkml:trace>
  <inkml:trace contextRef="#ctx0" brushRef="#br0">13948 10307 7873,'6'16'0,"4"3"0,-2 1-138,1 4 0,-1 3 92,2-4 0,1 4 697,-7 2 0,1-6-221,-5 1 1,0-5-103,0 5 1,0-2-184,0 2 0,-1 2-173,-4-2 0,-3-2-72,-6 2 0,4-7 140,1 2 1,-1-5-764,-4-4 0,5 1 355,-1-6 0,7-4 368,-2-10 0,-3-7 0,0-12 0</inkml:trace>
  <inkml:trace contextRef="#ctx0" brushRef="#br0">14176 10051 7873,'28'0'0,"0"0"0,1 0 32,-1 0 0,-4 0 160,0 0 1,-5 0-86,4 0 1,-5 0 347,1 0-512,-4 0 31,0 0 0,-7 2 124,-4 2 1,-2-1-38,-2 7 1,0-1-157,0 6 0,0 4-50,0 0 1,0 4 137,0-4 0,0 6 119,0-1 1,0 5-77,0 4 0,0-2 27,0 7 1,0 0-35,0 5 0,0 3 4,0-4 0,0 4-25,0-8 0,0 2-15,0-3 0,0 0 82,0-4 1,0-3-40,0 3 0,-6-4 112,-4-6 1,-3 3-72,-1-8 0,0 1-121,0-4 1,-7-1-17,-2 0 0,-6-1-180,-4-4 0,-3-1-87,-7-3 1,-1-4 326,-4 4 0,4 3 0,-5 0 0</inkml:trace>
  <inkml:trace contextRef="#ctx0" brushRef="#br0">14702 10364 7854,'19'0'-252,"-1"0"1,9 0 844,2 0 1,7 0-172,12 0 0,-4-5-176,3 0 1,-4-1-183,-5 1 0,1 4-199,-6-4 0,-4 3-309,-5 2-725,-7 0 687,-3 0 1,-8 2 71,-6 3 410,-6-4 0,-8 12 0,-8-5 0</inkml:trace>
  <inkml:trace contextRef="#ctx0" brushRef="#br0">14986 10108 7854,'0'14'0,"0"2"250,0 3 0,0 9-116,0 10 1,-6 6 487,-4 9 1,-1-3-170,2 7 1,-7 0-271,6-5 1,-4-3-320,9-2 1,1-4-480,4-5 0,1-3 615,4-7 0,9 0 0,8 1 0</inkml:trace>
  <inkml:trace contextRef="#ctx0" brushRef="#br0">15583 10193 7848,'0'-14'-113,"-1"0"-57,-4 0 1,-3 6 162,-6 3 1,3 3 3,-4 2 1,4 0 233,-8 0 0,2 7-105,-2 2 1,3 8 33,-3 2 0,10 2-102,4-2 1,3-3-2,2 3 0,7-4-99,2 0 0,10 2 114,5-3 0,1 4-119,-1-9 1,1 4 46,-6 1 1,5 0-80,-5 0 1,-5 1 138,-5-1 1,-5 0-2,0 0 1,-4 2-33,-4 3 0,-9-2 7,-6 7 1,-8-5-54,-1 5 0,-2-7 49,-8 2 1,5-3-172,-5-2 1,6-1 100,-1-4 1,3-1-352,2-3 0,5-4 57,4 4 0,4-11-354,0-8 688,8-7 0,0-14 0,7-1 0</inkml:trace>
  <inkml:trace contextRef="#ctx0" brushRef="#br0">15654 10179 7848,'10'0'0,"-1"0"0,-4 0 537,4 0-338,-5 6 1,7 2 84,-7 6 0,1 1-93,-5-1 0,0 5-168,0 0 0,0 0 54,0-5 0,0 0-75,0 0 0,0 5 43,0 0 1,0 0-268,0-5 205,0 1 0,0-1-402,0 0 293,0 0 0,0 1 108,0-1 0,0 0 137,0 0 1,0-4 14,0-1 1,2 1 164,2 4 0,0-5-159,5 1 1,-4-2 59,4 1-312,1-3 0,4-6-224,0 0 0,0-1-511,1-4 0,0-1 414,4-4 0,-3-2 433,3 2 0,-3-9 0,-2-3 0</inkml:trace>
  <inkml:trace contextRef="#ctx0" brushRef="#br0">16351 9980 7829,'0'-10'55,"0"1"0,-2-1 157,-2-4 0,0 2-181,-5 2 1,-1-1 97,-4 6 0,5-4-155,-1 4 0,1 0 115,-5 5-31,-1 0 0,6 2-1,-1 3 0,7 4 28,-2 10 0,4 5 166,1 9 0,0 5-184,0 9 1,0-1 110,0 6 1,0 2-43,0 8 0,0-4-193,0 4 1,0-4 117,0-1 0,-2-7-181,-2-2 1,2-9-14,-3-1 0,2-11 13,-2 2 0,2-10-138,-6-1 1,-1-3-54,-4-6 1,0 2-284,0-6 1,-2 0 198,-3-5 0,1-7 102,-5-2 1,1-4 292,-2-1 0,-3-13 0,5-3 0</inkml:trace>
  <inkml:trace contextRef="#ctx0" brushRef="#br0">16010 10364 7829,'30'-14'-213,"3"-1"1,-2 6 92,7-1 0,-6 6 23,1-6 0,-3 7 46,-1-2 0,-1-1 8,0 1 1,-5 0-332,-5 5 1,-2-4 373,-2-1 0,1-6 0,-1 3 0</inkml:trace>
  <inkml:trace contextRef="#ctx0" brushRef="#br0">16521 10094 7829,'0'8'-177,"-1"-1"219,-4-2 1,2-3 178,-7 3 0,7 2-37,-1 3 0,-3-1 32,3 6 1,-3-4 65,2 8 0,4 1-68,-4-1 1,-1 6 13,1-1 0,-4 8-213,4 1 0,0 5 54,5-5 1,0 0-101,0-4 0,0-3 61,0-2-1307,6-3 753,2-7 0,7-6-93,-1-4 1,-2-4 262,-2-4 0,1-4 354,-6-6 0,6-7 0,-3-1 0</inkml:trace>
  <inkml:trace contextRef="#ctx0" brushRef="#br0">16564 10321 7829,'16'0'-179,"3"0"0,3-1 119,6-4 1,1 2-25,-1-7 1,-1 5 61,-3-4 1,1 4-113,-6-4 92,6-1-414,-9-4 91,5 0 365,-13 6 0,-8-5 0,-8 5 0</inkml:trace>
  <inkml:trace contextRef="#ctx0" brushRef="#br0">16692 10193 7829,'5'10'149,"0"-1"0,-1-4 60,-4 4 1,5 1 133,0 4 1,0 0-81,-5 0 0,0 5-65,0 0 0,0 2-106,0-2 1,0-2-216,0 7 1,0-7-13,0 2 0,-5-3-515,0-2-149,0 1 369,5-1-1009,0-6 1439,0-2 0,7-12 0,1-2 0</inkml:trace>
  <inkml:trace contextRef="#ctx0" brushRef="#br0">16934 10122 7829,'14'-8'-491,"2"-3"343,3 6 1,-3 1 582,2 4 1,-2 1 6,-1 4 0,3 8-7,1 6 1,-1 1-25,-9-1 1,4 3-149,-4 7 1,-1-1-151,2 0 1,-7 1 55,2-1 0,-4 1-159,-1-1 0,-6 2 106,-4 3 0,-4-3-111,-5 4 0,2-4-220,-7-2 1,2 0-276,-2 1 0,-1-7-1357,6-3 1847,-6-3 0,9-2 0,-4 0 0</inkml:trace>
  <inkml:trace contextRef="#ctx0" brushRef="#br0">17673 10193 7958,'8'14'0,"5"-4"84,-4-1 1,10-1-182,5 2 0,4-4 909,5-6 0,8 0-439,7 0 1,6-6-324,-2-4 1,-3-7-91,-2-2 1,-7-5-155,-3 5 0,-7 0-441,-1 5 1,-7 0-14,-8 0-27,0 6 1,-7 1-54,-7 7 728,-7 0 0,-13 7 0,-2 1 0</inkml:trace>
  <inkml:trace contextRef="#ctx0" brushRef="#br0">18000 10094 7958,'-8'-15'0,"3"1"-5,4 6 234,1 2 0,0 8 57,0 2 0,5 6 17,-1 9 1,3-2 135,-3 7 1,-2 4-198,3 5 1,-4 1-21,-1-6 1,0 5-321,0 0 0,0 2 134,0-2 0,0-3-638,0 3 0,0-2 177,0-3 0,0-1-72,0-4 0,5-2 497,0-7 0,12 0 0,-1 1 0</inkml:trace>
  <inkml:trace contextRef="#ctx0" brushRef="#br0">18640 9980 7920,'-10'0'-267,"1"0"0,-1 5 634,-4-1 1,0 12-37,0-2 1,1 10 98,4 0 0,-7 3-70,6 1 0,-5 1-130,5-1 0,2 5-40,-1 0 0,6 2-83,-2-2 0,3 2-366,2 3 1,0 3 221,0-3 1,0-3-639,0-2 0,2-8 350,3-1 1,3-12-418,6 3 1,2-11 270,2 1 1,-2-5 470,3-5 0,3-9 0,0-8 0</inkml:trace>
  <inkml:trace contextRef="#ctx0" brushRef="#br0">18811 10222 7917,'-8'14'0,"0"2"285,3 3 1,2-2-27,-7 7 0,7-2 153,-2 1 0,4 3-138,1-7 0,-5 0 125,0-5-241,1 0 1,10-6-158,3-3 1,-1-4-225,2-1 1,-1-6 247,6-4 0,-6-7-191,0-2 0,-1-5 71,2 6 1,2-6-309,-2 5 1,-4-5 148,-1 5 1,-3-1-7,-2 1 1,0 3 196,0-3 0,-7 8 170,-2 1-129,-4 1 0,-1 1 150,0 3 0,0 4-77,-1 1 1,1 6-44,0 4 1,0 2-164,-1 2 1,6 1 101,-1-1 1,7 0-776,-1 0 828,2 0 0,2 1 0,0-1 0</inkml:trace>
  <inkml:trace contextRef="#ctx0" brushRef="#br0">19052 10094 7917,'0'14'0,"-1"5"-52,-4 0 1,-1 4 291,-4-4 1,-3 11 414,4-1 1,1 2-257,-1-2 0,1-1-167,-2 1 0,2-6-163,4 1 1,2-11 99,-3 1 1,4-8-315,1 4 1,1-7 106,4 2 1,-2-10-375,7-5 0,-1-7 34,5-2 1,1-6-167,-1 1 1,0-3 106,0-1 1,0 1 61,1 3 1,-1-1 166,0 6 1,0-5 38,1 5 0,-8 5 413,-2 5-252,3 6 539,-6-4 1,4 15-154,-6 6 0,-2 5-7,-2 5 1,0 3 44,-5-3 0,1 2-19,-1 3 0,1-1-554,3 1 1,3-1 142,-2 1 1,2-7-1334,2-3 1028,0 3 0,2-8 319,2 0 0,4-6 0,7-8 0</inkml:trace>
  <inkml:trace contextRef="#ctx0" brushRef="#br0">19422 10008 7898,'8'-8'409,"-3"2"-233,-10 6 1,2 0-74,-7 0 1,1 6 261,-6 4 1,6 7-125,-1 2 0,1 2-150,-5-2 0,6-3-205,3 3 1,-1-4 83,1 0 1,2-6-200,8 0 0,-2-1 114,6 2 0,1-2-36,4-4 0,-1 0 48,-4 5 0,4-4 63,-4 4 1,-1 1 86,2 4 1,-7-4 236,2-1 1,-4 5 75,-1 5 1,0 2-153,0-2 1,-6-2-20,-4 7 0,-4-2-41,-5 2 0,3 1-136,-3-6 1,-1 0 134,1-5 1,0 0-677,5 0 1,-1-6-649,1-3-332,6-3 1509,-4-9 0,10-7 0,-4-8 0</inkml:trace>
  <inkml:trace contextRef="#ctx0" brushRef="#br0">19493 10136 7839,'-10'0'129,"1"0"2,6 0 1,-2 0 686,10 0 1,3 2-288,6 3 0,8-4-301,7 4 1,7-3-8,11-2 1,4-2-490,6-3 1,-5-1-86,0-4 0,-8-2-300,-1 2 1,-2-2 161,-8-3 0,-6 6 489,-8-1 0,-3 1 0,-2-5 0</inkml:trace>
  <inkml:trace contextRef="#ctx0" brushRef="#br0">19877 9752 8228,'0'21'-202,"0"3"1,-6 9 1213,-4 5 1,-4 4-407,-5 6 1,3 2 210,-3 7 0,0 0-339,5 0 1,-2 5-589,11-1 0,2-1-25,8-8 1,6-3 134,13-6 0,6-7 0,12-1 0</inkml:trace>
  <inkml:trace contextRef="#ctx0" brushRef="#br0">15327 11018 8338,'43'-35'0,"-1"-1"0</inkml:trace>
  <inkml:trace contextRef="#ctx0" brushRef="#br0">15228 10890 8584,'-22'6'0,"1"-4"204,7 2 81,0 4 0,1 0 77,3 6 0,-1-4-125,7-1-7,-1 1 0,6-1 31,4 1 1,5-7 23,9 2 1,9-4-159,10-1 0,11-4 132,8-1 0,6-6-491,8 1 1,0 2 195,0-1 1,-1 1-11,-4-1 1,10-3-16,0 8 1,-35-1-1,0 0 84,2 3 1,-1 0 0,-1-2 0,-1 1 120,0 1 1,0-1-1,38 0-104,-36-1 0,1-1 0,-1 0 0,0 0 94,5-1 1,1-2-1,-5 1 1,1 0-27,-1 0 0,-1 0 0,30-3 162,-10 1 0,-5 4-103,-5-4 1,-5 5 152,-9 0 0,2 2-123,-7 2 1,0 0 16,-4 0 1,-2 0-423,-4 0 0,-2 0-45,-7 0-149,0 0-47,-6 0-1569,-2 0 950,-18-6 1,-4 3 1067,-12-7 0,-1 1 0,1-6 0</inkml:trace>
  <inkml:trace contextRef="#ctx0" brushRef="#br0">16465 10350 10185,'0'-8'-1147,"0"1"1,6 9 1353,3 3 0,10-4 439,5 4 1,3-2-434,1 2 0,9-4-337,5 4 1,3-8-66,7-2 232,-7-6 0,-2 5-1518,-10-4 1179,-3-2 1,-9 9 270,-7-7 0,-6 1 0,-8-6 1</inkml:trace>
  <inkml:trace contextRef="#ctx0" brushRef="#br0">16706 10179 8923,'8'0'-1230,"-1"0"1,-7 6 1436,0 4 0,0 4 626,0 5 0,-2 8-180,-3 6 0,2 2-205,-6-2 0,1 2-214,-2 3 1,4-4 50,6-5 1,0-6-235,0 1 1,0-7 217,0 2 1,6-4 30,4-6 0,2 2-45,3-6 0,3 0 2,1-5 1,5-2-2261,-5-3 1,0-1 241,-5-3 1761,0-4 0,1 5 0,-1-6 0</inkml:trace>
  <inkml:trace contextRef="#ctx0" brushRef="#br0">4621 13378 8001,'-14'-7'-124,"6"-1"261,3-6 0,4-5 258,1 0 0,0-1-123,0 1 0,6 1-47,4-5 1,4-3-277,5-7 1,1 3 82,4-3 0,1-2-115,-6 2 1,5 2 66,-5 7 0,0 3 107,-5 7 0,0 2 59,0 2 1,1 4 131,-1 6 1,0 3 16,0 6 0,1 2-105,-1 13 1,0-5 354,0 5 0,0-2-154,1 2 1,0 1-253,4-6 0,-1 0 103,5-5 1,1-6-808,5-3 0,-1-4-15,0-1 0,-4 0-327,0 0 1,-5-1 151,5-4 0,-12 2-255,2-7 1006,-9 7 0,1-10 0,-6 6 0</inkml:trace>
  <inkml:trace contextRef="#ctx0" brushRef="#br0">4650 13520 8007,'20'0'466,"4"0"0,3 0-110,1 0 0,1 0 52,-1 0 0,2-5-608,3 0 0,4-4 56,5 4 0,-5 0-237,-4 5 1,-10 0-31,-4 0-855,-3 0 1266,-8 7 0,-8 7 0,-8 8 0</inkml:trace>
  <inkml:trace contextRef="#ctx0" brushRef="#br0">4664 13761 8007,'-22'5'1627,"3"0"-1116,3 6 0,10-8-258,6 7 1,12-7 18,12 2 0,4-4 103,6-1 1,-3 0-775,7 0 1,2 0 281,7 0 0,5-5 117,10 1 0,3-7 0,6 3 0</inkml:trace>
  <inkml:trace contextRef="#ctx0" brushRef="#br0">5858 13051 7962,'2'-13'533,"2"4"-222,4 2 0,13 7 132,3 0 0,-2 0-160,1 0 1,6 0-199,4 0 0,8 0 82,2 0 1,1-1-238,8-4 1,-1-3 144,1-6 0,-10 4-660,-8 1 1,-11 6-1482,-4-2 1515,-3 3 1,-10 2-104,-6 0 654,-12 7 0,-17 1 0,-7 6 0</inkml:trace>
  <inkml:trace contextRef="#ctx0" brushRef="#br0">5929 13079 7962,'-14'0'641,"0"0"-354,6 0 1,3 0 66,10 0 0,9 5-93,10 0 1,-2 6-184,2-2 0,-1-1-23,6 1 1,-1-4-169,1 5 1,-1-6 96,1 6 1,-1-5-183,0 4 0,-6-4 7,-3 4 0,-4-4 46,-6 5 1,-3-6-198,-6 6 1,-7-1 85,-8 5 0,-5 1-25,-9-1 0,-4 5 215,0 0 0,-10 8 113,5 1 1,-6 1-30,6 4 0,-8-3 192,-1-2 1,1-1 82,8-3 0,4-4-72,5-6 0,9 1 317,5-1 0,8-5-189,7 1 0,3-7 13,6 2 0,13-4-117,16-1 0,5 0-238,4 0 1,2-1-3,3-4 1,7-3-130,-7-6 0,17-2-236,-2-3 1,4 8 285,-5-3 0,-4 9-90,-10 0 1,-3 4 30,-6 1 1,-9 0-18,-5 0 1,-7 0-146,-8 0-240,0 0 421,-6 6 1,-3-4-15,-10 2 0,-3-2 130,-6-2 0,-6-2-182,-4-2 0,-3-4-439,-1-6 0,-1-1 619,1 1 0,-1-6 0,1-2 0</inkml:trace>
  <inkml:trace contextRef="#ctx0" brushRef="#br0">5872 13705 7955,'7'-8'-420,"-6"1"0,7 7 32,-3 0 0,-4 7 856,4 2-317,-3 4 0,-4 1-15,-3 0 0,-2 5-140,-8 0 1,0 2 46,-4-2 0,1 3-78,-5 6 1,0-4-25,0 0 1,-3-7 29,7 2 0,-4-3 32,4-2 0,5-6 42,4-3-16,7 2 137,-3-5 1,7 4-51,4-6 1,4 0 120,10 0 0,4 0-48,5 0 0,-4 2-84,-1 3 1,-5-2 20,1 6 0,-5 6 14,-5 4 1,2 4 112,-6-4 0,2 6-139,-3-1 1,-2-2-39,3 2 1,-4-7 53,-1 2 0,0-3-257,0-2 0,0-4 42,0-1-596,0-6 0,0-12-750,0-10 1431,6-9 0,2-1 0,7-7 0</inkml:trace>
  <inkml:trace contextRef="#ctx0" brushRef="#br0">6086 13904 7955,'20'-7'-127,"4"-2"1,3 1-251,1-2 0,-1 3 679,-3-3 1,-4 2 109,-6 3-899,1 4 291,-7-5 1,-4 6-146,-8 0 0,-11 6 113,-8 3 1,-4 6 227,-2 4 0,1 3 0,0 6 0,4 1 0,0-1 0,7-1 0,-2-3 0,8 1 0,1-6 719,7 0-467,-3-5 1,14-6 401,6-3 1,6-4-301,9-1 1,6-11-159,3-3 1,3-5-601,1 0 1,6 2 247,-1-7 0,-6 6-253,-8 0 0,-4 6 114,-6 3 295,4 0 0,-11-6 0,5 1 0</inkml:trace>
  <inkml:trace contextRef="#ctx0" brushRef="#br0">6583 13719 7955,'8'-6'0,"0"4"-30,-3-3 0,-4 5 96,4 5 1,-3 3 598,-2 6 0,0 7-203,0 2 1,0 4-193,0 2 0,0 4-34,0 0 0,-2 5-390,-3-5 0,4 5-206,-4-5 0,3-1-426,2-9 0,0-2 56,0-7 730,0-6 0,0-8 0,0-8 0</inkml:trace>
  <inkml:trace contextRef="#ctx0" brushRef="#br0">6143 12525 8030,'9'-5'-999,"0"0"1306,-5 0 1,2 12-80,-6 2 0,0 5 18,0 5 1,0-1-60,0 5 0,-2 7-135,-2 8 0,0 3 17,-5 2 1,6-2 8,-2-3 1,-1-2-171,1-2 1,-4-9 160,4 3-156,0-9 0,3 0 36,-2-9-106,2-4 0,-4-12 91,6-4 1,0-4-47,0-5 0,1-3-50,4-6 1,3-1-107,6 1 1,1-7 76,-1-3 1,2 3-87,2 2 1,0-2 222,6 2 0,-7 2-81,2 7 0,-3 2 438,-2 3 1,0 8-178,0-3 0,1 7 197,-1-2 1,-5 6 485,1-2-147,-7 3 0,8 9-64,-6 2 0,1 5-139,-1 5 1,-4 3-311,4 7 0,-3 4 32,-2 0 0,0 2-139,0-2 1,1-1 80,4 6 0,3-7-123,6 2 0,7-3 0,1-1 0</inkml:trace>
  <inkml:trace contextRef="#ctx0" brushRef="#br0">6910 12752 8028,'-14'0'140,"6"-6"70,3-4 0,7 2-343,7-1 0,3 4-253,11-4 1,1 4 614,4-4-84,7-1 0,-3 1-181,6-1 1,-7 2-62,2-1 0,-7-2-419,-3 6 271,-5 0-492,2 5 737,-12 0 0,-8 13 0,-8 3 0</inkml:trace>
  <inkml:trace contextRef="#ctx0" brushRef="#br0">6996 12724 8006,'4'14'499,"1"0"1,5 7-150,-6 2 1,1 11-94,-5 3 0,0 1 191,0 5 0,-6-4-87,-4 9 0,-2 1 77,-3-2 1,-4 5-162,0-4 1,0 4-62,5-5 1,5-1-45,-1-8 0,7-3-158,-2-7 0,4-6 109,1-3 1,1-9-86,4-6 1,5-2-680,9-2 1,3-2 324,6-2 1,2-4-777,3-6 0,-1-5 461,6 0 1,-7 0-374,3 5 0,-4-1 1004,-2 1 0,-6-6 0,-1-3 0</inkml:trace>
  <inkml:trace contextRef="#ctx0" brushRef="#br0">7650 12923 8028,'9'-33'0,"1"-1"0,-7 1 270,1 5 1,3 4-28,-3 0 1,0 7-63,-9-2 1,2 5 47,-7 4 0,1 2-88,-5 4 0,-2 2 98,-3-3 0,1 10-15,-5 5 1,4 7 118,-5 2 0,7 8-128,-2 1 0,3 2-169,2 8 1,1-6 129,4 1 1,2-8-220,7-1 1,0-7 82,0 2 0,7-5-68,2-4 0,5-4-194,5-6 1,-1 0-181,5 0 1,-4-6-254,5-4 1,-2-2 282,2-2 0,1-7-180,-6-3 0,2-1 132,-2 1 0,-8-2 124,3 2 0,-5 3 66,1 2 1,1 8 118,-6 2 173,-1 6 0,-4 0 310,0 12 1,0 7 312,0 12 0,-4 2-345,-1 3 0,-6 4 314,1 5 1,-1 1-181,2 0 0,-2-1-43,6 1 1,-6 6-114,1 3 1,3-1-286,-3 1 1,2-6 38,-1 1 1,-4-3-119,4-1 1,-4-5-99,-1 0 1,-1-7 123,1 2 0,-2-7-194,-2-3 0,2-5 81,-3 1 0,5-8-264,4-2 13,-3-6 1,6 4-164,-8-7 0,7-8 70,4-6 1,2-4-240,2-10 1,0 1-303,0-11 1018,6 0 0,9-11 0,7-1 0</inkml:trace>
  <inkml:trace contextRef="#ctx0" brushRef="#br0">7778 13136 8028,'14'0'-37,"0"0"1,-5 0 30,1 0 535,-1 0 0,-1 6 302,-3 4-755,-3 2 1,-2 7 63,0 0 1,-2 0-251,-3-5 0,-1 1-74,-3-1 0,-3 0-83,8 0 0,-6-4 300,5-1 29,1 1-1546,4-2 1030,0-2 1,1-6 153,4 0 0,1-2 126,4-2 258,3 2-49,-6-4 1,3 7 282,-1 4 1,-5-2 8,0 7 0,-2 4-143,-2 5 1,0 1 433,0-1 0,-5 4-209,0 5 1,-6-4 79,2-1 0,1-4-185,-2 5 1,6-7-284,-6 2 0,7-3-143,-2-2 1,4-4-925,1-1 457,0-6 1,6 2 282,4-10 1,4-7-1212,5-7 1517,-3-6 0,10-4 0,-3-7 0</inkml:trace>
  <inkml:trace contextRef="#ctx0" brushRef="#br0">8275 12909 8028,'10'-38'-260,"-1"0"1,-6 6 103,2-1 1,-3 4 155,-2 6 1,0-2 66,0 6 1,-2 1 361,-3 9 172,4-4-273,-12 11-178,11-4 0,-4 8-20,6 2 1,0 6-34,0 9 0,0 3 88,0 6 1,0 7 133,0 3 1,0 8-165,0 1 1,0 5 16,0-4 1,0 4-198,0-5 0,0 5 50,0-4 0,0 1-181,0-2 0,-1-3 83,-4 4 1,-1-5-208,-4-6 0,-3-2-42,4-6 1,-4-7-152,-1-3 0,-5-5 141,0-5 0,-6-2-36,1-7 0,-1-2-156,1-3 1,-3-4 523,4-10 0,-11-3 0,-2-7 0</inkml:trace>
  <inkml:trace contextRef="#ctx0" brushRef="#br0">8062 13093 8010,'33'-12'0,"0"2"0,2-2 132,-2 2 1,-3 2-27,3-1 0,-3 1-239,-1-2 1,-5-1 49,-1 7 0,-7-3 83,-2 2 0,0 4 0,-6-5 0</inkml:trace>
  <inkml:trace contextRef="#ctx0" brushRef="#br0">8375 13292 7947,'9'0'0,"1"0"353,-1 0 1,5 0-155,1 0 0,-1 0-331,0 0 1,0-1-329,0-4 0,-4 3 258,-1-2 0,-1 1-747,2-2 949,-4 3 0,0-10 0,2 4 0</inkml:trace>
  <inkml:trace contextRef="#ctx0" brushRef="#br0">8474 13136 7947,'0'14'-113,"-1"0"499,-4 1 0,2 4 431,-7 0 0,6 7-114,-6 3 1,5 1-273,-4 8 0,4 4-150,-4 6 1,4-6-61,-5-4 0,7-6 0,-2 1 1,5-4-781,5-6 0,5-4-2395,9-9 2954,3-4 0,6-6 0,1 0 0</inkml:trace>
  <inkml:trace contextRef="#ctx0" brushRef="#br0">8986 12738 7880,'0'-14'0,"0"-1"0,-2 3-229,-2 2 153,2-2 396,-10 10 0,4-3 7,-7 10 0,1 5-18,0 9 1,0-2-60,0 7 0,-1 6 109,1 8 0,-5 3-6,0 1 1,0 3-88,5 2 1,5-3-146,-1 4 0,7 0 101,-2 0 0,4-2-577,1-8 1,0-4 273,0-5 0,6-9-702,3-5 1,9-8 265,1-7 1,0-1 45,-5-4 1,0-4-196,0-10 0,-1 3 316,-4-3 0,-2 3 350,-7 2 0,0 0 0,0-7 0,0-1 0</inkml:trace>
  <inkml:trace contextRef="#ctx0" brushRef="#br0">8901 12980 7880,'14'0'39,"0"0"0,2 0 135,3 0 1,-2 6 156,7 3 1,-7 4-29,2 1 0,3 2-49,2 3 1,-2-3-30,2 3 1,-7-3-1,2-2 1,-3 0-328,-2 0 0,1 0 140,-1 1 0,-2-1-1369,-2 0 1005,-4 0 0,-6-4-1355,0-1 1155,0-6 1,-6 4 525,-4-7 0,-2-13 0,-2-3 0</inkml:trace>
  <inkml:trace contextRef="#ctx0" brushRef="#br0">9128 12724 7880,'8'-7'-41,"-3"7"1,-4 2 389,-1 7 0,0 7 2,0 8 0,0 3-163,0 1 1,-1 2 27,-4 3 0,2-3-58,-7 4 0,1-3-136,-5 2 0,0-3-263,-1 4 0,6-9-529,-1-2 0,6-4 414,-6 5 0,7-11-679,-2 1 1035,-3-9 0,7 1 0,-6-6 0</inkml:trace>
  <inkml:trace contextRef="#ctx0" brushRef="#br0">9270 12937 7895,'18'2'-196,"-4"2"1,-8 4 130,4 6 0,-7 1 490,2-1 1,-5 2-51,-5 3 1,-1-4-155,-4 4 1,-2-3-414,2-2 1,2-4 99,-1-1 0,4-6-656,-5 2 390,7-3-57,-3-2 253,6 0 1,6 0-111,4 0 1,2 0 230,3 0 120,-1 0 1,-2 1 247,-2 4 0,1 3-176,-6 6 0,-1 2 347,-4 3 0,0-3-158,0 3 0,0 1 336,0-1-87,0 0-173,0-5-316,0 1-274,7-8 1,1-2-561,6-10 1,-5-2 406,1-8 0,-1-4-204,6 0 0,-3-6 531,-2 1 0,2-2 0,-4-3 0</inkml:trace>
  <inkml:trace contextRef="#ctx0" brushRef="#br0">9541 12709 7895,'14'7'-655,"0"1"839,0 6 1,-1 5 443,-4 0 0,4 5-147,-4-6 0,2 8-141,-1-3 0,1 4 39,-6 2 0,4-2-100,-4-4 1,0 9-234,-5-4 0,0 4-68,0-4 1,-2 2-84,-3 4 0,-2-3-215,-8 7 1,-1-2-507,-2 2 0,-5 3-469,-5-3 1295,0 3 0,-7-4 0,-2-3 0</inkml:trace>
  <inkml:trace contextRef="#ctx0" brushRef="#br0">9697 13136 7930,'0'-8'137,"6"-5"1,7 10 30,6-6 1,6 6 125,-1-2 1,9 2-436,5-2 1,1 2 85,-1-7 0,2 6-359,-7-6 0,0 2-9,-4-1-688,-1-4 1111,-6 12 0,-8-12 0,-7 5 0</inkml:trace>
  <inkml:trace contextRef="#ctx0" brushRef="#br0">9996 12809 7930,'12'2'-7,"-2"2"0,-4 7 119,-6 13 1,5 1 538,-1 13 1,1 2-222,-5 7 0,-5-3-126,1 4 0,-6-9-113,5-1 1,-4-5-140,4 5 0,-4-6-127,4 1 1,0-3-374,5-2 0,0-5-1529,0-4 1118,0-4 859,0-7 0,7-1 0,1-7 0</inkml:trace>
  <inkml:trace contextRef="#ctx0" brushRef="#br0">10251 12980 7899,'16'0'447,"3"0"1,-3 0-204,3 0 0,3-2-367,2-3 0,-4 4-672,-1-4 0,2 2 161,-2-2 634,0 3 0,-5-4 0,0 6 0</inkml:trace>
  <inkml:trace contextRef="#ctx0" brushRef="#br0">10365 13108 7952,'14'9'843,"1"0"1,-3-4-440,-2 5 1,1-1-181,-6 5 1,-1 1 13,-4-1 1,0 0 124,0 0 0,-6 5-141,-4 0 0,-2 6-184,-2-1 1,-5 1 131,0-1 0,-2 3-298,2-3 1,3 1-36,-3-1 0,5-2-172,5-3 0,-2-4 171,6 4 0,0-7-105,5-3 249,0 0 0,7 4-41,2-3 1,5-4 135,5-6 1,3 0-94,7 0 1,5-6-184,4-4 0,3-3-82,2-1 1,-2 0-219,-3 0 0,-5 0-53,-9-1 0,1 3-197,-6 2-392,-6-2 1143,-7 4 0,-6 0 0,-12 2 0,-4 6 0</inkml:trace>
  <inkml:trace contextRef="#ctx0" brushRef="#br0">10436 12439 7952,'14'-14'0,"1"6"712,-1 4 0,-5 8-217,1 6 0,-7 10 50,2 9 1,-4 5-180,-1 9 1,-6 0-642,-3-1 1,1 1 109,-2 0 0,2-1 165,-1 1 0,2 0 0,7-1 0</inkml:trace>
  <inkml:trace contextRef="#ctx0" brushRef="#br0">10877 12340 7955,'0'-10'-423,"0"1"145,0 6 679,0-4-221,0 20 1,-2 1 63,-2 10 1,2 4-103,-3 1 1,-1 6 261,1 7 1,1 1 7,4 0 0,-2 7-4,-3 7 1,4 0-264,-4 4 0,-1-4 48,1-5 1,0 1-236,5-11 0,-1 2 103,-4-10 0,3-3-67,-2-7 1,2-4-194,2-5-278,0-7 247,0-2 1,0-8-186,0-2 1,0-6-123,0-9 0,2-3 172,2-6 1,-1-7-48,7-3 0,-2-3 125,1-2 0,4 7-39,-4 3 1,-1 3 261,2 1 378,-1 7-111,5 2 1,-1 13 291,-3 7 1,-3 13 167,-2 11 0,-3 2-309,3 3 1,-4-1 24,-1 1 0,0-1 41,0 1 0,0-3-377,0-2 0,0-3-268,0-7 0,5 0-318,0 0 1,1-4 85,-1-1 1,-2-6-456,6 2 1,-4-5 911,4-5 0,-5-9 0,2-8 0</inkml:trace>
  <inkml:trace contextRef="#ctx0" brushRef="#br0">11147 12638 7955,'19'0'-200,"0"0"1,0 2 132,-5 3 1,-1 3 401,-4 6 1,-2 5-113,-7 0 1,-2 6-226,-3-1 0,-3-2 64,-6 2 1,0-1-5,0 6 0,-5-6-150,0 1 1,0-7 103,5 2 0,1-8-797,4-1 347,-4-7 197,11 3 1,-2-6 167,8 0 0,4-4 27,6-1 1,-4 0 48,-1 5 0,1 0 183,4 0 0,0 0 5,1 0 1,-6 6-44,1 4 0,-7 3 283,1 1 1,-2 6-121,-2 4 1,0-2 145,0 2 0,-2-2-153,-2 2 1,2 1-193,-3-6 0,4 0-11,1-5 0,1 0-190,4 0 1,3-6-781,6-3 0,2-5 449,3-5 1,-2-4 419,7-10 0,0-3 0,4-7 0</inkml:trace>
  <inkml:trace contextRef="#ctx0" brushRef="#br0">11702 12496 8040,'-10'-9'-133,"1"-1"1,-1 7 179,-4-2 0,5 4 100,-1 1 1,5 0 342,-4 0-415,6 6 1,-5 7 108,3 6 0,3 6 43,-2-1 0,2 3 27,2 1 1,5 11 18,0 4 0,4 4-244,-4 1 1,4 1 33,-4 3 0,0 2-300,-5-7 1,0 4 164,0-9 1,-2 4-315,-3-8 1,-1-3 128,-3-2 1,-4-3-65,4-2 1,1-6-20,-2-3 1,1-8-98,-6-1 1,1-7-287,0 2 723,0-16 0,0-5 0,-1-12 0</inkml:trace>
  <inkml:trace contextRef="#ctx0" brushRef="#br0">11446 12965 7981,'16'-1'0,"2"-4"0,0 3 93,6-2 0,-4-3-123,9 3 1,-4-3 314,8 3 1,2 0-232,-2-5 1,0 4-398,-4-4 1,-7 1 49,-3-2 1,-4-1-588,0 7 880,-8-7 0,6 3 0,-5-7 0</inkml:trace>
  <inkml:trace contextRef="#ctx0" brushRef="#br0">11872 12155 7963,'7'-8'-67,"-4"2"184,6 6 0,2 0 73,8 0 0,-3 6-60,3 4 0,-3 4 288,-2 5 0,-5-2-146,1 7 1,-7 0-329,2 4 0,-4-1 122,-1-3 1,-6 2-52,-3-2 1,-2-3 40,1-2 0,-3 1 58,4-1 0,1-5-169,-1-4 0,5-6 45,0 6-97,2-7 1,8 3 89,4-6 0,3 0-140,1 0 0,0 0-50,0 0 0,0 0-238,1 0 1,-1 0-31,0 0 1,0 2 16,1 3 458,-8-4 0,6 12 0,-5-5 0</inkml:trace>
  <inkml:trace contextRef="#ctx0" brushRef="#br0">11901 13093 7931,'-8'0'-136,"-5"7"365,12-6 0,1 6 364,9-7 1,4 0-268,1 0 0,5-2-125,0-3 0,6-1-319,-1-4 0,1-2 119,-1 2 1,1 2-705,-6-1 1,0 4 93,-5-4-640,-6 6 1249,-2-4 0,1 1 0,1-2 0</inkml:trace>
  <inkml:trace contextRef="#ctx0" brushRef="#br0">12057 12909 7931,'0'-8'126,"0"1"101,0 20 0,-5 3 409,1 12 1,-6 1-196,5-1 1,-6 5 62,2 0 1,-2 7-435,1-2 1,-1 1-455,7-1 1,-1 2 170,5-7 1,1 0-682,4-5 894,3-5 0,13-3 0,1-6 0</inkml:trace>
  <inkml:trace contextRef="#ctx0" brushRef="#br0">12555 12525 7895,'-21'0'0,"5"-2"355,-3-3 168,4 4 1,0-6-343,1 7 1,0 7-249,0 2 1,0 5 347,-1 5-164,1-3 0,0 11 151,0-3 1,-1 4 132,1 5 0,0 4-250,0 5 1,4 1 72,1 0 1,6-1-198,-2 1 0,-1-2-125,1-3 0,0-8-271,5-6 0,6-7 14,4 2 1,-1-10-281,6-4 1,-4-3 96,8-2 0,-4-7-143,0-2 1,-1-5 285,0-5 1,-1 1 394,-4-5 0,-2-1 0,-7-4 0</inkml:trace>
  <inkml:trace contextRef="#ctx0" brushRef="#br0">12526 12567 7895,'14'2'0,"1"3"0,4-1-205,0 11 0,0-3 379,-5 12 0,0 0 466,0 4 1,0 2-397,1 3 0,-1-1-55,0 6 1,-6-5-118,-3 5 0,1-7 74,-1 3 0,4-4-455,-4-2 0,0-1 211,-5-3 1,0-4-1145,0-6 194,0-6-58,0-1 1106,0-7 0,0-7 0,0-1 0</inkml:trace>
  <inkml:trace contextRef="#ctx0" brushRef="#br0">12740 12468 7895,'7'0'0,"0"6"182,-7 4 1,0 4-59,0 5 0,0-2 464,0 7 0,-2 0-256,-3 4 0,-2 0-156,-8 1 1,1-1-156,0 1 0,0 1 102,-1 3 1,1-3-661,0 3 0,0-5 335,0-4 0,-1 1-1470,1-6 665,6 0 1007,-4-11 0,10-8 0,-4-8 0</inkml:trace>
  <inkml:trace contextRef="#ctx0" brushRef="#br0">12725 12766 7895,'22'-6'-891,"-1"4"445,-7-2 1030,0 2 0,-1 4-125,-3 2 1,-4 4-61,-6 7 1,0-1-189,0 0 0,-2 5-14,-2 0 1,0 0-151,-5-5 0,1 0 73,-1 1 0,1-3-725,3-2 478,3-4-335,-4-6 1,12 0 181,4 0 1,-2-2 16,1-2 0,1 2 161,4-3 1,-5 4-32,1 1 1,-1 6 395,5 4 0,-4 2-153,-1 2 0,-5 1 274,0-1 1,-2 5-145,-2 0 1,0 0 59,0-5 1,0 0 6,0 0-454,0-6 36,0-1 1,2-9-310,2-3 0,-1-4-369,7-10 0,-2 1 354,1-5 1,4 1 434,-4-2 0,-2-9 0,-1 3 0</inkml:trace>
  <inkml:trace contextRef="#ctx0" brushRef="#br0">13152 12510 7895,'12'15'-20,"-2"-1"1,1 5-12,-6 0 0,6 6 915,-2-1 0,-1 3-342,2 1 1,-7 0-146,2 1 0,-4 6-142,-1 3 1,0-2-159,0 2 0,-1-7 106,-4 3 1,-3-3-551,-6 2 1,0-4-123,-1-1 1,1-1-1356,0-8-40,0 0 1864,-1-5 0,1-6 0,0-2 0</inkml:trace>
  <inkml:trace contextRef="#ctx0" brushRef="#br0">13365 12255 7845,'14'0'-752,"-3"-5"397,4 0 0,-4 0 556,8 5 1,-4 0-123,0 0 0,4 0 240,0 0 0,0 2-144,-5 3 1,0-2-176,0 6 1,0-4 2,1 5 1,-3-1-3,-2 5 0,1 0 4,-6 1 1,-1 0 18,-4 4 1,5 4 130,0 5 1,-1 0-153,-4 1 1,0 1 214,0 3 1,0 2-16,0 3 0,0 9-97,0 0 1,0 2-56,0 4 0,0-3 2,0 2 1,0-4 153,0-11 0,0 3-108,0-7 0,-1 0 271,-4-4 1,2-7-100,-6-3 0,4-3 14,-5-2 0,1-2-49,-5-2 1,-2 1-4,-3-6 0,-3-1-193,-7-4 0,-1 5-304,-3 0 1,3 1-2238,-3-1 2501,-3-3 0,-1 10 0,-5-4 0</inkml:trace>
  <inkml:trace contextRef="#ctx0" brushRef="#br0">14005 12638 9058,'16'0'909,"3"0"0,9 5-721,10 0 0,3 0-235,2-5 1,4-2-452,1-3 0,-3-1 327,-7-4 1,-3 3-642,-7 2 0,-5 3 173,-4-2 639,-10 2 0,4 2 0,-5 0 0</inkml:trace>
  <inkml:trace contextRef="#ctx0" brushRef="#br0">14247 12439 7829,'8'7'0,"-2"7"810,-6 10 0,5 4-248,-1 5 0,1 4-82,-5 5 0,-2 2-164,-2 4 0,2 2-44,-3 7 1,-1-8-311,1-6 1,1-2-368,4-8 1,0-1-2433,0-9 2837,6-2 0,8-7 0,8 0 0</inkml:trace>
  <inkml:trace contextRef="#ctx0" brushRef="#br0">14744 12255 8018,'14'0'-712,"1"11"410,-1 3 0,-5 10 794,1-1 0,-5 4-180,4 2 0,-1-3-263,1-2 1,4 1-48,-3-6 0,-3 2-15,3-2 0,-1-3-222,6 3 0,-6-8 95,1-2 0,-6-1-332,6 1 1,-5 2 471,4-6 0,-6 0 0,4-5 0</inkml:trace>
  <inkml:trace contextRef="#ctx0" brushRef="#br0">15142 12141 8018,'0'14'0,"-4"5"42,-1 0 1,-1 6 171,1-1 0,2 3 139,-7 1 0,5 5-125,-4 1 1,4 5 66,-4-1 1,-5-2-135,-5 2 0,-7 0 0,3 5 1,-9 6-213,-1 3 1,-7-2-90,2 3 0,2-8 116,-2 3 1,7-10 18,-3-5 0,9-3-356,1-2 0,7-6 169,-2-3 0,8-8-1024,2-1 690,5-7 1,-7 2-516,7-10 1041,-1-3 0,11-12 0,2-3 0</inkml:trace>
  <inkml:trace contextRef="#ctx0" brushRef="#br0">15185 12311 8018,'14'0'-107,"0"0"1,5 0 332,0 0 0,7 0 367,-3 0 1,10 0-469,5 0 1,-1-3 44,1-6 0,-2-1-375,2-9 1,1 4 127,-5 0 0,-8 6-1262,-7-1 1339,-3 7 0,-8-3 0,-2 6 0</inkml:trace>
  <inkml:trace contextRef="#ctx0" brushRef="#br0">15455 12326 8018,'0'15'-272,"0"4"0,0-3 109,0 3 0,0 8 867,0 1 0,0 4-208,0-4 1,-1 6-37,-4-1 0,2 6-171,-7-1 0,5 2-42,-4-2 1,6 1-45,-2-6 1,-1 5-92,1-5 0,0-4-165,5-6 0,-4-5 175,-1 1-1195,0-3 531,5-2-743,0-6 274,0-2 398,0-19 1,0 4-298,0-10 910,0 3 0,0-4 0,0-2 0</inkml:trace>
  <inkml:trace contextRef="#ctx0" brushRef="#br0">15640 12667 8018,'14'0'-20,"0"0"0,1 0 138,-1 0 1,6 0-57,4 0 0,-2-2 162,2-2 0,0 0 14,4-5 1,0 6-184,1-2 1,2-1 90,-2 1 1,1-1-309,-11 1 0,0 3 49,-5-2-745,0 2 354,0 2-114,-6 0 288,-8 0 0,-8-2-5,-6-2 1,-2 2 334,-2-3 0,2-3 0,-11 1 0,5-8 0</inkml:trace>
  <inkml:trace contextRef="#ctx0" brushRef="#br0">15924 12553 8011,'-12'-14'0,"2"0"0,-2 1-6,2 4 1,4-4 84,1 3 482,-3 4 57,7 0-271,-6 6 0,7 8-80,0 6 1,0 5 168,0 5 0,0 7-100,0-2 0,0 8-51,0 1 1,0 3-99,0 2 1,-1-5-166,-4 0 1,3-6-138,-2 1 0,-3-10-461,3-4 1,-1-3-654,5-2 1,0-4 215,0-1 1013,0-6 0,-7 4 0,0-7 0</inkml:trace>
  <inkml:trace contextRef="#ctx0" brushRef="#br0">16365 12425 7906,'14'0'-60,"0"0"0,7 0-67,3 0 1,4 0 87,5 0 1,-3 0-392,4 0 0,-1-5 1,-5 1 429,4-1 0,-16 5 0,4 0 0</inkml:trace>
  <inkml:trace contextRef="#ctx0" brushRef="#br0">16422 12567 7906,'8'7'0,"4"-4"92,-2 6 0,3 1 190,1 4 1,-5 0-2,1 0 0,-6 2-64,6 3 0,-7-3-30,2 3 0,-4 3 30,-1 2 0,-4-2-120,-1 2 0,-6-2 22,1 1 0,-4-1-229,-5-3 0,3-3-104,-2 3 1,2-3 154,1-2 1,0 0-60,-4 1 1,8-8-75,-4-2 313,4 3-32,4-6 115,0 4 1,15-6-143,6 0 0,7 0-28,7 0 1,7 0-189,3 0 0,3-6 85,2-4 1,1 2-269,3-1 0,-7 6 133,2-2 1,-10-1-167,-4 1 0,-5 0-470,-9 5 261,-6 0 1,-2-1 578,-6-4 0,-6 3 0,-2-4 0</inkml:trace>
  <inkml:trace contextRef="#ctx0" brushRef="#br0">16564 11871 7907,'8'14'83,"-2"5"-70,-6 0 0,0 12 636,0 3 0,0 5-190,0 4 1,-4 1-341,-1 3 1,-6-1 35,1 6 0,-1-11-497,2 2 0,-2-10 112,6 0 230,0-3 0,-1-1 0,-2-1 0</inkml:trace>
  <inkml:trace contextRef="#ctx0" brushRef="#br0">17218 12283 7952,'-1'14'-349,"-4"0"1,2 1 521,-7-1-146,1 6 1,-6 3 94,1 5 0,0 0 159,0 1 1,-2-6-105,-3 1 1,3 0-67,-3 4 1,-1 1-122,1-1 0,-5 1 119,5-1 1,-5-1-228,6-3 1,-1-2-18,4-3 1,1-8-167,0 3 1,0-9-212,-1-1 1,6-8 193,0-6 0,5-9 318,0-4 0,-4-11 0,0-2 0</inkml:trace>
  <inkml:trace contextRef="#ctx0" brushRef="#br0">16976 12084 7952,'15'0'0,"-4"8"225,3 6 1,-3 7-39,8 7 1,-2 2-111,2 3 0,-3 4 109,3 5 1,-3-1-99,-2-3 0,-1 2-73,-4-7 1,2 0-44,-6-5 0,0 1-36,-5-1 0,0-4 145,0 0 1,0-7-1046,0 2 406,0-3 558,6-8 0,-4-2 0,4-6 0</inkml:trace>
  <inkml:trace contextRef="#ctx0" brushRef="#br0">17375 12070 7952,'14'14'0,"2"0"0,2 0 0,5-6-254,5-3 0,0-3 91,1-2 1,6 0 420,3 0 0,-2-2-114,2-3 0,-5-1-255,-25 4 89</inkml:trace>
  <inkml:trace contextRef="#ctx0" brushRef="#br0">17520 12112 8682,'1'2'24,"4"17"167,5-3-150,-6 3 1,7-4 71,-1 0 1,-2-1-202,1 0 0,-4-1 43,5-4 0,-3-1-207,3-3 290,3-4-86,-12 6-91,12-7 131,-12 6 1,4-4 155,-10 2 1,2 3-95,-6-3 1,-1 8-33,-4-3 0,0-1 17,0 1 1,-1 1 132,1 4 0,0-4-4,0-1 0,-2 1-45,-3 4 0,3-5-39,-3 1 0,3-1-2,2 5 1,5-4-118,-1-1 1,2-4 179,-1 5-249,3-7 120,6 3-75,-7-6 6,6 6-14,-6-4 82,7 4 0,-1-1-14,-4 0 285,3-1-155,-4-4 108,6 7-54,0-6 29,6 6-166,2-7-40,7 0 1,-1-2-7,0-3 0,0 4-25,0-4 1,1 3 56,-1 2 1,0 0-13,0 0 1,0 2 8,1 3 0,0-4-18,4 4 0,-3-2-37,3 2 1,3-3 15,2 2 0,3-2-81,1-2 0,2-5-41,4 0 0,-4-6 72,3 2 0,-5 1 17,-4-2 0,1 7 7,-6-1 1,-5-3-2,-4 3-55,-7-1 300,3 5-22,-6 0 200,0 6-239,-6-4 0,3 9 55,-7-7 17,7 1-25,-3-5-265,6 0 30,0 0-49,6 0 1,-4 0 1,6 0-14,-4 0-131,-2 0-103,4 0 150,-6 0-420,0-6 1,0-2 24,0-6 579,0 0 0,-6-1 0,-2 1 0</inkml:trace>
  <inkml:trace contextRef="#ctx0" brushRef="#br0">17574 12567 7928,'-7'8'0,"6"10"-155,-4-4 0,-1 3-229,1-3 0,-1 1 407,1-1 0,2 2-49,-7 3 1,5-4 152,-4 4-134,-1-3 0,-2-2-165,2 1 150,-2-8-263,4 6 285,-6-11-8,6 4 0,-3-8-2,6-2-32,0 2 1,7-9 128,2 6 0,3-1-104,2 1 1,4 4 362,-4-4-141,-2 10 1,4 4 38,-6 10 0,4-3-70,-4 3 0,-1 1-12,-4-1 1,0 7 116,0-3 0,-6 3-74,-3-3 0,-2 3-34,1-7 1,-7 6-14,3-2 1,-4 0-100,4 0 1,0-5 16,0 1 1,4-8-198,1-2 140,5-6-136,-2 4 1,17-14-466,3-2 1,5-10 270,0-5 0,2-1-930,3 1 1241,2-3 0,-4-1 0,7-8 0</inkml:trace>
  <inkml:trace contextRef="#ctx0" brushRef="#br0">17616 12894 7928,'10'0'-414,"-1"0"1,-1-1-50,2-4 0,2 2 489,-2-7 0,2 6 157,3-6 1,-6 7 88,0-2-339,-5 4 1,2 1 1,-6 1 32,0 4 1,-6 1-101,-4 4 0,-2 2 113,-3-2 0,1 7 20,0 2 0,0 0 36,-1-5 0,6 1 349,-1-1 170,7 0-372,-3 0 0,8-6-100,2-3 1,4-4 6,6-1 1,1-1-328,-1-4 1,5 2 5,0-6 1,4 4-165,-4-5 395,7 7 0,-10-16 0,4 3 0</inkml:trace>
  <inkml:trace contextRef="#ctx0" brushRef="#br0">17929 12681 7928,'0'14'-128,"0"0"0,0 7 272,0 3 1,-5 4 352,1 5 1,-8-1-254,3 6 1,-4-7-258,-1 3 1,0-4-180,0-2 0,6-1 113,3-3 0,-1-4-443,1-6 226,0 1-730,5-8 1026,0 0 0,0-7 0</inkml:trace>
  <inkml:trace contextRef="#ctx0" brushRef="#br0">18313 11956 7995,'0'-14'-778,"0"0"434,6 6 932,-4-5-9,4 11-340,-6-4 0,0 8-42,0 2 0,0 9 5,0 6 0,0 6-32,0-1 0,0 8 38,0 1 1,0 2-23,0-2 1,0-2-103,0 7 0,-1-6 31,-4 1 1,3-3-161,-3-2 0,2-5 51,-1-5 225,2-2-360,-4-1 48,6-8-301,0 0 1,1-20 64,4-6 0,-2-6-44,7-4 1,-1 1-20,5 0 1,5-6 42,0 1 0,0 2 80,-5 7 1,1 3 262,-1 7 0,-5 6-68,1 4 0,-2 4 367,1 4 1,-1 6-165,-3 9 1,-4 8 371,4 6 0,-2 1-90,2 0 0,-3-4 110,2 3 1,-2-3-166,-2-2 0,2-1-105,2-3 1,-2-4-28,3-5 187,2-8-306,1 0 1,7-9 64,-1-3 1,0-4-285,0-10 1,5 2-68,0-7 1,2-6-101,-2-8 0,-2 2 1,7-2 0,-7 0 94,2-5 1,-3 2-553,-2 3 1,-1 4 280,-4 5 1,2 2-512,-6 4 1,0 2 955,-5 7 0,0 6 0,0 2 0</inkml:trace>
  <inkml:trace contextRef="#ctx0" brushRef="#br0">18896 12141 7962,'0'14'-13,"0"0"1,0 0-33,0 1 0,-2 4 64,-3 0 0,-2 6 153,-8-1 0,1 1-329,0-1 0,0 1 91,0-6 1,-2 6-138,-3-1 0,3-4 107,-3-1 0,3 0-155,2-5 1,5 2-104,-1-11 244,7 6 0,-3-11 11,6 0 1,1-2 147,4-7 1,3-1-88,6-4 1,0 0 141,0 0 1,1 0-25,-1-1 0,5 3-47,0 2 1,0 4 435,-5 6-293,0 0 0,-1 2 34,-4 2 1,2 9 125,-6 6 1,0 6 111,-5-1 0,0 3 11,0 1 1,-5 1-88,0-1 1,-6 0-93,2 1 1,1-1-46,-2 1 1,6-1-111,-6 1 0,5-3 6,-4-2 1,6-3-164,-2-7-96,-3-6-421,7-2-127,-12-6 0,10-6 339,-7-4 0,7-7-510,-2-2 1,4-6 321,1 1 1,0-4 524,0-6 0,-6-2 0,-2-7 0</inkml:trace>
  <inkml:trace contextRef="#ctx0" brushRef="#br0">19038 11771 7933,'8'7'2,"-3"2"1,1 8 438,-1 2 1,-1 5-71,-4-5 1,0 6-20,0-1 1,-1-2-73,-4 2 1,2-5-232,-7 4 1,1-5-58,-5 1 1,0-3-321,-1-2 226,1 0 0,0-1-152,0-4 0,4-1-116,1-3 244,6-4 63,-4 6 0,14-7-5,2 0 0,10 0 256,5 0 0,3 0-80,1 0 0,5 0-107,0 0 1,5 0-175,-5 0 0,-1 0-275,-8 0 0,-4 0-930,-6 0 1378,1 6 0,-7-4 0,-2 4 0</inkml:trace>
  <inkml:trace contextRef="#ctx0" brushRef="#br0">17375 12809 7905,'-8'6'-1342,"0"-4"1284,3 3 268,3 3 372,-4-7-391,12 5 0,2-6-102,7 0 1,-1-4-21,0-1 0,-5 0 127,1 5-270,-1 0 0,6 0 39,-1 0 86,-6 0-47,4 7-168,-10-6-14,4 12 163,-6-12-56,0 6 53,0-7 16,0 0 115,-6 6-48,4-4 1,-6 10 0,4-2 1,2-2 130,-3 1 1,4 1-58,1 4 0,0 0-79,0 0 1,0 0-57,0 1 0,0-1 68,0 0 1,-2 2 3,-2 3 1,0-2-11,-5 7 1,4-5 102,-4 4 0,1 1-59,-2 5 0,-2-6 135,2 1 0,-2-2 10,-3 2 1,1-2 98,0-3-353,0-3 295,-1-2-352,1-8 0,0-14-185,0-6 0,4-5-370,1-5 1,-1-2-476,-4 2 0,0-3 1085,0-1 0,-13-7 0,-3-1 0</inkml:trace>
  <inkml:trace contextRef="#ctx0" brushRef="#br0">17531 11686 7851,'-10'-8'418,"1"3"154,6 4 521,-4 1-748,1 0 0,5 1-119,-4 4 0,5-2-108,5 7 1,-2-6 107,6 6 0,1-7-215,4 2 1,6-5-74,4-5 1,-2 2-155,2-7 0,0 1 83,4-5 0,1-1-42,-1 1 0,-6 2-583,-3 2 0,-3 4 72,-2 6 686,-6 0 0,5 12 0,-6 4 0</inkml:trace>
  <inkml:trace contextRef="#ctx0" brushRef="#br0">17687 11757 7915,'-8'14'115,"2"7"331,6 2 1,-5 0-58,1 0 0,-1 1-436,5 4 1,-5-4 6,0 0 40,1-7 0,4 4 0,0-7 0</inkml:trace>
  <inkml:trace contextRef="#ctx0" brushRef="#br1">6512 12368 8107,'-6'-14'0,"4"5"0,-2-1 0,-3 1 205,2-6 0,-1 6-47,1-1 1,2 6 269,-6-6 0,4 2-158,-4-1 1,4-2-59,-5 6 1,6-4-35,-6 4 0,5-1-132,-4 1 0,-1 3 2,-4-3 1,0-1 103,0 1 0,0 1-255,-1 4 0,-5 0 38,-4 0 0,2 0 12,-2 0 1,1 6 135,-6 3 0,5 4 46,1 1 0,1 1-28,-2-1 0,-1 5 10,6 0 0,-5 1-70,5-1 1,-5-1 61,5 5 1,-6-5-146,1 1 1,2-2 81,-1 2 1,1-3-112,-2 3 1,-3 1 35,3-1 1,-3 2 27,-1-2 1,3 1 10,-4 4 0,4 7-1,-8-2 1,4 7-30,6-3 0,-3 5 45,7-5 0,-4 5-84,4-4 1,1-1 68,9-5 0,-2 1-41,6-1 0,-1-1 52,1-3 1,3 2 0,-2-2 1,2 1 24,2-1 0,-5 5 8,1-1 0,-1 0 36,5 6 0,-2-3-63,-2 2 0,2 2 31,-3 3 0,4-2-15,1-3 0,0-4 22,0-1 1,0 4-3,0-8 0,0 6 2,0-7 1,0-1 36,0 2 0,0-5 9,0 5 0,0-5 35,0 4 0,0-4-67,0 5 0,0-5 57,0 5 0,4-5-37,1 4 1,2 1-41,-3 5 1,-1-3-18,7-2 1,-5 3 3,4-3 0,-4 1-20,4-1 0,1 2-102,4-2 1,0 1-14,0-1 1,1 3 61,-1-3 1,2 1-137,3-1 1,3-4 89,6-6 0,1 1 55,-1-1 1,-4 0 1,-1 0 0,6-4 0,4-1 0,0-1 50,-4 2 0,-2 2 157,-4-2 0,4 1 26,-3-2 1,-2 4-104,2-4 0,-2 4-83,1 1 1,4 0 50,-3 1 0,1-1-75,-1 0 0,4-1 69,1-4 1,-1 4-149,5-4 1,-3-2 173,-1-3 0,1-2 5,3-2 1,-4 0-16,-1 0 0,0-8-45,-4-6 0,1-2 32,-1-8 0,1 5 0,-6-4 0,5-1-73,-5-4 1,0-6 18,-5 1 1,5-5-116,0 5 0,2-6 39,-2 1 1,-4 1-121,4-1 1,2-4-118,-2-6 0,6-5 94,-1 1 0,1 3-92,-1 1 1,1-1 87,-6 2 1,0-1 149,-5 6 0,-4-2-39,-1-4 1,-6 1 137,2-10 1,-3 0-85,-2-14 0,0 3-96,0-8 0,-7 5 375,-2 5 0,-1-4-57,-4 4 1,-3-2 87,-12 2 1,-5 4-36,-4 10 1,1 5 171,-1 9 1,-1 0-80,-9 9 0,3-1-115,-7 11 1,-2 2-177,-8 8 1,2-3-335,-6 8 1,6-1-1050,-2 5 0,10 0 668,5 0 0,9 5-1006,5-1 1682,9 8 0,0-11 0,10 4 0,3-4 0</inkml:trace>
  <inkml:trace contextRef="#ctx0" brushRef="#br1">3811 12567 8275,'-22'5'0,"3"0"0,3 0-879,2-5 810,-1 0 705,1 0-296,0 0 48,6 0-386,2 0 153,18-7 0,4 4 41,13-6 0,7 5-45,7 0 0,12 2 45,11 2 1,4 0-220,1 0 0,2 6 144,2 4 0,-30-5 1,0 1-261,5-1 0,0-1 0,2 3 0,0-1 237,-4-1 1,-1 0-1,-1-2 1,-2 1-199,32 6 1,-3-5-151,2 4 1,-3-6 370,-6 2 1,-5 1-11,-8-1 0,-8 0-775,-11-5 1,-3 5 397,-12-1 1,-5 6-572,-4-5 1316,-7 6-479,-9-4 0,-10 8 0,-13-1 0</inkml:trace>
  <inkml:trace contextRef="#ctx0" brushRef="#br1">4095 12255 8342,'-28'-2'0,"-1"-3"0,7 4 100,3-4 0,-1 3 228,1 2 0,-7 0-218,3 0 1,-10 8 150,-5 6 0,-3 2-295,-2 8 1,5-5 75,0 5 1,6-5 151,-1 4 1,3-5 10,2 1 0,4-8-33,0-2 1,7-1-185,-2 1 0,8 4 109,2-3 1,5-3-159,0 3 0,10-1 140,8 6 0,4 0 29,10 4 1,-1-3-21,11 3 0,0 2-152,4-2 0,3 1-107,2-1 0,-1-1-299,6 5 1,-6-1 469,1 2 0,-9 9 0,-3-3 0</inkml:trace>
  <inkml:trace contextRef="#ctx0" brushRef="#br1">1650 11274 8349,'14'6'387,"-5"8"-345,1 10 0,-7 4 20,2 5-188,-10 4 1,0 5-170,-9 1 0,3-2 167,-8-3 0,2-3 39,-2-7 1,3-6 26,-3-3 174,3-9 0,4-5 56,2-10-74,4-3 0,6-6-65,0-1 0,8-3-24,6-1 0,6-7-63,9 3 1,4-3 79,0 3 1,2-3-130,-2 7 0,-3-4 94,3 4 1,-4-5 43,-6 5 0,3 5 12,-7 4 1,-5 7 144,-5-2 0,-5 5-47,0 5 0,-4 3-106,-4 6 1,-9 7 20,-6 3 0,-6 2 19,1 3 1,-3 4 18,-1 0 0,6 0 46,3-4 0,3-9 11,2-5 1,4-3 23,1-7-85,5 6 1,0-11-161,8 0 0,9-5 149,6-4 1,5-4-251,-5 4 1,6-4 72,-1-1 1,1 0-428,-1-1 1,-4 7-113,-6 4-615,1 2 611,-7 2 641,-2 0 0,-19 6 0,-3 2 0</inkml:trace>
  <inkml:trace contextRef="#ctx0" brushRef="#br1">1735 11586 8258,'-8'0'112,"-5"0"1,12 7 311,-4 2 0,-1 5-120,1 5 0,-6 5-143,2 9 1,-6-1 92,-4 6 1,0 0-264,-9 4 0,3-4 92,-8 0 1,-4 0-53,-1 5 1,4-5-135,0-1 1,6-10-298,4 2 1,4-10-284,5 0 1,6-10 327,0-4 1,5-5-331,0-5 1,10-9 43,8-10 641,7-9 0,7-3 0,1-7 0</inkml:trace>
  <inkml:trace contextRef="#ctx0" brushRef="#br1">1621 11871 8290,'13'1'-60,"-4"4"0,-1-2 187,-3 7 0,-2-1 320,7 5 1,-7 2-51,2 3 1,1 2-420,-1 2 1,-1 3-66,-4-7 1,0 4-77,0-4 1,5 0-126,0-5 1,0 1 48,-5-1-226,0-6 265,0-2 1,0-8 31,0-2 1,0-4 28,0-6 0,0-2-15,0-3 1,0-2 132,0-2 1,6-4-10,3 3 1,-1-3 93,2-1 0,1-5-74,8-1 1,-2-3 179,7 3 1,4-4-121,5 5 0,5-5 161,-4 5 1,5 0-106,-1 5 1,-3 5 246,-2 5 1,-5 3-78,-4 6 1,-3 3-141,-7 6 0,-2 11-158,-2 3 0,1 9 95,-6 1 0,-1 8-73,-4 1 0,-4 6 52,-1-1 0,-6-1-485,1 1 0,-2-7 201,-2 2 0,-1-3-285,1-1 0,-2-6 146,-3 1 0,-3-8 83,-6-2 1,-1-1 287,1-8 0,-5 4 0,0-4 0,-7 6 0,4-3 0</inkml:trace>
  <inkml:trace contextRef="#ctx0" brushRef="#br1">1749 12070 8290,'-14'0'-91,"0"0"0,6-7-41,3-2 1,4 1 224,1-1 1,6-6-77,3-4 0,4-6 103,1 1 0,7-2-162,2-3 1,4-1-229,2-3 1,-1 5 146,1-1 1,-7 5-532,-3 5 256,-4 10 213,-7-4 1,-3 15 185,-10 3 0,-4 9 81,-10 10 1,3-2 119,-3 1 0,3 1-65,2 4 1,0 1 406,0-1 1,1-1-197,4-3 0,-2 1 34,6-6 1,0-5 32,5-4-541,0-7 0,2 3 32,2-6 1,0-1-211,5-4 0,-1-3 2,1-6 0,4-2 52,-3-3 0,-3 2 98,3-7 1,-2 7-35,1-2 0,4-2-48,-4 2 1,-1 2-167,2 7 400,-7 4 0,10 6 0,-12 13 0,4 6 0,-4 6 139,-1 3 1,-6 2 307,-3 4 1,1-4-159,-2 3 0,6-5-192,-6-4 0,5-4-664,-4-5 240,6-1 327,-10-6 0,5-8 0,-6-8 0</inkml:trace>
  <inkml:trace contextRef="#ctx0" brushRef="#br1">1266 11515 8463,'14'0'673,"0"0"-760,0 7 0,1 1 148,-1 6 1,-6 0-396,-3 0 1,-4 7-33,-1 2 1,0 0-698,0 0 1063,0 1 0,-13-2 0,-2-1 0</inkml:trace>
  <inkml:trace contextRef="#ctx0" brushRef="#br1">1209 11842 8479,'6'8'-926,"2"3"1128,6-6 1,-1 1-14,-4-1 1,4-2-368,-3 7 0,1-6-15,-2 6-259,4-1 306,-5 6 121,0-1 0,-1-2 80,-2-2 1,-3 3-31,3-4 0,-4-1 392,-1 1-344,6 1 0,-2 3 87,5-4 0,-1 4 72,1-4-147,10-3 1,-4 5-21,8-6 0,-2 5-126,-7-6 1,-4 3 45,-1-3 0,-1 0-32,1 5 1,-2-4 112,-7 4 1,0 1-49,0 4 0,-11 0-30,-4 0 0,-3 1 30,-1-1 1,-2 5-19,-3 0 1,-3 0 57,4-5 1,2-1-3,2-4 0,3-1 188,2-3 281,6-4-261,2 6 1,20-7-110,10 0 1,11 0-19,12 0 0,8-7 1,7-2 0,4-2-280,-4 1 1,1-4 128,-1 0 0,6-2-234,-28 5 1,0-2 0,-1 2 0,0-1 168,1-2 0,0-1 0,36-12-260,-14 4 1,-9-4-264,-10 3 1,-7 2 222,-7-2 1,-6 2-325,1-1 702,-6-4 0,2 11 0,-6-5 0</inkml:trace>
  <inkml:trace contextRef="#ctx0" brushRef="#br1">2389 11345 8396,'2'-15'203,"2"1"0,6 5 404,9-1 0,-2 6-282,7-6 0,0 2-102,4-1 1,2-4-156,3 4 1,-3-4 165,3-1 0,-9 6-663,-5 3 0,-3-1 169,-2 1-646,0 0 0,-7 12 227,-7 2 679,-7 4 0,-13 7 0,-2 2 0</inkml:trace>
  <inkml:trace contextRef="#ctx0" brushRef="#br1">2460 11387 8396,'-8'15'0,"2"-6"98,6 1 1,-5-1 176,0 5 1,1 7 153,4 2 1,0 6-194,0 4 1,0 8-35,0 7 1,0 4-64,0-5 0,-2 2 118,-3-2 0,4-7-559,-4 3 1,3-6 269,2 1 1,0 3-792,0-3 0,0-3-518,0-2-204,0-3 1545,0-8 0,0-14 0,0-9 0</inkml:trace>
  <inkml:trace contextRef="#ctx0" brushRef="#br1">2432 11899 8396,'14'-28'-75,"2"-1"15,3 1 1,3-1 328,6 1 1,2 0 190,3-1 1,2 1-510,3-1 1,-3 6 85,-7-1 0,-1 6-179,-3 0 0,1 3 98,-6 6 1,0-2-59,-5 6 0,-4 0 62,-1 5 1,-1 7 54,2 2 1,1 5 27,-7 5 0,1 3-22,-5 7 0,0 1 168,0 3 1,0-3-150,0 3 1,0 2-28,0-2 0,0-4 46,0-6 1,0-4-144,0 5 1,-6-7 28,-4 2 0,2-3-87,-1-2 1,-5-6-247,-5-3 1,0-4 138,5-1 0,-5-1-128,0-4 1,-2-4 70,2-10 1,2-3 66,-7-7 0,7-7 239,-2-7 0,-3-6 0,0-8 0</inkml:trace>
  <inkml:trace contextRef="#ctx0" brushRef="#br1">2645 11387 8317,'9'0'111,"1"0"1,-2 2 162,1 3 0,-2 9 142,-7 10 0,0 4-89,0 5 0,-4 13-257,-5 6 1,-2 11 119,-13-6 0,7 3-607,-2-3 1,-2 0 202,2 0-51,7 0 1,-7 0 0,3-1-1</inkml:trace>
  <inkml:trace contextRef="#ctx0" brushRef="#br1">1024 13150 8360,'-8'-14'76,"3"0"175,4 0 1,12-1-25,3 1 0,5 0-120,0 0 1,3-2-432,7-3 253,-1 9 0,-6-9-123,-3 10 0,2 1-369,-2-1 0,-5 5 151,-5 0 0,-6 4 412,2 4 0,-10 4 0,-2 7 0</inkml:trace>
  <inkml:trace contextRef="#ctx0" brushRef="#br1">1109 13093 8360,'-6'8'0,"5"5"0,-4-4 0,5 4 365,5 1 1,2 7-87,8 2 1,-6 11 3,1 3 0,-3 11-98,3 4 0,-4-3-142,-6-2 0,0 1-184,0-6 0,0 3 168,0-12 1,0-2-55,0-7 1,0-3 53,0-7-331,0-6 1,-1-2 95,-4-6 0,2-6-132,-7-4 1,7-9 25,-2-4 1,4-9-16,1-1 0,0-11 175,0 1 1,6-8-9,4 4 0,2 1 174,3 8 0,-1 4-91,0 5 0,0 7 188,0 3 0,1 5-118,-1 4 0,-5 4 155,1 6 1,-7 2 32,2 2 1,-4 4 79,-1 6 0,-1 1-208,-4-1 0,2 5 44,-7 0 1,1 0-127,-5-5 0,6 0 148,3 0-392,-3-6 1,5-1 109,-7-7 0,7-2-261,-1-3 0,2-7-13,2-7 439,6-7 0,2-2 0,6-8 0</inkml:trace>
  <inkml:trace contextRef="#ctx0" brushRef="#br1">1380 13051 8360,'22'-21'-1608,"-2"5"1206,-6-3 0,-6 4 1539,-3 0-335,3 1-429,-6 0-661,4 6 229,-12 2-67,4 6 0,-9 6 75,6 4 0,-4 7 129,4 2 1,0 6-16,5-1 1,0-2 135,0 2 0,0-1-48,0 6 0,0 4-32,0 0 0,0 0-44,0-4 0,-1 4 19,-4 0 0,2 0-156,-7-4 0,6-6 106,-6 1 1,5-7-135,-4 2 1,6-8 43,-2-1-44,3-7 1,2 2 21,0-10 0,0-4-101,0-10 0,7-3 77,2-7 1,5 1-119,5-1 0,-3 1 80,3-1 0,2 2 55,-2 4 0,1 1 9,-1 3 1,-8 8-20,3-4 0,-4 9 46,-1-3 0,-1 6 30,-3-2 1,-3 11 185,2 8 0,-2 4 211,-2 10 1,0-1-156,0 11 0,5 5 87,-1 4 1,3 5-71,-3-5 0,-2 1-337,3-6 0,1-5 158,-1-4 1,1-9-170,-1-5 1,-4-8-282,4-2 21,-3-6 1,-2 2 27,0-10 0,0-4-614,0-10 944,0 3 0,-7-17 0,-1 3 0</inkml:trace>
  <inkml:trace contextRef="#ctx0" brushRef="#br1">1621 13036 8339,'21'-30'-448,"2"-3"1,3 3 114,-3-3 1,4 0 403,-3 4 0,1-2-79,-1 7 0,-2 4-547,-3 1 146,-3 3 409,4 2 0,-12 6 0,-1 1 0,-7 7 0,0 0 0</inkml:trace>
  <inkml:trace contextRef="#ctx0" brushRef="#br1">1835 12738 8339,'-8'-8'-97,"1"2"0,7 7 376,0 4 1,0 3-3,0 6 0,5 7-21,0 2 1,0 9 20,-5 1 0,0 7-191,0-2 0,-7 1 100,-2-1 1,1 3-329,-2-3 0,1 1-41,-5-1 0,-1 2-54,1-7 1,0 0 37,0-4 0,1-3-125,4-2-431,-4-3 442,11-13 0,-4-10-188,6-12 0,0-12 167,0-7 1,6-5 333,4 5 0,4-2 0,5 2 0,-3 5 0,3-1 0,-3 3 0,-2 7 0,5 1 0,0 9 57,0-4 0,-5 12 53,0-4 0,-4 10 455,-1 4 0,-4 4-212,4 1 0,-5 5 100,0 0 1,-2 4-147,-2-4 0,0 7-160,0-3 1,0 3-54,0-3 1,0 4 69,0-3 0,0 1-377,0-1 0,0 1 87,0-6 0,0 0-726,0-5 545,0-6 0,5-3-47,-1-10 1,3-9 108,-3-10 1,0-9-84,5-5 1,0-8 71,6-1 0,-1 0 256,0 4 0,0-4 0,1-1 0,-1 7 0,0 8 0,-1 5 0,-4 4 0,4 10 0,-4 9 0,-1 3 215,2 2 0,-6 13 70,6 6 0,-5 8 24,4 6 0,-6-1 133,2 5 0,-2-3-116,2 3 1,-4 1-283,4 5 1,-2-2 123,2-3 0,-3 3-437,2-3 0,-2-2 170,-2 2 0,0-8-358,0-1 1,-2-7 155,-2-8 1,0-1-14,-5-4 0,0-3 24,-6-6 0,0-6 290,-4-3 0,1-10 0,-6-5 0,1-8 0,-6-1 0,6-6-178,-1 1 0,8 3 237,2 2 1,1 0-39,9 4 1,-1-1 105,5 11 0,1 0 569,4 5-427,3 6 0,6 2-122,0 6 1,-4 2-134,-1 2 1,-5 4 104,0 6 0,-2 1-149,-2-1 1,0 0 110,0 0 1,0 5-113,0 0 1,0 0-12,0-5 0,-5 1-3,0-1 1,1-5-157,4 1 128,0-7-216,0 3 0,6-7-127,3-4 416,10-3 0,4-13 0,5-1 0</inkml:trace>
  <inkml:trace contextRef="#ctx0" brushRef="#br1">2346 12837 8428,'7'-7'414,"-4"-5"-130,6 8 1,-4-7-115,5 1 1,1-4-450,8-5 1,-4 2 106,4-7 1,2 5 13,-2-5 0,4 5 89,-4-4 1,0 5 49,-4-1 0,-6 8 19,1 2 0,-7 6 0,3-4 0</inkml:trace>
  <inkml:trace contextRef="#ctx0" brushRef="#br1">2446 12525 8290,'8'6'-186,"-2"2"271,-6 6 1,5 8 466,0 7 0,4 5-97,-4 9 0,1 6-13,-1 3 0,-4 3-153,4 2 0,1-6-152,-1-4 1,5 2-93,-6-1 0,3-3-264,-2-7 0,-2-3 1,6-7 0,-6-5-835,2-4 336,-3-10 477,-2-3 0,0-17-412,0-3 1,-2-14 119,-3-1 1,2-7 531,-6 3 0,-1-13 0,-10 8 0,-2-11 0</inkml:trace>
  <inkml:trace contextRef="#ctx0" brushRef="#br1">2417 12837 8290,'-6'-7'0,"5"11"-9,-4 10 0,3 10 208,2 0 0,-5 7 71,1 3 1,-1-1-215,5-5 1,-5-1-233,1-3 0,-1 1-16,5-6 1,0 0 198,0-5-881,-7 0 647,6-6 1,-5-8-265,6-9 1,4-12 490,1-7 0,6-7 0,-3-8 0</inkml:trace>
  <inkml:trace contextRef="#ctx0" brushRef="#br1">2460 12866 8290,'21'-8'0,"-6"2"84,4 6 0,-3 0 125,-2 0 1,5 6 13,0 3 0,0 4-157,-4 1 1,-1-1-337,0-4 0,0 2 133,0-6 1,-4 0-125,-1-5 0,-6-2-805,2-2 1066,-3-11 0,-2-7 0,0-6 0</inkml:trace>
  <inkml:trace contextRef="#ctx0" brushRef="#br1">2659 12368 8290,'14'7'0,"1"1"414,-1 6 1,-2 2-122,-2 2 1,3-2-244,-4 3 1,-1 2 35,1-2 0,-4-2-250,5-7 1,-6 1-384,6-7 1,-5 1 324,4-5 1,-4-6-257,4-4 0,1-2 249,4-3 1,-5 1-72,1 0 1,-7 0 299,2 0 0,-4-1 0,6 1 0,1 0 0</inkml:trace>
  <inkml:trace contextRef="#ctx0" brushRef="#br1">2872 12411 8253,'-14'16'-293,"0"3"1,-5-2 298,0 7 1,-11-1 49,2 6 1,-4-1 146,4 1 1,-1-1 39,1 1 0,7-7 193,7-3-59,0-4-271,12 0 0,4-7-184,12-4 0,7-7-42,7-2 0,5-6 109,0 2 1,0-4-145,-4-1 0,-1 0 32,1 0 0,-7 1-457,-3 3 158,-3-2 179,-2 10 0,-6-2 112,-4 8 0,-4 4-14,-4 6 1,-9 2 223,-6 3 1,-5 2-130,6 2 1,-6 4 357,5-3 0,-3 1-140,8-1 1,-2-4 297,11-5-274,-6-7 1,11 3-60,0-7 0,6-1-44,8-7 1,5 1-145,0-7 1,2 1-162,-2-6 1,-3 1 80,3 0 1,-4 5-283,0-1 43,-1 7 270,-6-3 0,-2 13 47,-6 8 0,-6 5 130,-4 9 0,-7-1-71,-2 1 1,-5 4 153,5 0 0,0 0 110,5-5 1,0-1-149,0-3 0,6-3-178,3-7 122,3-6 0,4-2-147,3-6 0,3-6-34,6-4 1,5-4-172,0-5 0,1 2 28,-1-7 0,-4 2 262,-1-2 0,6-3 0,-4 5 0</inkml:trace>
  <inkml:trace contextRef="#ctx0" brushRef="#br1">2830 12695 8228,'0'14'0,"0"2"0,0 3 0,1-1 349,4 5 1,-3 6-39,2 4 0,3 6-45,-3-1 1,3-1-129,-2 1 0,-4-1-256,4 6 1,-4-7 270,-1-2 1,2-4 95,3-2 1,-2-1-1120,6-3 1,-4-4 438,5-6 1,-6-6-353,6-3 0,-5-7 783,4-7 0,-6-7 0,4-12 0</inkml:trace>
  <inkml:trace contextRef="#ctx0" brushRef="#br1">3000 12653 8228,'22'-29'-212,"1"2"-153,-4 4 1,3 1 352,6 3 1,1 3 375,-1-3 1,0 3-558,1 2 1,-5 4 53,-1 1 0,-10 4-550,1-4 426,-9 5 0,0-2 263,-10 6 0,-3 0 0,-6 0 0</inkml:trace>
  <inkml:trace contextRef="#ctx0" brushRef="#br1">3071 12112 8228,'13'29'0,"-3"-1"0,2 7 340,-2 3 0,-2 3-17,1 2 1,1 7 105,4 7 1,2 1-509,3 9 0,-2 1 522,7 8 0,-7 1-351,-8-37 1,1 1 0,-1 0 0,-1 0-140,11 35 1,-3-7 137,3-7 0,-3-10-89,-2-5 0,-4-11-1098,-1-7 592,-6-1 70,3-18 1,-6-1 119,0-18 0,-1-4-414,-4-15 0,-7-4 219,-7-11 0,-7-5 509,3-5 0,-11-2 0,-2-2 0</inkml:trace>
  <inkml:trace contextRef="#ctx0" brushRef="#br1">3100 12468 8204,'8'9'0,"-3"1"0,-4-1 260,-1 5 0,0 7-13,0 3 0,-6 4-119,-4 5 1,-2-1 73,-3 6 1,1 1-393,0 9 0,0-6 131,0 1 1,1-2-138,3-8 1,-1 0-221,7-4 1,-1-12-790,5-3 1205,0-9 0,0-5 0,0-8 0</inkml:trace>
  <inkml:trace contextRef="#ctx0" brushRef="#br1">3100 12809 8204,'43'-22'0,"-1"-3"-408,1 6 1,-2 0 340,-3 4 1,1 1 388,-5 0 1,-8 1 78,-7 4 361,-3 3-945,-8 6 1,-2 6 111,-6 3 1,-12 10-331,-7 5 0,-8 3 210,-6 1 1,-4 2-69,-5 4 0,-1-4 53,0 3 0,2-3-71,3-2 1,8-6 348,7-3 0,10-3 228,-1-2 397,9-6 0,2-3-359,12-10 0,9-4 9,15-10 0,18-10-347,15-9 0,-29 15 0,2-1 0,3-1 0,1-1 0</inkml:trace>
  <inkml:trace contextRef="#ctx0" brushRef="#br0">25436 1265 8321,'0'-14'-240,"-6"0"0,3 6-336,-7 3 1,5-1 604,-4 1 1,4 0 613,-4 5 0,1 2-216,-2 3 0,-2 4 84,2 10 0,-1 3-61,2 7 1,2 7-174,7 7 0,0 7 120,0 12 0,7-8-178,2 2 0,5-3-225,5-1 1,2-10 39,2-9 0,6-9-274,-1-5 1,2-9 130,8-6 1,0-4-29,5-4 1,-5-11 63,0-8 0,-7-10 83,2-5 0,-4-2 1,-5 2 0,-4-8-130,-6 4 0,-6-2-176,-3 6 1,-3 0 51,-2 9 1,-12-1-202,-2 11 1,-9 2-10,-1 7 0,-8 7-211,-1 13 1,-10 2-188,6 17 851,-8-4 0,9 16 0,-7-4 0</inkml:trace>
  <inkml:trace contextRef="#ctx0" brushRef="#br0">25507 1791 7770,'0'14'469,"-6"2"165,-4 3 1,-4 5-338,-5 9 1,-1 8-324,-4 7 0,-6 8-372,6-3 1,-4 3-25,9-8 1,0-7-216,5-8 1,4 0 270,1-4 0,5-4 366,0-11 0,-4-6 0,0-2 0,-6-6 0</inkml:trace>
  <inkml:trace contextRef="#ctx0" brushRef="#br0">24995 2260 8293,'-14'21'-413,"0"3"0,1 4 593,4 5 0,-2 4 469,6 5 1,0 1 171,5 0-326,0-1-216,0 1 1,5-1-293,0 1 70,12-7-76,-8-1 1,25-14-100,-1-7 93,13-6 100,4-14 0,2-9-78,0-8 0,-7-6 120,-3-4 0,-7-2-166,-11-3 1,-4 4-16,-5 5 0,-6 1 26,1-1 1,-7 2-351,1 4 194,-2-4-155,-2 11 0,-2-9-237,-2 6 0,2-6 200,-3 1 386,-3-3 0,7-8 0,-5-1 0</inkml:trace>
  <inkml:trace contextRef="#ctx0" brushRef="#br0">25735 1777 8293,'14'6'0,"5"2"237,0 6 1,6 7-26,-1 3 0,3 7 163,1 2 1,0 7-167,1-2 1,-5 3-281,-1 2 0,1-2-154,4-3 0,1-8-480,-1-7 1,2-5 294,3 1 1,-4-5-689,-1-5 1098,1-2 0,-7-7 0,6 0 0</inkml:trace>
  <inkml:trace contextRef="#ctx0" brushRef="#br0">26147 2403 8281,'-6'34'-432,"4"-4"432,-4 5 0,6-5 292,0 3 0,0-3 85,0 3 0,6-9 153,3-5 0,6-5-206,4-4 1,4-4-50,10-6 1,-1-8-67,6-6 0,5-8-30,4-11 1,-4 1-337,-5-6 0,-7 5 132,2-5 0,-10 7-324,-9-3 196,-6 4-249,-8 2 1,-13 6-457,-6 3 0,-14 5 273,-10 4 1,-7 5-167,-12 10 1,-6 5 382,-3 9 1,-3 3-1,9 6 1</inkml:trace>
  <inkml:trace contextRef="#ctx0" brushRef="#br0">24924 2914 8316,'-5'-9'-219,"1"-1"0,-7 7 146,1-1 0,-3 5-204,-1 9-17,0-1 358,0 18 0,-8 3 182,-7 13 1,-9 2-124,-14 12 0,0 3-261,22-24 1,-2-1 0,1 0 0,-1 0 197,1-2 1,1 0 0,1 0 0,2-1 224,-20 30 0,4-10-349,5 0 1,10-6 175,9-4 0,3-5-729,2-4 299,6-3-6,-4-8 1,10-2-878,-3-5 700,4-7 501,1-2 0,-7-6 0,-1 0 0</inkml:trace>
  <inkml:trace contextRef="#ctx0" brushRef="#br0">24085 3867 8293,'-6'8'0,"3"4"-48,-7-2 0,7 3-72,-2 1 0,4 0 740,1 0-248,0 7-147,6-6 0,7 11-132,6-7 63,6 0-37,-3-11 0,8-2-213,3-6-79,-3 0 220,11-6 0,-4-7-124,5-6 0,1-6 107,0 1 0,-7-1-25,-3 1 1,-9-1-313,-5 6 115,-3 0 101,-8-2 0,-2 6-186,-6-4-44,-6 9 235,-9-3 0,-7 6-149,-6-8 1,-1 1 199,1 0 0,0 0 12,-1-1 1,2 1-13,4 0 0,2 5 105,7-1 1,4 2 246,1-1-269,6-4 0,-4 10-545,7-7 244,7 7 139,1-3 0,6 4 114,0-2 0,7 2 0,1-4 0</inkml:trace>
  <inkml:trace contextRef="#ctx0" brushRef="#br0">25379 2886 8081,'-5'-14'-388,"1"0"258,-7 6 937,9 1-454,-4 14 1,6 2 139,0 10 1,0 9-178,0 10 0,0 3-168,0 2 0,4 1 14,1 4 1,1-2-137,-1 6 0,2-3-155,2-2 0,8 4-505,-2-14 0,2 0 143,-3-14 1,2 1-1146,3-10 1636,-3 4 0,4-17 0,-5 6 0</inkml:trace>
  <inkml:trace contextRef="#ctx0" brushRef="#br0">25379 3526 8080,'-13'14'124,"4"0"1,-2 2 321,6 3 1,-4-2-233,4 7 0,0 1-15,5 8 1,-1-3-37,-4 4 1,3 0-131,-2-1 1,7 5-7,2-4 1,7-3 181,2-7 1,2-4-165,8-5 1,0-8-67,4-2 0,0-6-205,1-9 0,-1-12 77,1-16 1,4-3-199,0-2 1,-6-4 105,-8 0 0,-5 1-62,-4 8 0,-4-3-48,-6 3-18,-13 3 245,4 0 1,-16 12-175,6-1 0,-5 7 87,5-2 1,5 8-54,4 1 1,7 5 263,-2-4 0,4 0 0,1-6 0</inkml:trace>
  <inkml:trace contextRef="#ctx0" brushRef="#br0">26346 2886 8183,'-22'13'0,"0"-2"0,3 12 0,3 1 232,-3 4 0,-2 7 354,2 3 0,-1 8-348,1 1 1,3 7-193,-3-2 1,8-3 10,2-2 0,6-4-241,-2-5 0,-2-10-699,3-9 0,-1-3 128,5-2-261,0-6 1016,0-1 0,0-7 0</inkml:trace>
  <inkml:trace contextRef="#ctx0" brushRef="#br0">26019 3440 8167,'-14'21'0,"-1"1"0,1 6 0,0 2 584,0 4 1,4 2-101,1 7 0,6-1-10,-2 1 0,5-2-235,5-3 0,3 1-129,6-5 0,0-8 83,0-7 1,7-9-151,2-5 0,0-7 5,0-7 0,1-9 167,4-15 0,2 1-504,4-6 0,-4 1-144,3-6 0,-9 2-375,-6 3 0,-2-2 335,-2 7 1,-6-6-158,-3 1 0,-5 2 38,-5-2 592,-3 0 0,-12-5 0,-2 0 0</inkml:trace>
  <inkml:trace contextRef="#ctx0" brushRef="#br0">26403 2801 8167,'14'1'0,"0"4"0,-4 4 640,-1 10-198,1 4-89,-2 5 1,4 5 75,-2 0 0,2 12-244,3-3 0,-1-1-101,0-3 1,5 5-160,0 4 1,1 1-471,-1-6 0,-1 1-1435,5 0 1923,-5-7 1,2 5-1,-5-5 1</inkml:trace>
  <inkml:trace contextRef="#ctx0" brushRef="#br0">26687 3469 8026,'-14'14'0,"6"5"220,3 0 0,4 6 389,1-1 0,0 3-151,0 1 0,0 2 2,0 3 1,6-3-338,4 4 1,7-6 26,2-4 0,8-4-36,1-6 0,2-6 40,8-3 0,3-5-136,2-5 1,6-4-144,-11-10 1,0-3-118,-10-7 0,-6 1 1,-3-1 0,-5 1-203,-4 0 0,-7-1 249,-13 1 1,-12 6 32,-16 3 1,-18 0-35,-6 5 0,-8-2-161,9 11 0,-1 2-15,5 8 1,4 2 371,5 8 0,-2 0 0,12 4 0,0 4 0</inkml:trace>
  <inkml:trace contextRef="#ctx0" brushRef="#br0">28535 1422 8411,'0'14'-1086,"5"6"814,0 4 1,0 5 926,-5 4 1,6 9-1,2 10 126,0 4 1,3 7-433,-6 3 1,6 4-485,-2 1 1,-1 0 286,1 0 0,1-6-229,4-4 1,0-10 174,1-8 0,-6-4-72,1-10 1,-7 1-24,1-12 1,-2 1-537,-2-4 42,0-1 1,-2-6-20,-2-3-92,-4-4 1,-5-7 269,4-4 1,-2-9-732,6-4 1063,0-4 0,5-14 0,0-4 0</inkml:trace>
  <inkml:trace contextRef="#ctx0" brushRef="#br0">28934 1223 8349,'22'-15'-455,"-3"1"1,1 0 130,-1 0 1,6 6 606,-1 3 0,5 4 9,4 1 1,3 0 32,7 0 0,12 1-219,7 4 1,10-4-335,4 4 1,5-5 356,-6-5 1,3-2-36,-2-8 1,-35 8-1,1 0-111,3 0 0,0 0 0,3 0 1,-1 0 72,-1 0 1,-2-1-1,-1 1 1,-2 0 77,35-7 0,-5 6-266,-5 3 1,2 4 205,-6 1 0,-5 0 12,-5 0 0,-6 1-6,1 4 1,-7 3-50,-3 6 0,-5-6-77,1-3 1,-1 1-20,1-1 0,3 0 118,7-5 0,6-2-85,3-3 1,2 2 26,-2-6 0,-5 4 5,-9-5 0,-5 7 328,-9-1 0,-3 2-308,-7 2 198,-6 0 1,-2 2-224,-6 2 1,0 4-18,0 6 0,-5-4 32,1-1 1,-6 1-209,5 4 136,1 0 0,4 1-15,0-1 1,-5-5 121,0 1 1,0-1 12,5 5 1,0 1-13,0-1 0,0 2 158,0 3 0,0-2-58,0 7 0,0-1-90,0 6 1,0 6 137,0 2 0,0 6-80,0 4 1,-1-2-64,-4 2 0,4 2-11,-4-2 1,-2 2-127,3-1 1,-1-2 20,5 6 0,0-5 56,0 5 1,2-1-36,2 1 1,-1 2 42,7-7 1,-5-1-151,4-8 0,-4 1 28,4-6 0,-5 5-196,0-5 1,-2 1-37,-2-6 1,0 1-290,0-1 0,-8 0-239,-6 1 0,-7-1 883,-7 1 0,-13-1 0,-4 1 0</inkml:trace>
  <inkml:trace contextRef="#ctx0" brushRef="#br0">28891 2658 8181,'0'-14'142,"0"0"182,0 0-261,0 0 0,6 6-136,4 3 0,2 3 205,3 2 1,5 0 8,4 0 1,3-4 6,1-1 0,2-5 50,3 6 1,4-1 192,5 5 0,14 0-169,5 0 0,12 0-368,3 0 1,4 0 270,-4 0 1,-35 2 0,0 1-22,-1-1 0,1 0 0,8 1 0,3-1-94,2-1 1,1-2 0,0 1 0,0-1-154,0-1 1,-1-1-1,-1 0 1,-1 0 189,2-2 0,1 0 1,3-1-1,1-1-247,0 3 0,0-1 1,0-1-1,-1 1 227,-10 0 0,-1 0 0,1 2 1,-1 0 70,33 3 0,-2 0-178,-3 0 0,-13 0-1,-5 0 1,-11 6 6,-4 4 1,-5 4 73,-9 5 0,1-2 0,-4 7 0,-6 1 0,-7 2 0</inkml:trace>
  <inkml:trace contextRef="#ctx0" brushRef="#br0">28066 2175 8456,'-8'-27'0,"4"4"855,2 2-588,2 7 1,8 7-285,6 7 0,2 2 152,8 8 0,6-1-158,8 5 0,4-1 178,6-4 1,7-2 5,7-7 1,7-8-361,2-6 1,-25 4 0,3-1 272,5-3 1,1 0-1,0-1 1,1 1-2,-2 0 0,1 0 0,-4 0 0,0 1-28,1 1 1,0 0-1,4 1 1,-1 2-3,0 1 1,-1 1-1,-3 1 1,-1 0 4,-6 1 0,-3 0 1,37-6-153,-12 7 0,-4-3 79,-10 2 1,-3 4-221,-6-4 0,-9 4-534,-5 1 0,-2 0 350,-8 0 1,4-2-504,-4-3 1,0 2 1004,-5-6-73,1-7 0,-1-6 0,0-7 0</inkml:trace>
  <inkml:trace contextRef="#ctx0" brushRef="#br0">30099 1621 8456,'-14'-7'-23,"0"7"0,6 7 276,3 7 0,4 0 154,1 0 0,1 5-174,4 0 1,5 5 0,9-5 0,3 0-67,6-5 1,7-1-140,3-4 0,-2 2 25,2-6 0,-5 0 159,5-5 0,-6 0-156,1 0 0,-5 0 28,-4 0 1,-4 1-25,-5 4 0,-7-2-31,-4 7 0,-10 1-181,-8 8 1,-15 3 2,-13 6 0,-10 9-98,-15 5 1,30-17-1,-2 1-106,-7 4 0,-2 1 0,-5 2 1,-2-1-1,-6 4 0,1-1 1</inkml:trace>
  <inkml:trace contextRef="#ctx0" brushRef="#br0">28080 2445 8322,'-14'0'0,"0"0"0,0 0-221,0 0 1,-7 3 189,-3 7 1,-4 7 200,-5 16 0,-7 5-122,-12 10 0,-5 1-332,24-23 1,0 0-1,0-1 1,1-1 82,-29 18 0,10-5 82,4-4 1,6-5-473,12-4 67,4-3 524,11-14 0,12-13 0,4-10 0</inkml:trace>
  <inkml:trace contextRef="#ctx0" brushRef="#br0">27512 2474 8144,'-14'22'-245,"-7"6"296,-3 1 0,2 5 216,-1 9 1,5 0-142,-1-1 1,3 1 24,2 0 0,6-7-417,4-3 1,2-8 109,2-1 0,3-8-48,7-2 0,13-6 43,20-8 0,12-6-311,12-4 220,-27 1 0,2-1 1,-2 2-1,0 0 1,6-2-1,0 0 1</inkml:trace>
  <inkml:trace contextRef="#ctx0" brushRef="#br0">23801 4279 8482,'-14'8'-570,"0"5"0,1-5 114,3 6 439,4 0 1,6 2 38,0 3 1,0 4 553,0 11-242,6-4-49,2 4 0,2 0 66,-1-1 0,-1 5-270,2-5 1,1 0-124,-7-5 1,1 1 21,-5-1 1,0-4-255,0 0 0,0-7-56,0 2 207,0-3-49,0-8-445,0-2 237,-6-6 65,4 0 1,-9-8 314,6-6 0,-6-13 0,4-9 0</inkml:trace>
  <inkml:trace contextRef="#ctx0" brushRef="#br0">23858 4322 8481,'16'5'-550,"3"-1"0,3 7 586,6-1 1,1-2 323,-1 1 0,5-4-296,0 4 0,5-5-111,-5 0 1,-1-1-340,-8 2 174,3-3 109,-12 4 0,0 0-410,-11 4 220,-2 9 71,-2 3 0,-6 11 222,-4 0 0,-9 7 0,-9 2 0,-9 9 0</inkml:trace>
  <inkml:trace contextRef="#ctx0" brushRef="#br0">23673 5033 8323,'6'-15'363,"2"-4"-123,6 0 0,9-4 0,5 4 1,13 0-68,11 5 1,8 4-116,2 1 1,-1 1-1453,-4-2 1135,-12-2 1,8 4 0,-9-6 0</inkml:trace>
  <inkml:trace contextRef="#ctx0" brushRef="#br0">25280 4364 8254,'0'15'-180,"0"0"-4,0 4 0,-5 5 360,0 9 0,0 4 311,5 5 0,0 2-221,0 4 0,-4-4-53,-1 3 0,-1 2 6,1-1 0,3 4-76,-2-5 1,2 5-144,2-4 1,0-1 96,0-4 1,0-2-234,0-3 1,0-3 48,0-7 0,-5-6-117,0-3 0,1-3-670,4-2 402,0-6-346,0-2 492,0-18 1,0-6-705,0-15 1030,0 3 0,6-17 0,2 3 0</inkml:trace>
  <inkml:trace contextRef="#ctx0" brushRef="#br0">25280 4649 8196,'7'-7'-322,"6"4"-46,-3-6 1,2 1 317,2-2 0,2-1 303,3 7 1,-1-6-254,5 5 1,-1-1 49,2 1 0,1 4-132,-6-4 1,0 3 72,-4 2 1,-3 2-9,-2 3 0,1 3 67,-7 6 0,1 6-6,-5 4 0,0 5 36,0 4 0,-6 1 2,-4 4 1,2 5-78,-1 0 1,4-1 39,-4 6 1,6-4-553,-2-1 232,3-7 0,2 5 0,0-9-301,0 6 576,-6-7 0,-2 4 0,-6-7 0</inkml:trace>
  <inkml:trace contextRef="#ctx0" brushRef="#br0">25365 5402 8191,'-14'2'74,"-1"3"0,6-4 474,0 4-297,5-4 0,0-1-16,8 0 1,6 0 25,9 0 0,3-6 0,6-3 0,2-4-1813,4-1 1552,-4 6 0,11-11 0,-5 3 0</inkml:trace>
  <inkml:trace contextRef="#ctx0" brushRef="#br0">26147 4180 8273,'0'28'234,"0"0"0,0 1-135,0-1 0,0 7-245,0 3 1,-5-2 35,0 2 122,1-6 0,4 4-45,0-3 0,0-7-253,0 2 1,0-14-265,0 0 185,0-9 0,0 0 20,0-10 1,0-4 344,0-10 0,6-3 0,2-7 0</inkml:trace>
  <inkml:trace contextRef="#ctx0" brushRef="#br0">26133 4222 8153,'14'0'-405,"0"2"369,0 3 0,1-1 234,-1 11 0,6-9-161,4 8 1,-2-3-174,2 3 1,-7-1 110,2-4 0,-3 4-80,-2-3 0,-6-3 106,-3 3 0,-4-1-111,-1 6 1,-8-1 61,-6 0 1,-2 5 34,-7 0 0,4 2-12,-5-3 0,7-2 78,-2 3 1,5-8 12,4-1 0,4-5-59,6 4 1,1-6 7,4 2 0,8-5-229,6-5 0,11 0 141,-2-9 0,8 3-524,-2-8 597,5 3 0,-9-4 0,5-2 0</inkml:trace>
  <inkml:trace contextRef="#ctx0" brushRef="#br0">26772 4080 8211,'15'6'300,"-6"9"-86,1 8 1,-7 6-102,2 4 0,-4 3-35,-1 7 0,0 0-224,0-1 0,2 1-65,2 0 1,-2-2 151,3-3 1,-4-4-478,-1-5 1,0-7-21,0-3-109,0-3 665,0-9 0,0-7 0,0-7 0</inkml:trace>
  <inkml:trace contextRef="#ctx0" brushRef="#br0">26900 4123 8211,'24'1'-129,"0"4"0,-1-2-178,6 7 0,-1-6 351,1 6 1,-2-5 93,-4 4 0,4-6-205,-3 2 0,-2 1 120,2-1 0,-7 0 74,2-5 0,-3 5-133,-2-1 0,-6 3-7,-3-3 1,-4 4-5,-1 6 1,-6 2-9,-4 3 0,-13 5-176,-6 9 1,-9-1 120,1 6 0,-9 0-89,-2 4 0,-4-5 109,5-4 1,6-3 80,8-2 1,9-11-16,5-2 145,9-11 1,6 3-132,8-7 0,6-7 25,9-2 0,3-4 148,6-1 1,6 1-90,-1 4 0,6 3-421,-1 6 317,-3 0 0,6 6 0,-5 2 0</inkml:trace>
  <inkml:trace contextRef="#ctx0" brushRef="#br0">23545 5900 8195,'19'0'-751,"0"0"1,5 0 650,-5 0 131,6 0 0,-1 0 11,9 0 1,3 0 24,7 0 1,6-2 107,3-3 1,3 4-23,2-4 0,-2-1 185,-3 1 0,2 0-163,-6 5 0,5-4-29,-1-1 1,5-5-145,5 6-1219,3-7 1250,6 3 0,6-6 2,-37 7 0,1-1 0,1-1 0,1-2-157,1-1 0,2 0 0,8-1 1,1-1 351,4 0 1,1 0 0,-3 0 0,-1 1-85,-5 1 0,-2 0 1,-2 1-1,1 2-114,-3 1 1,0 1 0,1 1 0,1 0 213,3 1 1,-1 0-117,-2-1 0,0 0 5,-4 5 1,-1 0 0,34-5-74,-10 6-131,4-6 137,-6 4 0,7-4-113,0 6 1,-6-5 6,-3 0 0,-5-4 95,-5 4 0,-3-6-6,-7 1 0,6-1-158,-1 2 1,12-4-22,-2 4 164,9-4 18,-8-1 0,4 0-163,-10-1-50,3 8 594,-17-6 1,8 11-733,-13-2 0,-1-3 557,-8 3 1,1-1-707,-6 5 0,5-2 521,-5-3 1,-1 4-481,-3-4 0,0 4-24,4 1 152,-3-7 61,11 6 1,-10-12-662,7 4 404,0-4 473,-2-1 0,5-7 0,-5-1 0</inkml:trace>
  <inkml:trace contextRef="#ctx0" brushRef="#br0">27441 5232 8181,'1'-15'-79,"4"1"0,3 0 79,6 0 0,5 6 0,0 3 0,5 4 37,-5 1 0,4 0-25,-4 0 1,7 0 227,-3 0 1,-1 6 77,2 3 0,-5-1 250,5 2 0,-7-1-238,2 5 0,-3 1-16,-2-1 1,-4 0-162,-1 0 0,-6 1 9,2-1 0,-7 2-292,-7 2 109,-7 5 109,-19 5 1,-12 2-864,-19 3-1639,-7-3 2307,25-7 1,-2 2 106,3-4 0,1 2 0,-4 5 0,-1 1 0,-1-1 0,-1 1 0,0-1 0,-1 0 0</inkml:trace>
  <inkml:trace contextRef="#ctx0" brushRef="#br0">4792 15652 8061,'-14'0'564,"6"0"0,1-6-379,7-4 1,0-2-139,0-2 0,2-2 199,3-3 0,4-3-115,10-7 1,-1-9-192,5 1 1,7-12 86,8 6 1,2-8-199,-2 4 0,1 1 213,-6 8 1,0 10-86,-4 9 0,-7 5-213,-3 4 6,-3 4 321,-2 12 1,-1 8-4,-4 10 0,2 9 39,-6 5 1,4 8 146,-4 1 0,5-1-183,-6-8 0,7-3-26,-1-7 1,4-6-160,5-3-35,-3-3 215,11-8 0,-12-2-714,4-6 279,3 0 13,-6-6 0,5 0-313,-7-4 1,-4 4 194,-1 6 474,-6 0 0,3 0 0</inkml:trace>
  <inkml:trace contextRef="#ctx0" brushRef="#br0">4891 15809 8061,'-8'8'0,"2"4"228,6-2 55,0-4 0,8 5 397,6-6-349,7 0-195,7-5 0,7 0-289,3 0 238,3-7-66,2-7 0,-5-2-73,-1-3 0,-5 3 24,1 2 1,-8 2-176,-1 2 1,-11-1-952,1 6 551,-3 1 356,-3 4 1,-2 3 248,-6 6 0,-6 7 0,-2 12 0</inkml:trace>
  <inkml:trace contextRef="#ctx0" brushRef="#br0">4920 16107 8061,'-22'0'0,"6"5"664,6 0-221,7-1-92,-3-4 0,7 0 486,4 0-605,9 7-84,9-6 0,11 6 57,4-7 1,11-7 7,8-2 0,-5-4-126,5-1 0,-5 0-508,0 0 0,-3 1 302,-6 3 0,-4-1 119,4 7 0,-10-1 0,8 5 0</inkml:trace>
  <inkml:trace contextRef="#ctx0" brushRef="#br0">6270 15439 8134,'-14'-8'601,"6"2"-120,2 6 1,12 1-85,4 4 0,4 3-129,5 6-28,-3 0-167,11-6 0,0-1-111,6-7 0,5 0-2,-5 0 1,5-7-293,-5-2 0,-2-4 30,-7-1 1,-3 1-868,-7 4-103,0-4 647,-6 12 135,-2-6 490,-6 7 0,-6 7 0,-2 1 0</inkml:trace>
  <inkml:trace contextRef="#ctx0" brushRef="#br0">6185 15553 8134,'-20'0'634,"10"0"-227,-2 0-231,12 0 0,1 0-213,4 0 0,4 0 183,10 0 1,8 0-146,6 0 1,0 0 78,-4 0 1,4 0-137,0 0 0,-4 5-76,-6-1 237,1 7-27,-2-3 0,-1 5-330,-7-4 75,-6 4-27,-2-5 1,-6 8-67,0 3 1,-1-4 57,-4 4 0,-5 2 73,-9-2 1,-9 6 51,-10-1 1,-3 3-28,-2 1 0,-4-4 299,0-1-697,5-5 545,1 2 1,13-5 696,0-1-307,5 0-114,9 0 1,2 0 202,2 1 0,4-6-149,6 1 1,8-2-11,6 1 1,8 2 192,11-6 0,15 0-281,8-5 0,11 0-343,-1 0-1117,-3-7 1089,1-1 0,-8-6-219,1 0-519,-6 0 561,4 6 1,-9-3-303,6 6 1,-11 0-25,2 5 0,-10-4 609,0-1 0,-3 2 0,-5 1 0,-6-4 0,-6-2 0</inkml:trace>
  <inkml:trace contextRef="#ctx0" brushRef="#br0">6100 16150 7846,'8'9'172,"-4"1"1,0-2 0,-1 3 625,2-2-923,-1 1 1,-4 4 131,0 0 0,0 0-129,0 1 0,-4 0 36,-1 4 1,-5-1-209,6 5 1,-7 1 45,1 5 0,2-7 137,-1-3 0,1 1 116,-2-1 1,4-5-37,6-4 300,0-7-153,0 3 23,0-6 1,2-6-34,2-4 0,4 4 321,6 1-66,1 4-276,-1 1 1,-2 6 0,-2 4 1,-4 4 31,-6 5 0,0 3-8,0 6 0,0-4-16,0 0 0,-4-2 97,-1 2-106,-6 2 16,3-10-401,-6-2 154,-1-7 78,8-14 0,0-7-883,7-10 446,-6-2 166,4-3 0,-4-1-506,6-3 845,0 3 0,6-5 0,2 7 0</inkml:trace>
  <inkml:trace contextRef="#ctx0" brushRef="#br0">6384 16349 8134,'0'8'73,"0"4"0,2-10 171,3 3 1,-2-4 34,6-1 1,2 0-105,8 0 0,-3 0-260,3 0 1,1-4-71,-1-1 1,0 0-578,-4 5 408,-1 0 0,-5 2-661,1 2 584,-7 4 0,2 11 401,-10 0 0,-3 0 0,-6-5 0,-2 1 0,-3-1 0,3-2-87,-3-2 0,8 3 296,2-4 0,1-1 843,-2 1-281,4-5-227,6 2 0,6-6-293,4 0 0,9-2-136,5-2 0,-2 0-335,1-5 167,-5-1 66,9 3 1,-10-4 118,7 6-132,-7-6 0,10 3 0,-5-6 0</inkml:trace>
  <inkml:trace contextRef="#ctx0" brushRef="#br0">6797 16164 8134,'0'21'0,"0"1"277,0 6-213,0 1-16,0 5 0,-2 3 1136,-3 5-518,4-5-542,-6 4 0,6-11-318,-4 3 0,3-5-191,-2-4-789,2-3 843,2-14 1,0-2 330,0-10 0,-6-9 0,-2-8 0</inkml:trace>
  <inkml:trace contextRef="#ctx0" brushRef="#br0">6242 15041 8134,'-5'-14'41,"1"0"1,0-1 0,9 1 0,3 0 527,6 0-215,7-1-127,1 8 0,8-4-57,3 6 1,-1 0-193,6 5 0,-7 0-260,2 0 1,-3 6 68,-1 4 1,-7 2-129,-3 3 0,-3 0-885,-2 4 1226,-6-3 0,4 11 0,-4-5 0</inkml:trace>
  <inkml:trace contextRef="#ctx0" brushRef="#br0">6583 14984 8352,'-6'14'669,"4"1"-468,-4-1 1,6 5 74,0 0 1,0 6-88,0-1 0,0 2-15,0 3 1,0-2-191,0-4 1,5 3-702,0-7 717,-1 6 0,-4-3 0,0 7 0</inkml:trace>
  <inkml:trace contextRef="#ctx0" brushRef="#br0">7522 14984 7999,'14'8'118,"0"-3"0,0-4-282,0-1 117,7 0 1,1-1 60,7-4 1,-6-3-145,1-6 0,-5 0-41,5-1 0,-12 6 171,2 0 0,-2-1 0,2-4 0</inkml:trace>
  <inkml:trace contextRef="#ctx0" brushRef="#br0">7550 15027 6971,'8'6'258,"-3"4"1,1 9-23,-1 4 0,-1 6 172,-4 4 1,0 0-229,0 10 0,0-4-11,0 9 0,-4-4-92,-1-2 1,-1 1 73,1 0 1,3-5-3,-2 0 1,2-7 79,2 2 0,0-3-44,0-1 0,2-2-109,2-4 0,4-2 27,6-7 1,5-6-338,0-3 140,7-4 66,-4-1 0,1-6-175,1-4 1,0-2 92,4-2 1,-6-4-1303,-3 4 1412,4-3 0,-8 9 0,6-7 0</inkml:trace>
  <inkml:trace contextRef="#ctx0" brushRef="#br0">7948 15055 7281,'19'2'-54,"0"3"1,6 1 588,-1 3-223,9-2-193,-3-7 1,10 0-224,-7 0 1,2 0 18,-2 0 1,-8-5-234,4 0 0,-11-4-112,1 4-222,-3 0 652,-8-1 0,5 4 0,-5-4 0</inkml:trace>
  <inkml:trace contextRef="#ctx0" brushRef="#br0">8133 15055 8028,'-14'0'-67,"0"0"206,-1 0 57,7 0-152,2 0 29,12 7-73,2-6 0,11 12-48,0-4 0,2 2 69,-2-1 0,-3 2-106,2-2 1,-2 1 17,-1-2 11,-1 4 125,0-5 1,-6 6-275,-3 0 1,-4 1 32,-1-1 1,0-5-104,0 1 95,-6-1 83,-2 5 0,-8 1 53,-3-1 0,-3 5 49,-6 0 0,-6 0 126,1-5 1,0 5-109,5 0 1,-1 0 151,1-5 1,6 5 344,3 0-214,3 0-109,2 1 0,6-4 107,3 3 1,4-3-94,1-2 0,7 0-228,8 1 1,5-7 54,9-4 1,1-2-179,3-2 0,3 0 96,7 0 0,-5-5-125,0 0 1,-7-4-767,2 4 440,-3-6 224,-1 10 271,-7-6 0,-2 1 0,-5-2 0</inkml:trace>
  <inkml:trace contextRef="#ctx0" brushRef="#br0">8375 15268 8028,'0'-7'-837,"6"0"1012,-4 7 118,10 0-222,-10 7 1,4 0 20,-6 8 0,0-1-66,0 0 1,-1 0-4,-4 1 1,2 0-40,-7 4 1,2-3-146,-1 3 1,-2-3-40,6-2 0,-1-1 149,1-4 1,3-1-217,-2-3 179,2-4 1,4 6 38,2-7 0,0 0 17,5 0 247,0 0-185,6 6 1,-3 2 134,-2 6 1,1 2 47,-6 3 1,-1 3-100,-4 6 1,0-4 212,0 0 0,0-1-203,0 6 0,0-1 29,0 1 1,0-6 4,0 1 1,0-11 0,0 1 0,0-8-114,0 4 1,0-9-174,0-1 1,2-7-833,3-12 512,-4-4 257,12-5 0,-7 1-604,4 3 795,2-2 0,-10 3 0,4-5 0</inkml:trace>
  <inkml:trace contextRef="#ctx0" brushRef="#br0">8645 15482 7900,'-14'0'-8,"-1"0"85,1 0 184,6 0 403,-4 0-224,10 0 72,-4 0-287,6 0 0,1 0-37,4 0 0,3 0-1,6 0 1,7 0-141,2 0 1,0-2-290,0-3 0,1 4-669,4-4 0,-6 3 73,-3 2-124,-3 0 962,-8 0 0,5 7 0,-5 1 0</inkml:trace>
  <inkml:trace contextRef="#ctx0" brushRef="#br0">8673 15652 7900,'-8'7'454,"-4"0"0,16 0-243,1-7 0,6-7-452,3-7 0,7 0-10,3 0 1,3-2-213,1-3 0,-6 3 463,-3-3 0,3 4 0,0 0 0</inkml:trace>
  <inkml:trace contextRef="#ctx0" brushRef="#br0">8901 15354 7900,'8'-2'-181,"-4"-3"350,4 4 379,0-5-474,6 6-164,-6 0 0,0 0-106,-3 0-28,-3 0 116,4 0 1,-6 1-400,0 4 245,0 3 147,0 6 1,-5 0-151,0 0 1,-1 1 139,1-1 1,2 5 145,-6 0 0,5 0 59,0-5 0,-3 5 124,3 0 1,-3 0 136,3-5-165,2 0 8,-4-6 1,6 5 81,0-4 0,-2 4-76,-3 1 1,4-4-66,-4-1 0,2-1 15,-2 1 0,4 4 5,-4-3 0,2 1-52,-2-2-359,3 4 69,-4-12 53,6 6 165,0-7 0,6-5-163,4 0 154,3-6-118,1-3 1,2-2-202,2-3 0,0 3 23,6 2 0,-7 0 284,2 0 0,-3-1 0,-2 1 0</inkml:trace>
  <inkml:trace contextRef="#ctx0" brushRef="#br0">9086 15467 7932,'0'10'201,"0"-1"0,0 1-214,0 4 0,0-4 53,0-1 0,0 1-268,0 4-187,-7 0 0,1 0 235,-4 0 1,4-4-272,6-1 251,-6-5 68,4 8 1,-4-9-63,6 7 192,0-7-86,0 3 231,0-6 44,6 0 0,2 0 271,6 0-234,-6 0-77,5 0 1,-10-1 35,7-4-74,-7 3-1,9-4-37,-10 6 0,9 2-2,-6 2 1,1 4 0,-1 6 1,-4 2 39,4 3 0,-3 3 4,-2 7 0,0-2 319,0-4-193,0 4-55,0-5 0,0 2 39,0 0 0,0-7 5,0 2-59,0-9-34,0 2-234,0-10 0,-2 2-75,-3-8 0,2-3-286,-6-2 0,4-2-774,-5 6 639,1-6 309,-5 3 0,0-1-360,-1-1 645,-5 7 0,-2-10 0,-7 6 0</inkml:trace>
  <inkml:trace contextRef="#ctx0" brushRef="#br0">9569 15055 7900,'0'-14'0,"0"4"-332,0 1 219,0 6 1,-2-8 211,-2 6 0,2-6 246,-3 2 0,2-3-232,-2 3 0,4-4-61,-4 4 0,-1 1-71,1-1 0,-6 5 76,2 0 0,-4 2-80,-1 2 0,-1 0 85,1 0 0,-2 11-21,-3 3 1,2 8 36,-7-3 0,7 7 23,-2-3 0,0 4 16,5 2 1,-2-3 18,11-2 0,1-3-41,4-7 13,0 0 1,6-6-175,3-3 0,9-10 1,1-4 1,6-6-132,-1-4 1,1-3 25,-1-6 1,3 1-196,-4 3 1,-2-1 128,-2 6 1,-3-5-56,-2 5 0,-5 5-110,1 5 163,-7 6 224,3-4 84,-6 7-50,0 0 1,0 8 176,0 6 1,-1 7 51,-4 7 0,3 2 215,-2 4 0,2 7-128,2 6 1,0 7 28,0-2 0,0 2-69,0-2 1,2-3-198,2-7 0,-1-1-125,7-3 1,-7-3 48,2-7 1,1-5-358,-1-5 205,0-2 1,-1-6-284,1-1 271,0-6 1,-7 2 62,-2-10 0,0 2-289,-5-6 1,-1-1 96,-4-4 0,-2 5-382,-3-1 266,4 1 58,-6-6 0,7-4 328,0 1 0,6-3 0,3 2 0,-3-3 0,0-7 0</inkml:trace>
  <inkml:trace contextRef="#ctx0" brushRef="#br0">9697 15140 7900,'9'0'-736,"1"0"683,-7 0 0,8 7 53,-6 2 0,0 5 517,-5 5-221,0-3-123,0 5 0,-7-2-301,-2 0 0,1 0-14,-2-5-201,7 0 295,-9 0-15,10-6-50,-4-1-368,6-7 445,6 0-43,2 0 35,0 0 0,4 0 155,-2 0 30,-4 6-94,7 2 0,-12 6 116,4 0 1,2 5-104,-3 0 0,1 6-16,-5-1 1,0 3 148,0 1 0,0 1 232,0-1 1,0-1 279,0-3-330,0 3-154,0-12 1,5 6 189,0-7 26,-1-6-383,-4 5 1,7-12-77,2 4 1,-1-11 79,1-9 0,1 0-141,4-9 1,0 0-170,1-4 1,-3 6-414,-2 3 1,1-2-1015,-7 2 1679,1 0 0,-5-1 0,0-2 0</inkml:trace>
  <inkml:trace contextRef="#ctx0" brushRef="#br0">10123 14941 7900,'10'2'-285,"-1"3"1,1 3-34,4 6 440,0 6 1,1 3 179,-1 5 1,-5 0-101,1 1 1,-6 1-39,6 3 0,-7-3-12,2 3 0,-4-3-52,-1-1 0,0-1-93,0 1 1,0-1-1,0 0 0,-1 1-197,-4-1 0,-3-4-7,-6 0 1,1-7-274,4 2 1,-4-3 84,4-2 385,-4-6 0,-1-2 0,0-6 0</inkml:trace>
  <inkml:trace contextRef="#ctx0" brushRef="#br0">10379 15197 7900,'2'10'-604,"3"-1"1,-4-4 342,4 5 373,-3-1-112,-2 5 0,6-6 0,2-2 0</inkml:trace>
  <inkml:trace contextRef="#ctx0" brushRef="#br0">10536 14927 7900,'6'8'-80,"-4"5"172,2-4 0,0 9 267,0 1 0,-2 7-11,3 3 1,-4 4-164,-1 5 1,0 3 37,0-3 0,0 1 2,0-1 1,0 2-116,0-7 1,0-5-113,0-4 1,2-11-11,3 1 1,-2-9-169,6-1 1,-4-2-320,4-2 209,1-13 102,-2 4 0,4-18-122,-2 3 1,1-2 65,-2-3 1,4-4 17,-3 0 0,2-5 29,2 5 0,1-2-101,-1 2 1,-5 7 192,1-2 0,-5 9 157,4 0 1,-4 5 485,4 4-268,-6 4-24,4 6 1,-3 2 192,1 2 1,0 4-177,-5 7 0,5 7 126,-1 6 0,1 5-17,-5 5 0,0 3 58,0-3 0,2-2-181,2 2 0,-2-11-177,3 2-205,3-10 116,0 1-57,-1-12 51,6-2 1,-5-14 31,6-6 0,-1-8-136,-4-11 0,4-3-40,-4-7 1,4-4-142,1-1 1,1 4 96,-1 1 1,-5 9-92,1-9 0,-2 10-372,1 0 364,-3 9-238,1-3-99,-6 11-16,6-4 237,-14 12 1,1 9 425,-3 14 0,-4-1 0,5 6 0</inkml:trace>
  <inkml:trace contextRef="#ctx0" brushRef="#br0">11147 15084 7900,'0'15'30,"0"4"1,-5-1 50,1 5 1,-6 1 1,5 5 1,-6-3 219,2-2 0,1 1-749,-1-6 145,-1 7 141,2-11 0,0 4-168,4-9 19,2 2-4,-4-10-408,6 4 452,0-6 212,0 0 1,1-6 69,4-3 1,1 1-14,4-2 0,2 1 53,-2-5 1,2 4 53,3 1 1,-6 4 281,1-5 0,-1 7-95,5-3 1,-4 6-115,-1 0 0,-6 1 79,2 4 1,2 3-71,-3 6 1,3 2 13,-3 3 1,-2 3-51,3 7 1,1-1-1,-1 0 0,-1 7 45,-4 3-60,7-3-67,-6 6 1,6-5 39,-7 7 1,0-2 71,0-3 1,0 1-9,0-5 1,0 2-38,0-8 0,-7 2 0,-2-11 1,-4-1-173,-1-9 165,0 4-25,-7-12 1,-1 6-477,-6-7 1,-2 0-72,-3 0 1,1-2-278,-6-3 0,6-1 296,-1-3 422,-3-4 0,0 5 0,-7-6 0</inkml:trace>
  <inkml:trace contextRef="#ctx0" brushRef="#br0">8105 14970 7900,'-15'0'-265,"1"0"0,0 1-402,0 4 1,-2-2 849,-3 7 1,2-5 36,-7 4 0,6 1-18,0 4 0,2 5-34,2 0 0,-1 8 226,1 1 1,5 8-143,-1 12 0,7-3 82,-2 8 0,5 3-389,5 6 1,4 0 101,10-5 1,5-7-2512,9-3 2464,4-2 0,12-9 0,1-1 0</inkml:trace>
  <inkml:trace contextRef="#ctx0" brushRef="#br0">11659 15212 7900,'-14'-15'155,"6"6"134,3-1-155,4 7-56,1-3 0,11 6 205,3 0 1,10 0-166,-1 0-76,4 0-10,2 0 0,1 0-340,3 0 147,-10 0-99,17 0 0,-21 1-167,9 4 0,-9-3 88,0 3 0,-3-4-385,-2-1 724,-6 0 0,5 0 0,-5 0 0</inkml:trace>
  <inkml:trace contextRef="#ctx0" brushRef="#br0">11830 14998 7900,'-8'0'-282,"3"11"706,10 4-161,-4 15-104,12-7 1,-10 20 257,7 0-95,-7-7-256,9 18 0,-10-21-68,3 9 1,-4-4 55,-1 0 0,0 2-172,0-7 0,0-1 78,0-9 1,2 3-117,3-8 1,-2-5-917,6-8 1072,-6-4 0,10-7 0,-5-2 0</inkml:trace>
  <inkml:trace contextRef="#ctx0" brushRef="#br0">12242 15041 7900,'20'6'0,"7"-4"-145,6 3 1,5-4-298,-4-1 1,3 0 387,-3 0 1,-3 0 345,-7 0 0,-4 0-414,-5 0 36,-1 0 20,0 0 1,-6 2-579,-3 3 644,-4 2 0,-7 8 0,-2-1 0</inkml:trace>
  <inkml:trace contextRef="#ctx0" brushRef="#br0">12213 15325 7900,'15'0'325,"-1"0"0,0 0-180,0 0 1,7 0-142,3 0 0,-4 0 173,-1 0 0,2 5 42,-2 0 0,0 6-49,-5-2-108,-6 4 50,-2 1 0,-6 5-70,0 0 0,0 6 91,0-1 1,-6-2-96,-4 2 0,-7 0-90,-2 4 0,-5-4-27,5-1 1,-1-5 43,1 1 0,8-5-151,-4-5 393,4 4 39,3-11-201,2 4 0,9-6 33,7 0 0,2 0-49,17 0 1,-2-2 16,11-2 1,0 0-60,4-5 1,-4 1-196,0-1 1,-2-4-4,2 3 0,-5 3-253,-9-3 0,-3 7-203,-7-2 0,0 4 218,0 1 0,-6-2-288,-3-3 737,-3 4 0,-2-6 0,0 1 0,0-2 0</inkml:trace>
  <inkml:trace contextRef="#ctx0" brushRef="#br0">12455 14415 7900,'0'-7'308,"0"0"185,0 7 1,0 8-195,0 6 1,0 12-51,0 7 1,0 11-330,0-1 67,0 2 60,0 4 1,0-9-1461,0 3 686,0-4 727,0-3 0,6-1 0,2-6 0</inkml:trace>
  <inkml:trace contextRef="#ctx0" brushRef="#br0">12924 14700 7962,'15'0'0,"-1"0"0,0 6-665,0 4 371,7-4 0,-5 2 350,3-3 0,1-4-31,-1 4 0,2-4-218,-2-1 0,-2 0 55,7 0 0,-7-4 138,2-1 0,-10-6 0,4 9 0,-5-4 0</inkml:trace>
  <inkml:trace contextRef="#ctx0" brushRef="#br0">12910 14856 7962,'-14'-6'0,"6"-2"-179,3-6 247,4 0 1,7 1 46,4 3 1,8 4 6,6 6 0,3 0-177,1 0 1,1 6 156,-1 4 0,-1-2-171,-3 1 1,1 1 109,-6 4 0,0 0-117,-5 0 1,-4 1 12,-1-1 1,-6 0-171,2 0 1,-3-4 95,-2-1 0,-7 1 108,-2 4 0,-5-5-11,-5 1 1,-3-1 28,-7 6 0,1-6 3,-1 0 1,-5 1 28,-4 4 1,3-4 122,2-1 0,3 1-3,1 4 1,6-5-61,-1 1 1,11-1 405,-1 5-207,9-6 106,-1 5-245,6-5 0,6 6-76,4 0 0,10-6-6,9-3 1,5-3-23,9-2 0,5 0-161,-1 0 0,2-5-44,-2 0 0,-7-4 63,2 4 1,-8-5-371,-1 6 0,-8-6 6,-1 5 1,-7 1 468,2 4 0,-3-7 0,-2-1 0</inkml:trace>
  <inkml:trace contextRef="#ctx0" brushRef="#br0">13379 14927 7962,'0'14'-174,"0"1"338,0-1-143,0 0-4,0 0 0,0 2-145,0 3-13,0-3 94,-6 4 0,3-5-117,-7-1 0,1 2 69,-5 3 0,4-4-358,1 4 198,-1-3 132,-4-2 1,1-4 18,4-1 125,3-6 1,6 5 332,0-3-152,0-3-11,6 10 0,-3-9 67,7 7 0,-6-1-108,6 6 1,-2-1 5,1 0 1,2 0 44,-6 1 1,4 3-50,-4 1 0,0 5 242,-5-5-277,0 0 47,0-5 0,0 0 104,0 1 0,0-1-35,0 0 52,0-6-57,0-2-207,0-6 1,0-1-60,0-4 0,6-4-328,4-10 0,1 1-994,-2-5 698,10 5 375,-16-2 0,21 5-819,-10 1 1106,4-6 0,-4 4 0,0-5 0</inkml:trace>
  <inkml:trace contextRef="#ctx0" brushRef="#br0">13706 15069 7962,'-6'-7'-329,"-3"2"0,1 5 393,-2 5 1,1-2 252,-6 6 0,-3 2-72,-1 8 0,-2-1 155,2 5 1,3 1-55,-3 4 1,4 1-124,0-1 1,7 1-13,4-1 1,2-4-94,2-1 1,0-5-128,0 1 1,3-3 82,7-2 0,-1-6-199,10-4 1,3 3-261,2-2 1,3-1 221,1-4 1,-4-4-140,0-1 1,-2-6-49,1 1 1,-2 2-177,-7-1 1,-1 4 111,-4-4 0,-2 4-393,-7-5 807,0 7 0,-7-9 0,-1 4 0</inkml:trace>
  <inkml:trace contextRef="#ctx0" brushRef="#br0">13550 15283 7962,'-8'-7'0,"2"6"284,6-12-117,0 12 0,6-6 361,4 7-249,2 0-112,9 0 0,-1 0-14,4 0 0,3 5-20,-4 0 1,3-1-158,-3-4 1,7 0-168,-6 0 1,5 0-955,-10 0 1145,0 0 0,1 0 0,2 0 0</inkml:trace>
  <inkml:trace contextRef="#ctx0" brushRef="#br0">13905 15098 7962,'10'0'246,"-1"0"0,-4 0-188,5 0-35,-1 0 0,5 0-5,0 0 0,-4 0-273,-1 0 1,1 0-170,4 0 0,-4 0 238,-1 0 1,-4 0-267,4 0 220,-6 6 232,4-4 0,-7 10 0,0-4 0</inkml:trace>
  <inkml:trace contextRef="#ctx0" brushRef="#br0">13991 15212 8014,'0'14'103,"0"0"0,0 0-1,0 0 0,0 7 43,0 3 1,0-2-103,0 1 0,0 1 47,0 5 0,-5-6 10,0 1 0,0-7-173,5 2 54,-6-3-19,5-8 1,-4-2 61,10-6 1,1-1-95,3-4 0,6-3-26,-1-6 0,0 0-200,5-1 1,-2 1 82,2 0 0,-3 0-89,3 0 1,-5 4-523,-4 1 824,2 5 0,-10-8 0,4 4 0</inkml:trace>
  <inkml:trace contextRef="#ctx0" brushRef="#br0">14204 15212 7962,'13'1'-455,"-4"4"0,-3 3 451,-6 6 1,0 0 229,0 0 0,0 1-185,0-1 0,-4 0 11,-1 0 1,-6 5-281,1 0 0,-2-1-8,-2-9 1,4 4-14,1-4 1,1-1-52,-2 2 77,-2-7 223,10 3 0,-4-6 45,6 0 0,1-2-45,4-2 137,3 2 52,6-11-136,0 12 1,1-10 73,-1 6 0,0 0-70,0 5 1,-4 0 95,-1 0-71,1 0 0,2 7-3,-2 2 1,1 4 23,-6 1 0,-1 2 8,-4 3 0,0 3 111,0 6 0,0 1-83,0-1 1,0 5 47,0 1 0,0 3-81,0-3 0,0-1 12,0-5 0,0-1-38,0-3 1,0-4-187,0-5 202,0-1-174,0-6 0,-6-2-49,-4-6 1,-2 0 88,-2 0 1,-2 0-118,-3 0 1,-3 0-32,-7 0 1,-1 0-105,-3 0 0,8 0 98,-4 0 1,9 2-312,-4 2 104,7-2 14,-4 4 385,13-6 0,-4 0 0,10-12 0,-4-4 0</inkml:trace>
  <inkml:trace contextRef="#ctx0" brushRef="#br0">14630 14728 7962,'0'-14'-465,"-6"0"1,3 6 869,-6 3-248,5 4 0,-4 1 29,4 0-89,2 0 0,-4 6 0,6 3 0,0 6 34,0 4 1,0 3 92,0 6 1,0 5-39,0 0 1,0 12-57,0-3 0,-5 4-40,0-3 62,1 6-89,-3-5 1,6 10 35,-4-7 1,-1 0-11,1-4 0,-5-7-111,6-2 1,-1-6 57,5-4-235,0-4 67,0-12 1,0-3 39,0-10 1,0-9-264,0-10 168,0-3 2,6-7 0,2-4-52,6-10 1,-4 4 68,-1-3 0,1 9-118,4 5 1,0 3 174,0 1 1,-4 7 87,-1 3 1,-4 5 122,5 4 61,-7 4-236,9 6 1,-10 2 116,3 2 71,-4 4 32,-1 13 1,0-2 193,0 9 0,0-1-68,0 11 0,2-5-11,3 5 0,-2-6-156,6 1 0,-4-9-172,5-5 0,-6-4-666,6 0 383,-1-1-268,5-6 275,1-2 0,-6-6-148,1 0 1,-7-2 491,2-2 0,-4-4 0,-1-6 0</inkml:trace>
  <inkml:trace contextRef="#ctx0" brushRef="#br0">14830 14913 7962,'19'0'-243,"-1"0"0,-10 0 97,7 0 1,-9 2 394,3 2 1,-5 4-42,0 6 0,-2 1 101,-2-1 0,0 0-248,0 0 0,-2 2-164,-2 3 0,-4-3 27,-7 3 0,1 1-169,0-1 0,0 0 24,0-5 1,-1-4 157,1-1 0,5-5-315,-1 0 121,7 4 76,-3-6 143,6 4 0,1-6 59,4 0 0,3 0 218,6 0 0,0 0-132,1 0 0,4 6 124,-1 4 1,1 3-10,-4 1 1,-3 5-77,-2 0 1,1 6 131,-6-1 1,-1 3-8,-4 1 0,0-1 37,0-4 0,0 4 140,0-3 7,0-3-181,0-1-131,0-12 0,5-3-309,0-10 1,6-4 100,-2-10 1,9-5-1222,1-9 564,0 3 157,-5-5 1,0 2 564,0 0 0,7-7 0,1 4 0</inkml:trace>
  <inkml:trace contextRef="#ctx0" brushRef="#br0">15327 14799 7663,'8'21'479,"3"-4"-119,-6 7-175,6 0 0,-8 10-5,7 4 0,-7 3 28,1 2 0,-2-4-121,-2 4 1,5-5 2,0 5 0,-1-7-98,-4-8 1,5-5 71,0-4 0,1-5-243,-1-5 174,-4-2 1,12-9-119,-4-3 0,4-9 87,1-10 1,1-9-167,-1-5 0,0 0-334,0-4 232,0 8 115,1-7 0,-1 10-16,0 2 1,-1-1 15,-4 11 212,4 0-82,-5 12 0,1 0 22,1 7 0,-7 8 102,2 6 0,-4 2 251,-1 8 1,0 4 505,0 5-442,6 7-174,-4-4 1,4 2 341,-6 0-284,0-6-89,7-4 0,-4-3-31,6-6 0,-5-4 86,0-6-125,4-6 0,0 2-23,6-10 1,-4-9-125,-1-10 0,1-4-440,4-5 281,0-4 95,0-5 1,-4 1-559,-1 3 377,1-3 11,4 11 0,-5-5-183,1 6 0,-5 3 99,4 2 0,-6 3-365,2 7 191,-3 0 534,-2 6 0,-7 2 0,-1 6 0</inkml:trace>
  <inkml:trace contextRef="#ctx0" brushRef="#br0">16066 14927 8584,'0'14'282,"0"1"1,-1-1-386,-4 0 1,4-4-443,-4-1 373,3 1 1,2-1-255,0 0-135,-6 1 262,4 4 1,-9 0 14,7 1 0,-6-6 284,5 1 0,-6 5 0,3 7 0</inkml:trace>
  <inkml:trace contextRef="#ctx0" brushRef="#br0">15939 15212 7604,'6'-8'-831,"-3"-5"537,6 4 339,-5 2 18,8-5 1,-9 5 18,7-2 0,-1-2 118,6 6-93,-1-6 1,0 9-33,0-2 1,-4 2 10,-1 2 0,-4 2-32,4 2 1,-5 0 3,0 5 1,-2 0 27,-2 6 1,0-1 40,0 0 1,0 2-2,0 3 1,0 1-14,0 4 0,0 5 2,0-1 1,0 0 22,0 6 0,-2-3 28,-2 2 0,2-6-83,-3 6 1,4-11-9,1 7 1,0-10 3,0 0 23,-7-3 0,4-4-38,-6-2 31,-1-4-65,-4-6 0,-2 0 10,-3 0 1,2 0-73,-7 0 0,-4-2-148,-5-2 1,-1 1-52,6-7 1,0 5-257,-1-4 0,5 4 487,1-4 0,5-7 0,-2-6 0</inkml:trace>
  <inkml:trace contextRef="#ctx0" brushRef="#br0">16479 14671 6970,'9'0'75,"1"0"1,-6 0-14,6 0-51,-7 0 0,10 0 6,-4 0 0,-1 2 40,2 3 0,-6 9 10,6 10 0,-5 2 12,4 3 1,-6 10 91,2 4 1,-3 4-45,-2 1 0,0-2 17,0 6 1,0 0 49,0 5-862,0-7 742,0-1 0,0-11 16,0 0 0,0-11-23,0 1 1,0-9-9,0 0 1,0-8 98,0-1-12,0-7-190,-7 3 1,-1-6 439,-6 0 1,0 0-515,0 0 0,-5-1-16,0-4 0,-2 3-160,2-2 1,2 0 137,-7 0 1,7 1-119,-2-7 0,8 2 50,1-1 0,7-4-123,-2 4 1,4-9-172,1-1 518,0-6 0,6 3 0,2-7 0</inkml:trace>
  <inkml:trace contextRef="#ctx0" brushRef="#br0">16877 14984 7920,'24'0'-56,"-1"0"0,-4 2-24,5 2 1,-5-2 105,5 3 1,-1-4 19,6-1 1,-2 0-232,-4 0 1,-2 0-266,-7 0 0,0 0-4,0 0 454,-6 0 0,-1 0 0,-14-6 0,-1-2 0</inkml:trace>
  <inkml:trace contextRef="#ctx0" brushRef="#br0">17033 14799 7920,'8'0'-279,"-1"11"487,-7 4 1,0 8 382,0 1 1,0 8-313,0 1 1,0 5-131,0-5 1,0 6-178,0-1 1,0-1 110,0 0 0,0-5-420,0 1 0,0-4-327,0-6-402,0-2 655,0-13 0,0-3-479,0-10 890,6-3 0,-5-19 0,6-3 0</inkml:trace>
  <inkml:trace contextRef="#ctx0" brushRef="#br0">17303 14742 7920,'29'0'-169,"-5"8"169,-1 7 0,-4-1 98,5 5 1,-7 3-99,2 2 0,-3-2 1,-2 1 1,0-4-25,1 5 0,-3-7-115,-2 2 0,1-3 2,-6-2 0,4 1-598,-4-1 734,0-6 0,1 4 0,2-4 0</inkml:trace>
  <inkml:trace contextRef="#ctx0" brushRef="#br0">17602 14671 7920,'0'15'0,"0"-6"129,0 1 0,0-1 164,0 5 1,-2 5-29,-2 0 1,1 5 107,-7-5 1,5 6-150,-4-1 0,-1 3-6,-4 1 1,0 5-192,0 0 0,-7 7 10,-3-2 0,2 3-35,-1 1 0,1 1-90,-2 0 0,3-8-282,7-7 1,0-3-495,0-11 1,4 2-61,1-11 924,6 0 0,-10-12 0,5 0 0</inkml:trace>
  <inkml:trace contextRef="#ctx0" brushRef="#br0">17673 14814 7920,'33'0'-270,"0"0"0,2-5 155,-2 0 1,-1-4-203,6 4 0,-8-5 251,-2 6 1,-1-6 217,-8 5 1,0-4-602,-5 4 241,-6 0 208,-1 5 0,-7 0 0,0 0 0</inkml:trace>
  <inkml:trace contextRef="#ctx0" brushRef="#br0">17886 14814 7920,'0'14'-124,"0"0"1,0 6 399,0 4 1,0 0 454,0 4 0,-1-2-248,-4 7 0,2 6-199,-7-1 0,6 5-271,-6-10 1,5 5-247,-4-5 1,6 0-300,-2-4 0,3-2 70,2-4 1,0-2 461,0-7 0,7 0 0,1 0 0</inkml:trace>
  <inkml:trace contextRef="#ctx0" brushRef="#br0">18057 14998 7920,'14'0'0,"0"0"0,1 5-346,-1 0 0,2 4 307,3-4 1,-4 0 408,4-5 0,3 0-244,2 0 1,-2-7-15,2-2 1,0-4-136,4-1 0,-4 1 1,0 4 0,-7-4-1020,2 4 1042,-10 3 0,-2-7 0,-7 5 0</inkml:trace>
  <inkml:trace contextRef="#ctx0" brushRef="#br0">18213 14757 7920,'2'-8'0,"3"3"0,-4 7 0,4 7 0,-3 2 0,-2 13 0,0 6 0,0 8 0,0 0 578,0 4 1,0-2 649,0 7 0,0 4-1096,0 1 0,-5 2 86,0-2 1,0-3 13,5-7 0,0-5 124,0-4-356,0-10 0,7 4 0,1-5 0</inkml:trace>
  <inkml:trace contextRef="#ctx0" brushRef="#br0">18640 14828 7872,'14'0'0,"0"0"0,1 0 49,-1 0 1,5 0 140,0 0 0,4 0-131,-4 0-135,7 0-74,-4 0 1,1 0-389,1 0 1,-7 0 246,2 0 1,-9 1 290,-5 4 0,3 3 0,-1 6 0</inkml:trace>
  <inkml:trace contextRef="#ctx0" brushRef="#br0">18739 14998 7872,'2'8'104,"3"-3"1,-2 1-112,6-1 1,1 4 340,4-4 1,-4 2-47,-1-3 1,-4-1-132,4 7 1,-6-1-50,2 6 1,-3-1 3,-2 0 0,-2 0-185,-3 0 0,-1 5 107,-3 0 0,-7 5-53,6-5 0,-10 0-26,6-5 0,-4 0-127,4 1 0,-5-6 106,0 1 0,2-6-64,7 6 223,-2-7 334,10 3-264,-4-6 1,14 5-132,6 0 1,5 0-25,4-5 71,4 0-87,-5 0 1,4 0-82,2 0 1,-7 0-44,7 0 0,-4 0-265,-1 0 0,3 0 11,-7 0 1,0 0-779,-5 0 314,-6 0 850,-2-7 0,-12-1 0,-2-6 0,-6 0 0</inkml:trace>
  <inkml:trace contextRef="#ctx0" brushRef="#br0">18768 14359 7872,'6'-8'185,"-4"1"0,9 11 478,-6 5 1,-1 8-240,-4 17 1,0 3-109,0 11 1,-1 1-414,-4 3 1,3 3-356,-2-3 1,-3-3 451,3-1 0,5-4 0,7-1 0</inkml:trace>
  <inkml:trace contextRef="#ctx0" brushRef="#br0">19322 14714 7825,'8'0'232,"0"2"54,-3 2 0,-4 9-28,4 6 0,-3 6-13,-2-1 0,0 3-70,0 1 1,-5 1-51,0-1 0,-7 0-164,-3 1 1,1-1 87,-5 1 1,-3-1-126,-2 1 0,-2-1-241,-3 0 0,1-4-226,-1 0 1,1-8-31,-1-2 0,3-6-287,2-8 860,-3-7 0,5-13 0,-7-10 0</inkml:trace>
  <inkml:trace contextRef="#ctx0" brushRef="#br0">19265 14558 7825,'21'14'0,"-5"6"41,3 4 0,-3 4 87,-2 6 0,-5-3 236,1 7 1,-6-5-76,6 5 0,-5-6 195,4 1 1,-4-3-745,4-2 0,-4 1 158,5-1 0,-6-1 102,6-3 0,-1 3 0,6-5 0</inkml:trace>
  <inkml:trace contextRef="#ctx0" brushRef="#br0">19749 14572 7801,'14'6'0,"0"-4"148,1 2 59,5-2-124,2 4 0,2-4-101,0 3 0,-2-5 91,1-5 1,3-3-230,-7-6 0,0 4-22,-5 1-310,0 6-19,-6-4 330,-2 7 0,-7 2 177,-4 3 0,-9 3 0,-8 6 0</inkml:trace>
  <inkml:trace contextRef="#ctx0" brushRef="#br0">19706 14671 7801,'-8'-9'59,"4"-1"1,4 7 0,4-2 1,4 4-179,6 1 0,5 0 112,0 0 0,5 0-59,-5 0 0,0 5 118,-5-1-33,7 7 1,-5-7-7,2 5 0,-8-4 38,-5 4-155,3-6 63,-7 10 1,4-5-115,-10 6 1,-3-4 139,-6-1 1,0 1-8,0 4 1,-7 0 5,-3 0 0,2 5-10,-1 0 1,-1 0 111,-5-5 1,3 1-106,2-1 0,-1 0 381,6 0-154,0 0 118,11 1 84,1-1-341,7 0 0,13-1 6,6-4 1,6-2-9,4-7 0,6 0 0,2 0 1,5-5-106,0 0-72,-5-6 150,4 3 1,-11-1-211,3-1 71,3 7-81,-6-10 0,0 12-128,-6-4 0,-7-1 94,2 1 1,-8 0-271,-1 5 200,-7 0 0,-3 5 283,-10 0 0,-9 6 0,-3-3 0</inkml:trace>
  <inkml:trace contextRef="#ctx0" brushRef="#br0">19792 14970 7712,'6'14'-150,"-5"-4"53,4-1 1,-3 2-140,-2 8 1,-2-3 268,-3 3 1,2 1 244,-6-1 0,-1 2 25,-4-2-293,0-3-1,0 4 0,-1-6-227,1 1 157,0-1-153,0-6 176,0-2 1,6-8-111,3-2 0,5-3 98,5-2 0,-1-2 15,11 6 1,-4-4 283,8 4-129,-4 0-73,0 11 1,4-1 334,0 9-178,-7-3 0,1 16 1,-7-5 30,4 7 1,-4 4 5,-6 0 0,-2 5 79,-2-5 1,0 0-52,-5-4 0,0 2-63,-6-2 1,1 1-124,0-11 0,0 0 115,-1-5 1,1-1-157,0-4-86,-7-3-16,6-6 1,-6 0-185,7 0 0,0-6-111,-1-3 1,1-6-258,0-3 0,1 0 106,4-6 0,1 6-820,3-6 1326,4 6 0,-6-8 0,7 3 0</inkml:trace>
  <inkml:trace contextRef="#ctx0" brushRef="#br0">19905 15283 7801,'22'0'53,"-3"0"1,-3 0-233,-2 0 0,1 0-315,-1 0 0,0 0 129,0 0 159,-6 0 126,-2 0 0,-7 0 43,-4 0 1,-3 4 36,-6 1 0,0 6 0,0-3 0,-5 5 0,0-4 0,-5 4 35,5-4 0,0 4 45,5 1 1,4-4 28,1-1 0,6-4 258,-2 4 1,10-6-152,4 2 0,4-3-107,1-2 0,7 0-224,2 0 270,-2 0-69,6-7 1,-7 0-667,4-8 580,3 7 0,-11-4 0,4 4 0</inkml:trace>
  <inkml:trace contextRef="#ctx0" brushRef="#br0">20190 15183 7801,'8'16'74,"-4"3"0,3-2 40,-3 7 0,1 0 464,-5 4-196,0 1-173,0 5 0,-2-4-227,-2 3-70,2-9-26,-4 3 0,1-11-657,0 3 432,1-3 1,2-4-198,-3-2 1,4-6 535,-4-8 0,-3-11 0,0-7 0</inkml:trace>
  <inkml:trace contextRef="#ctx0" brushRef="#br0">19820 13975 7848,'8'0'-171,"5"0"1,-4 1-335,10 4 0,-2-3 386,7 2 1,-5 3-13,5-3 0,-7 1 131,2-5 0,-3 0 0,-2 0 0,0 0 0,0 0 0</inkml:trace>
  <inkml:trace contextRef="#ctx0" brushRef="#br0">19934 14174 8469,'8'14'405,"-2"2"79,-6 3 1,0-2-51,0 7 0,0 4-202,0 5 1,-2 5-172,-2-5 1,-3 5-165,-2-4 1,-2 3-218,6-3 1,0-6-1122,5-4 1441,0-7 0,7 4 0,0-7 0</inkml:trace>
  <inkml:trace contextRef="#ctx0" brushRef="#br0">16066 14430 7949,'2'-8'-359,"3"3"0,4 10 494,10 4 1,-1 4 383,5 1 1,-5 0-353,1 1 0,1 0-66,-1 4 1,-1-3-229,-9 3-47,4-3 177,-12-2 1,6 0-89,-7 0 1,0 1 70,0-1 1,-2-5-13,-3 1 1,-3-5 14,-6 4 0,0-4-31,0 4 1,1-4 240,4 5-199,-4-1 54,11-1 0,-4 5 189,6-4 0,2-1-116,2 1 0,11 1-33,8 4 0,10-6-290,5-3 1,7-4-798,7-1 993,12-6 0,9-8 0,5-8 0</inkml:trace>
  <inkml:trace contextRef="#ctx0" brushRef="#br0">20318 14501 7934,'7'-7'-369,"0"6"369,-7-5 0,0 18 236,0 7 0,0 8 371,0 6 0,0 3-274,0 7 0,0 1-113,0 4 1,1-9-94,4 4 1,-2-5-121,7 0 0,-5-4-149,4-5 0,-4-7 93,4-3 1,1-10-11,4-4 1,-5-3-35,1-2 1,-1-3-74,6-7 1,-6-1-38,1-13 1,-3 1-147,3-6 1,3-1 98,-4-3 0,2 1-53,-1-5 0,2 5 196,-2-1 1,-2 3-33,1 1 0,-4 4 132,4 6 32,-6 0 91,10 18 1,-11-4 323,2 10 1,-2 4-74,-2 10 1,0 5 278,0 9 1,0-3-179,0 3 1,0-3 127,0-1 0,5-6-194,-1 1 0,3-7-146,-3 2 0,0-5-210,5-4 1,-4-4-41,4-6 0,-4 0-56,5 0 0,-1-3-85,5-6 0,0-2-254,1-13 0,4-1-875,0-9 612,6-2 401,-9-7 0,4 6-322,-6-1 0,1 1 172,-1-1 0,-1 4-282,-4 5 1,-3 7 341,-6 3 0,0 8 341,0 2 0,0 5 0,0-2 0</inkml:trace>
  <inkml:trace contextRef="#ctx0" brushRef="#br0">20929 14629 7934,'14'0'0,"-4"0"202,-1 0 1,-6 1-42,2 4 1,-3 3 13,-2 6 0,-5 2-90,0 3 1,-11-2-262,2 7 1,-5 0 123,0 4 0,2 1-179,-7-1 1,7-6-139,-2-3 268,3 3 1,7-8-643,-1 1 490,7-1 1,-2-13 158,10 4 1,-2-10 16,7-4 1,-1 1 88,5-1 0,0 1-27,1-2 0,-1-1 157,0 6 0,0-1-71,1 1 1,-6 4 106,0-4 1,-4 10 252,5 4 1,-7 5-166,2 5 0,-4 3 206,-1 7 0,-1 1-55,-4 3 1,2 5-16,-7 9 1,2-2-143,-1 2 1,-4-3-74,4-1 0,1-7-103,-2-3 0,7-4 163,-2-6 1,-1-7-281,1-6-153,1-7 0,4 2-186,0-10 1,0-9-52,0-10 0,0-9-277,0-5 0,0-5 242,0-4 1,-5-4 457,0-6 0,-12-6 0,1-1 0</inkml:trace>
  <inkml:trace contextRef="#ctx0" brushRef="#br0">21128 14160 7934,'21'0'287,"2"0"0,-2 0-27,-2 0 1,-3 1 31,-2 4 1,0 3-16,0 6 0,-6 0 0,-3 0 0,-4 2-15,-1 3 1,-3-1-28,-6 5 0,-1-1-197,-9 2 1,-1 1 99,1-6 1,0 0-213,5-5 93,-1-6 10,8 5 0,3-11-51,14 2 0,1-7-57,13-2 0,6-4-5,8 4 0,4 0-90,6 5 1,7 0-338,6 0 217,7 0 0,-9-6 1,4-2-1</inkml:trace>
  <inkml:trace contextRef="#ctx0" brushRef="#br1">5531 16889 23898,'0'-9'-3185,"0"-1"1,0 5 2499,0-4 0,6 4 1679,4-4 1,3 6-218,1-2 1,2-1-204,3 1 1,3-2-236,6 3 1,1 2-157,-1-3 0,0 4-203,1 1 0,-1 0 394,1 0 1,-1 0 110,1 0 0,-1 0-784,0 0 1,2 0 41,4 0 1,-3 0-88,7 0 1,3 0 165,11 0 0,2-7 172,12-2 1,-1-4 5,2-1 1,-4 5 116,-6-1 1,-7 1 110,-2-5 1,-4 6-33,-2 3 1,1 3-172,0 2 0,-5 0-16,0 0 0,-7 0-97,2 0 1,-3 0-101,-1 0 0,-7 0-207,-3 0 1,-3 5-232,-2 0-765,-6 0-332,-2-5 855,-6 0-611,0 0 1269,0 6 1,0-5 0,0 6 0</inkml:trace>
  <inkml:trace contextRef="#ctx0" brushRef="#br1">8019 16235 15451,'-8'0'-772,"2"0"404,6 0 1034,0 0 1,6-1-239,4-4-281,2 3 0,3-4 233,-1 6-493,0 0 0,0 0 80,1 0 1,-6 0-75,1 0 1,-1 0 83,5 0 0,-4 0-22,-1 0 1,1 0-13,4 0 1,0 0-12,0 0 1,1 0 141,-1 0 1,5 0-46,0 0 0,0 0 102,-5 0 1,0 0-76,0 0 1,0 5-195,1-1 0,4 1 98,0-5 0,0 0 32,-5 0 0,0 0 16,0 0 1,0 5-138,1 0 1,-1-1 47,0-4 0,0 0 86,1 0 0,5 0 73,4 0 0,1 0 73,-1 0 0,4-4-4,1-1 0,-1 0-90,5 5 0,-3-5 36,-1 1 0,-6-1 75,1 5 1,-2 0-99,2 0 1,-2 0-84,-3 0 0,-3 0 29,3 0 0,-4 0-47,0 0 0,-1 0-37,0 0 0,0 0 33,1 0 0,-1 0-17,0 0 0,0 0 24,0 0 1,1 0 26,-1 0 0,0 0-2,0 0 1,2 0-4,3 0 0,-3 0 7,3 0 1,-2 0-5,2 0 0,-3 0 2,3 0 1,1 0-1,-1 0 0,0 0 0,-4 0 1,-1 0-4,0 0 36,0 0 1,0 0 42,1 0-5,-1 0 1,0 0-40,0 0 99,1 0-116,-1 0 1,0 0 21,0 0-34,0 0 1,1 0-19,-1 0 7,0 0 1,0 0-7,1 0 0,-1 0-65,0 0 0,-5 0 76,1 0 1,-2-2 104,1-2 0,4 2-20,-4-3 1,-1 4-74,2 1 1,-1 0-46,5 0 1,-4 0-3,-1 0 1,1 0 52,4 0-35,0 0 1,2 0-12,3 0 1,-3 0-107,3 0 0,-3 0-36,-2 0 1,0 0 124,0 0 0,1 0 34,-1 0 1,2 0 16,2 0 0,-2 0 1,3 0 0,-3-2 94,-2-3 0,0 4 15,1-4 0,4 4-71,0 1 0,0 0-38,-5 0 0,5-2 71,0-3 0,1 4-10,-1-4 1,-1 3-51,5 2 1,-1-1 36,2-4 1,8 3-94,-4-2 0,4 2-6,-4 2 1,2-5 117,3 1 0,-3-1-29,4 5 0,-4-2-60,-2-2 1,0 2-32,1-3 0,-2 4-4,-4 1 0,3-2-15,-7-3 1,1 4 12,-1-4 0,-2 3-14,7 2 1,-5 0-44,5 0 1,-2 0 18,2 0 1,3 0 16,-4 0 0,4-4 56,1-1 0,-1 0 96,-3 5 0,3 0-119,-3 0 0,2 0-14,3 0 1,-1 0 26,1 0 0,-1-5 37,1 1 1,-6-1-52,1 5 0,-2 0-32,2 0 0,1-5 2,-6 1 0,6-1 5,-1 5 0,3 0-8,1 0 1,1 0 19,-1 0 0,1 0 15,-1 0 0,5 0-27,0 0 1,1 0 19,-6 0 0,2-5 55,3 0 0,-7 1-88,2 4 1,-3 0 8,4 0 1,-6 0 58,1 0 0,-5 0 5,5 0 0,-1 0-40,6 0 0,-1 0 4,1 0 1,4 0-1,0 0 1,7 0-21,-3 0 0,0 0 38,1 0 1,-2 0 22,2 0 1,1 0 4,-5 0 1,-1 0-26,-5 0 1,-2 0 72,2 0 1,-3 0-60,8 0 1,2 0 8,-2 0 0,7 0-24,-2 0 1,8-2 8,1-3 1,0 4 1,-4-4 1,0 3-13,-1 2 0,-4-1 1,0-4 0,-5 3 16,5-2 0,0 2 16,5 2 0,6-1 3,3-4 1,-2 3-1,3-3 0,-6 4-48,5 1 1,-6-5 16,1 0 0,-4 1 1,-5 4 0,3 0-12,-3 0 0,3 0-21,2 0 0,6 0 36,3 0 1,-2 0-36,2 0 0,-6 0 14,2 0 1,-4 0 11,-2 0 0,-4 0-8,0 0 1,-5 0 12,5 0 1,0 0 12,5 0 1,6-2 5,3-3 0,2 4 11,-2-4 1,3 3-17,-3 2 1,-3 0 21,-1 0 0,-3-4 2,3-1 1,-2 0-4,6 5 0,0 0-13,5 0 1,0 0-6,0 0 0,-5-4 9,0-1 1,-5 0-19,5 5 1,-6 0-14,2 0 1,1 0 20,-2 0 1,11 0-42,-1 0 1,3-5 24,-3 1 1,-5-1-2,0 5 0,-4 0 37,4 0 1,-6 0 1,1 0 0,8-2 38,2-2 1,5 2-148,0-3 0,-1 4 145,1 1 1,-2 0-24,-13 0 0,10 0-50,-5 0 1,11 0 37,-6 0 0,10 0 0,-1 0 1,3 0-29,3 0 0,-8 0-16,-2 0 1,-4 0 57,-1 0 0,11 0 7,3 0 1,8 0 45,-3 0 1,-2 0-70,-7 0 0,5 0-8,-5 0 0,12 0-175,-4 0 0,-34-2 0,-1-1 172,0 0 0,1 1 0,0-1 0,0 1-26,35 2 1,-1-1-12,-3-4 0,3 3-7,1-2 0,-33 3 1,-1 0 24,39 1 0,-38-2 0,-1-1-24,34-1 1,-3-1 13,-2 5 1,-2-5 6,-28 3 1,-1-1 0,36-1 14,4 4 0,-7 0 9,-2 0 0,-1 0 28,-9 0 1,7-5 17,-1 0 0,5 1-14,-1 4 0,7 0 3,-12 0 1,0 0-66,-9 0 1,0 0-98,0 0 1,1 1 145,4 4 1,-2-4-317,6 4 0,-7 3 291,-2 2 0,-5 1 0,-8 1 0,-1 2 0,-4 4 0</inkml:trace>
  <inkml:trace contextRef="#ctx0" brushRef="#br1">16379 14302 19529,'0'-14'-3282,"7"-1"1,-6 1 2436,4 0 0,3 0 796,1-1 0,-2 1 129,-3 0 1,3 0 30,-3 0 0,1-1 47,-5 1-151,0 0 0,0 0-399,0-1 1,-6 6 438,-4 0 0,2 4 160,-1-5 1,-1 7-181,-4-2 1,0 2 527,0-1-335,0 2 0,-1-4 16,1 6 1,0-5 66,0 0 1,-5 0 170,0 5 1,-5 0-93,5 0 0,-8 0-95,-1 0 1,-1 2-75,-4 3 1,3-2-111,2 6 0,1-1-9,3 2 1,-1 2-56,6-2 0,-5 1 25,5-2 0,0 4-125,5-4 1,0-1-20,0 2 0,0-2-13,-1 1 1,-4 4-36,0-4 1,-6 4 40,1 1 0,-2 2 49,-3 3 1,1-3 18,-1 3 0,-4-3 104,0-2 1,-5 0 39,5 0 1,1 0-31,9 1 0,-4 4-67,3-1 1,-1 1 18,1-4 1,-1 5-60,6 4 0,0-2-17,5 2 1,-1-1-66,1 6 1,0 4-72,0 0 0,0 0-102,-1-4 0,3-1 92,2 1 1,-1-3 33,6-2 0,-4 3 15,4-3 1,0-2 5,5 2 1,-1-5 88,-4 4 1,4 1 45,-4 4 0,3 1-44,2-1 1,0 1-42,0-1 1,0 2 36,0 3 0,0 4-22,0 5 0,0 1-21,0 0 0,2-2 33,3-4 0,-2 5-32,6-5 0,1 0 62,4 1 1,-5-2 14,1 2 1,-1 1-37,6-5 1,-1 0 65,0 0 1,0-4 64,0 3 1,1-3-37,-1-2 1,2-1 48,3-3 0,-4 3-37,4-4 0,3-2-13,2-2 0,3-2 43,1 2 0,6-8 9,-1 3 1,11-4-92,-1-1 0,3-2 87,-4-7 1,1 0-150,-1 0 1,9-11-13,6-4 1,0-2-145,4 3 0,-4-7 198,-5-2 0,-3-4-49,-6-2 1,-7 1-19,-2-1 1,-6-4-24,-4 0 1,-5-11 27,-10 1 0,2-3-58,-6 4 1,1-6-69,-1 1 0,-3-12 102,2 3 0,-2-11-214,-2 1 0,0-10 235,0-4 0,0 2 12,0 2 0,0 8 27,0 2 1,-5 6 26,0-2 0,-1 4-79,1 1 0,4 7-175,-4 2 0,3 6-318,2 4 0,2 3-121,3 6 0,-2 3 691,6 2 0,-2 2 0,7 3 0,3-3 0</inkml:trace>
  <inkml:trace contextRef="#ctx0" brushRef="#br1">21540 14088 11389,'10'-14'-321,"-1"0"0,-4 1 20,4 4 1,-5-4-182,0 4 0,0-9 188,0-1 318,-2 1 1,4 3 115,-6 1 0,0-5 2,0 0 1,0 0-94,0 5 22,0 0 1,-5 0-57,1-1 1,-7 6 170,1-1 1,-2 3-174,-3-3 1,1-1 70,0 6 0,0-4-62,-1 4 1,0-4 71,-4 4 1,3-5-4,-3 6 1,-2-3-59,2 3 0,-1 2 125,1-3 1,2 4-91,-7 1 0,5 0-7,-5 0 0,7 0-13,-2 0 0,-2 1 47,2 4 0,-4-3-16,4 2 0,-7 4-20,3 2 1,1-2-16,-2 1 0,5-4 25,-5 4 0,5-6-33,-4 2 0,5 1 116,-1-1 0,-1 5-116,1-6 0,-6 6 9,1-5 1,2 6-56,-2-2 1,0-1 19,-4 2 1,4-1-29,1 5 1,0 0-21,0 1 1,1-1-31,3 0 0,3-1 46,-3-4 1,0 4 5,5-4 0,-4-1 70,9 2 0,1-2 5,-2 1 1,6 2-38,-6-6 1,2 6 276,-1-2-215,-4 4 1,5 1 19,-6 0 0,1 1-14,4-1 0,-4 0-22,4 0 0,-4 1-9,-1-1 1,0 0 38,0 0 0,-1 0-49,1 1 0,0-1 79,0 0 0,1-4-25,4-1 1,-4 1 1,3 4 1,3-5 10,-3 1 0,5-1-112,-4 5 1,6 1 21,-2-1 0,2-2-93,-2-2 1,4 3 79,-4-4 1,-2 4 8,3 1 1,-1 0-10,5 0 0,-2 1 11,-2-1 0,2 2-27,-3 2 0,4-2 22,1 3 1,-2-3-5,-3-2 0,4 5 40,-4 0 0,4 0-22,1-5 1,0 2-57,0 3 0,-5-3 84,0 3 41,0-3-73,5 4 0,0 1 1,0 2 1,2-2-31,3-7 0,-4 0-37,4 1 0,-3-1 58,-2 0 0,0 5-14,0 0 0,0 0-12,0-5 0,0 5-10,0 0 0,0 0 14,0-5 1,0 5 4,0 0 1,4 2 40,1-2 0,1-4 5,-1 4 0,-2 2 18,7-2 0,-1 0-1,5-5 1,-4 0 37,-1 0 1,1 1-24,4-1 1,-4 0 56,-1 0 1,1 1-20,4-1 0,-5 0-29,1 0 0,-1 5 20,5 0 0,1 0 20,-1-5 1,0 0-100,0 1 0,0-6 57,1 1 0,-1-1-60,0 5 1,0-4 48,1-1 1,-1-1-4,0 2 1,5 1-8,0-7 0,-5 8-25,-4-3 1,-1-1-42,5 1 1,-4 1-35,-1 4-67,1 0 0,2 0 113,-2 1 1,-2-1-113,-4 0 0,3 0 68,2 1 1,4-6-14,-4 1 1,-1-6 95,2 6 0,-1-6 19,5 6 1,2-7 50,3 2 0,-1-2 31,5 2 0,-5-4-136,1 4 1,1-3 46,-1-2 0,5 0-115,-5 0 1,4 0 54,-4 0 1,7-2-54,-3-3 1,0 2-33,0-6 0,-4 4-32,5-5 0,-2 1-35,2-5 0,1 0 14,-6-1 1,5 1-12,-5 0 0,6 0 84,-1-1 1,-2-3 9,1-1 1,3-2 0,7 2 1,-3 3-7,3-3 1,-5-1 53,-4 1 0,3 0 16,-3 5 0,-4-5-14,-1 0 0,0-5 5,-5 5 0,5-5 16,-4 5 1,-6-6-40,5 2 1,-3-4 14,3-2 1,1-1-10,-1-3 0,0 3-21,0-3 1,5-2 8,0 2 0,0 0 1,-5 4 0,1-4 55,-1 0 0,0 5 105,0 4 0,-4 0-65,-1-4 0,-6-1-53,2 1 1,-3-1-21,-2 1 1,0 0-46,0-1 1,0-4-1,0 0 0,-5-5-2,0 5 1,-6-5-17,2 5 1,1-5 27,-2 5 0,1-5-14,-5 4 0,-1-3 36,1 3 1,5 1-20,-1 5 0,1-1 94,-5 1 1,-1 4-53,1 1 1,5 4 10,-1-5 1,1 6 2,-6 0 1,-3 2 6,-1 2 0,-2-1-31,2 1 0,-3 0 1,-6 0 0,-1 4 13,1 1 0,-6-1 2,1-4 0,-6 1-165,1 4 0,-3-4 95,-2 4 0,-1 2-251,-3 3 0,-4-3-156,-6 3 0,-4-3-341,-1 3 0,-3 2-150,8-3 1,-3 10 951,8 5 0,2 1 0,1 1 0,4 2 0,6 4 0</inkml:trace>
  <inkml:trace contextRef="#ctx0" brushRef="#br0">4891 18026 8332,'-4'-14'0,"-1"0"0,0 0-412,5 0 0,0-2 112,0-3 1,6-5 554,4-9 0,9-3-81,5-7 1,4-8-163,5-5 0,7-1-199,2-5 1,7 0 464,-11 6 0,3 8-112,-12 15 1,1 9 199,-11 5 1,0 10-182,-5 4 1,0 7-21,0 7 0,-4 7 43,-1 12 1,-4 7 40,4 3 1,1 3 131,4 2 1,0 3 26,1-4 0,0-2-314,4-12 1,3-1-86,7-3 1,4-8-266,0-7 1,5-6-690,-5 2 544,1-3 45,-12-2-597,5 0 382,-12 0 0,-2 0-826,-13 0 1397,-13 0 0,-21 6 0,-11 2 0</inkml:trace>
  <inkml:trace contextRef="#ctx0" brushRef="#br0">5062 18154 8233,'-8'15'126,"3"-8"52,10-2 0,16-3 44,12-2 0,3-7 433,7-2 0,1 1-556,8-1 1,-4-1 69,-11-4 1,3 4-779,-7 1 298,0 6-18,-4-3 1,-7 6-291,-3 0 1,-10 7 202,-4 8 0,-3 0-98,-2 9 0,-13 0 221,-6 4 0,-6 1 293,-4-1 0,-4 1 0,0-1 0,-5-6 0,5-3 0,-5-3 0,5-2 0,-5-4 263,5-1 1,1-6 901,8 2-16,4-4-127,6-1 1,14 0-459,9 0 0,12 0-109,12 0 1,3 0-344,7 0 1,1 0 193,3 0-64,4 0-2588,6 0 1809,6 0 537,2-6 0,7 0 0,4-7 0,-36 6 0,1 0 0,1-2 0,0 1 0</inkml:trace>
  <inkml:trace contextRef="#ctx0" brushRef="#br0">6228 17714 7520,'8'9'656,"6"1"0,6-7-2,9 2-399,6 2 0,6-5-114,6 3 0,1-4 11,-6-1 1,-4 0-117,0 0 0,-6 0-226,1 0 1,-8 0-446,-1 0 0,-12 0 80,3 0-78,-11 0 0,3 2 181,-7 3 0,-4-4 452,-5 4 0,-7-3 0,-12-2 0</inkml:trace>
  <inkml:trace contextRef="#ctx0" brushRef="#br0">6413 17771 8052,'-29'0'0,"6"0"-110,-1 0 0,11 0 329,-1 0 70,9 6 0,-1 2-110,6 6 1,11 0 21,3 0 0,10 1-113,0-1 0,2-2-172,3-2 0,-1 1-50,1-6 0,-2-1 113,-4-4 1,3 2-28,-7 3 0,-1-4-47,-3 4-89,-7 3 0,-2 0 18,-6 6 0,-2 0 53,-2 1 0,-11 4 91,-8-1 0,-11 8-24,-3-3 1,-6 9 212,-4 1 0,2 5-71,-2-5 0,4-1 112,5-8 0,4 1 52,5-6 1,7 0 137,3-5 1,10 0-78,4 0 1,5-4-90,5-1 1,9-5-64,10 0 0,15-2-38,8-2 0,7-2-186,3-2 0,1-4 46,4-7 0,-8 0-180,3-4 1,-4 3-24,4-3 1,-8 8-246,-6 1 0,-4 7-413,-10-2 111,2 4 0,-16 2 238,-1 4 0,-9-2 521,-15 7 0,7 6 0,-10 6 0</inkml:trace>
  <inkml:trace contextRef="#ctx0" brushRef="#br0">6199 18424 8052,'15'0'-554,"-1"0"1,-3 0 602,3 0 0,-3 0 455,8 0 1,2 0-281,-2 0 0,0 0-167,-5 0 1,-5 0-136,1 0 0,-6 0 173,6 0-270,-7 7 200,3 1 1,-7 4-161,-4-2 143,4-4-23,-12 0 127,5-4 0,-1 4 7,-1-6 333,7 0-242,-3 0-103,6 0-541,0 0 144,6 0 241,-5 0-10,6 0-46,-7 0 25,0 7 53,0-6 1,1 6-107,4-7-12,-3 0 55,4 0 0,-6 1-111,0 4-386,0-4 115,0 6-64,0-7 536,0 0 0,6 0 0,2 0 0</inkml:trace>
  <inkml:trace contextRef="#ctx0" brushRef="#br0">6413 18481 7987,'0'15'39,"0"-1"0,0-5-64,0 1 0,0-1 26,0 5-229,0 1 1,0-1 82,0 0 1,0-4-161,0-1 0,-5-4-217,0 4 522,-6-6 0,-3 10 0,-8-5 0</inkml:trace>
  <inkml:trace contextRef="#ctx0" brushRef="#br0">6228 18709 8052,'6'-8'-769,"2"-5"729,6 4 0,0 2 221,1 3 1,4-3-105,0 3 1,0-1-9,-5 5 1,0 2 30,0 2 1,0 10-19,1 10 0,-7 3 72,-4 1 1,-2 2-17,-2 4 1,0-4 56,0 3 1,0-3-99,0-2 1,0-6 109,0-3-85,0-3-335,0-2 381,0-6-645,-6-8 303,4-1 1,-9-14-514,6 1 1,-1 0 292,1-5 1,-1-1-237,-4 1 630,-2-7 0,4 4 0,-6-6 0</inkml:trace>
  <inkml:trace contextRef="#ctx0" brushRef="#br0">6441 18737 8052,'29'-6'0,"-1"-7"-137,0-6 0,1 0 51,-1 5 1,1-5-31,-1 0 0,-4 5 134,0 5 0,-12 1-134,2-2 31,-3 4-228,-3 6 0,-8 6 66,-9 4 1,-5 4 182,-5 5 1,1-2 27,-5 7 0,5 0 119,-1 4 1,3-1 215,2-3 1,2-2-131,2-3 1,4-8 134,6 3 0,1-9-128,4-1 0,8-4-73,6-4 1,6-6-11,-1-9 1,7-1-94,2-4 0,12-3-829,-3 3 673,-2 4 0,1-7 0,-5 5 0</inkml:trace>
  <inkml:trace contextRef="#ctx0" brushRef="#br0">7067 18567 7512,'8'14'217,"-2"6"207,-6 4 1,0 9-144,0 5 0,-2 2 82,-2-2 1,2 1-544,-3-6 1,2-1-183,-2-8 0,4-4-820,-4-6 798,3 0 384,2-6 0,0-1 0,0-7 0</inkml:trace>
  <inkml:trace contextRef="#ctx0" brushRef="#br0">6484 17543 8006,'9'-5'-250,"1"1"1,1-6 157,8 5 0,-2-6-93,7 2 0,-2 1 475,2-2 1,2 7-78,-2-1 0,3-3-748,1 3 0,-5-1 535,-4 5 0,-4 0 0,0 0 0</inkml:trace>
  <inkml:trace contextRef="#ctx0" brushRef="#br0">6654 17444 8059,'8'14'228,"-3"0"1,-3 7 42,-2 2 0,4 6 76,1 4 0,0-2-258,-5 7 0,0-1 86,0 1 0,0 1-699,0-6 0,0-1 239,0-8 285,0 2 0,6-10 0,2 5 0</inkml:trace>
  <inkml:trace contextRef="#ctx0" brushRef="#br0">7564 17586 8113,'-6'-8'-108,"4"1"0,-2 9 539,8 3 1,4-2-100,6 6 0,7 1-383,3 4 0,4-6-40,5-3 1,-3-5-202,4-5 1,-4 2-15,-2-7 1,-6 6-238,-3-6 1,-3 7 542,-2-2 0,-6-3 0,-2 0 0</inkml:trace>
  <inkml:trace contextRef="#ctx0" brushRef="#br0">7607 17685 8113,'-8'0'-382,"-5"0"853,12 7-147,-6 7-147,7 2 0,0 9 313,0-6-61,0 6-269,0 3 0,0 3 47,0 2 1,-1 1 22,-4 0 1,-1 0 103,-4 0 0,-1-4-153,7 3 1,-1-5-13,5-4 1,0-2-77,0-3 1,1-8 65,4 3 1,5-9-164,9 0 1,3-4 1,6-1 1,5-1-142,0-4 0,5-3-203,-4-6 0,5 4-408,-1 1 0,-2 1 754,2-2 0,0-2 0,5 4 0</inkml:trace>
  <inkml:trace contextRef="#ctx0" brushRef="#br0">8446 17571 8617,'14'10'465,"0"-1"0,2-5-229,3 0 1,2-2-275,2-2 83,4 0 1,0 0-457,6 0 1,0-6 60,-4-4 1,-7 2-167,-3-1 0,-3 6 263,-2-2 0,-6 2-323,-4-2 576,-2 3 0,-8-4 0,-2 6 0</inkml:trace>
  <inkml:trace contextRef="#ctx0" brushRef="#br0">8474 17571 8100,'-14'0'-60,"6"0"0,2 2-108,6 3 0,0-2 491,0 6 0,1-4-44,4 5 1,3-2-256,6 1 1,2 2 101,3-6 1,3 4-90,7-4 1,-1 0 7,0-5 1,1 5-148,-1-1 0,-4 1 114,0-5 0,-7 0-336,2 0 102,-3 6 1,-8-3 132,-4 7 1,-2-5 44,-2 4 0,-6 1 33,-4 4 1,-9 5 14,-4 0 1,-6 6 27,-4-1 1,3-2 167,-3 2 0,3-2-104,1 1 1,2 3 138,4-7 0,2 1 97,7-1 1,0-3-78,0 3 1,6-8 56,3-2-46,3-5-141,2 8 1,7-10 41,2 2 0,5-2-57,5-2 1,10 0-145,9 0 0,-2-6-28,2-4 0,1 4-338,9 1 0,-10-1-464,0 1 0,-4-1 398,-5 1 0,1 4-504,-11-4 970,0 3 0,-5-4 0,0-2 0</inkml:trace>
  <inkml:trace contextRef="#ctx0" brushRef="#br0">8915 17756 8100,'8'7'909,"-3"1"-774,-10 6 1,2 0-87,-7 0 1,1 0-263,-5 1 1,1-1 78,3 0 1,-2 0-132,2 0 1,2-6-120,-1-3 236,6 3-327,-4-6 376,7 4 104,7-6 1,1 1 61,6 4 1,0-3 221,0 3 0,-1 2-166,-4 3 0,2 3 115,-6 1 1,5 2 54,-6 3 1,1 1-33,-5 4 0,0 7 60,0-2 1,-1 2-31,-4-2 0,2-2-92,-7-4 0,7 3-87,-2-7 0,4 0 113,1-5-98,-7-6 1,6 0-134,-4-4-76,4-2 1,2-2-343,4-10 1,3-7-612,6-2 0,-5-5 121,1 5 914,-1-6 0,6 3 0,-1-6 0</inkml:trace>
  <inkml:trace contextRef="#ctx0" brushRef="#br0">9043 17970 8100,'9'4'-734,"1"1"1167,-1 0 0,6-5-125,-1 0 0,-5 0-395,1 0 0,-6 0-406,6 0-299,-7 0 323,3 0 204,-6 0 0,-1 1 109,-4 4 0,-3 3 156,-6 6 0,0 0-112,0 1 1,4-6 111,1 1 0,4-3 828,-5 3-241,7 3 137,-3-5-401,6-1 1,6 0 162,4-7 0,2 0-239,3 0 1,0-7-328,4-2 0,-1 1-444,5-1 1,-5 4 286,1-5 1,-3 2-1041,-2-1 1277,0 3 0,0-1 0,0-1 0</inkml:trace>
  <inkml:trace contextRef="#ctx0" brushRef="#br0">9242 17884 8100,'14'0'0,"-4"0"-179,-1 0-44,1 0 0,4 2 752,0 3 1,-4-4-138,-1 4 1,-4-4-377,4-1 1,-6 2-158,2 3-438,-3-4-9,-2 6-469,0-7 752,-7 0 0,-1 0 305,-6 0 0,5 4 0,-1 1 0,6 0 0,-6-5 0,7 0-111,-3 0 290,6 0 1132,0 0-756,0 6-98,0-4-524,6 4 233,-4-6-171,4 0 0,-6 2-30,0 2 45,0-2 259,0 11-156,-6-5 0,2 6 104,-5 0 55,6 0-235,-4 0 157,7 1-806,0-1-177,0-6-486,7-2 885,1 0 390,0-4 0,-2 4 0,-6-6 0</inkml:trace>
  <inkml:trace contextRef="#ctx0" brushRef="#br0">9142 18254 8100,'8'0'-149,"5"0"-36,-4 0 1,4-5 461,1 0 1,1-1-99,-1 1 0,2 2-156,3-6 1,-2 1-65,7-2 0,-5-1-204,4 7 0,-5-1 89,1 5 0,-4-2-359,0-3 515,-8 4 0,6-5 0,-5 6 0</inkml:trace>
  <inkml:trace contextRef="#ctx0" brushRef="#br0">9484 17955 8100,'0'8'-354,"0"5"441,0-5 1,0 6 202,0 0 0,-2 0-682,-3 1 120,4-1 0,-7 0-534,3 0 350,4 1 456,-12-1 0,11 0 0,-4 0 0</inkml:trace>
  <inkml:trace contextRef="#ctx0" brushRef="#br0">9441 18126 8100,'8'-6'-626,"3"2"591,-6-5 0,4 4-330,-4-4 243,6 6 315,-3-10-35,6 11 1,-4-4-5,-1 6 1,-6 2 43,2 2 0,1 6 178,-1 9 1,0 3-22,-5 6 1,0 6-126,0-1 0,0 5 119,0-5 1,0 5-110,0-5 0,0 5-40,0-5 0,0-5 120,0-4-413,0-7 0,-2 2 58,-3-9-111,4 3 0,-12-12-750,4 4 678,-4-10 1,-1-3-713,0-6 0,-1 0 930,1 0 0,-6-7 0,-2-1 0</inkml:trace>
  <inkml:trace contextRef="#ctx0" brushRef="#br0">9853 17671 7997,'0'-21'0,"0"-1"-226,0-6 1,0 1-333,0 3 1,-1-1 924,-4 6 0,3 0 185,-2 5-280,-4 0 0,0 1-101,-6 4 1,-1 2 44,1 7 1,0 7-54,0 2 0,0 10 15,-1 5 1,1 3-5,0 1 0,0 2 26,0 3 1,6-3-104,3 3 0,3-3-132,2-1 0,0-7-37,0-3 149,0-3 0,5-7-380,0 1 0,6-9 73,-2-1 1,4-6-70,1-8 0,5-5 0,0 0 1,2-6-104,-2 1 1,-4-3 95,4-1 0,2-1-21,-2 1 0,0 1 204,-5 3 1,-6 4-56,-3 5 272,3 1-103,-7 6 85,5 2 0,-6 12 233,0 4 1,0 9-15,0 4 1,-4 6 194,-1 4 1,0-1-143,5 6 0,0-7-5,0 2 1,0 2-118,0-2 1,0-1 14,0-8 0,0 1-410,0-6 0,0 4-38,0-4 0,0 0-170,0-4 1,0-1 79,0 0 0,0 0-101,0 0 0,0 1 91,0-1 0,-1 0-382,-4 0 428,3-6 1,-6-1 260,4-7 0,2-7 0,-4-1 0</inkml:trace>
  <inkml:trace contextRef="#ctx0" brushRef="#br0">10052 17643 7997,'10'0'40,"-1"0"85,-6 0 0,5 4-30,-3 1 442,-3 6-56,4-3-756,-6 6 41,0 0-533,0 1 239,0-1 105,0 0 1,-2-4-129,-2-1 361,2-6 0,-4 5 190,6-3 0,0-4 13,0 12-13,0-5 0,1 6 384,4 0-134,-3 1 3,4-1 1,-6 5 76,0 0 0,0 4-87,0-4 1,0 7 5,0-3 0,0-1 39,0 2 1,-5-5-79,1 5 0,-6-7 1,5 2-71,1-3 0,2-8 73,-3-3-103,4 2 1,-4-7-6,10 0 0,-2-7-162,6-12 1,1 1-269,4-5 1,0 0-86,0 0 1,1-4-311,-1 3 0,-5 2 720,1-2 0,-1 1 0,6-6 0</inkml:trace>
  <inkml:trace contextRef="#ctx0" brushRef="#br0">10308 17515 7997,'10'0'7,"-1"0"1,-4 0 169,4 0 0,1 4 110,4 1 0,-1 11 14,-4-2 0,9 10-174,-4 0 1,-1 2 98,-4 3 0,0 4-126,6 0 0,-7 5 72,-4-5 0,-2 7-141,-2-2 1,-6 3-49,-4 1 1,-4 1-156,-5 0 0,-3 4-98,-7 0 0,1-1-275,0-8 1,4-3 544,0-7 0,-6 1 0,-6-1 0</inkml:trace>
  <inkml:trace contextRef="#ctx0" brushRef="#br0">9285 17984 6508,'0'14'460,"0"0"0,-5 0-286,0 1 1,0 5-150,5 4-22,0 3 1,-4 0 29,-1-4 1,0 3-248,5-8 214,0-5 0,7 0 0,0-5 0</inkml:trace>
  <inkml:trace contextRef="#ctx0" brushRef="#br0">8375 17529 7947,'-15'0'-618,"1"0"895,0 0-62,0 6 1,0 2-17,-1 6 1,1 7 144,0 3 1,-2 9-77,-3 5 1,3 3 77,-3 1 0,4 3-201,0 2 1,3-3 74,2 4 1,6 1-635,8-2 0,11-1 74,8-8 1,14-4 339,10-5 0,-3-7 0,11-2 0</inkml:trace>
  <inkml:trace contextRef="#ctx0" brushRef="#br0">10635 17842 7844,'8'0'-116,"3"1"-573,-6 4 218,0-3 471,1 4 0,2-6 0,6 0 0</inkml:trace>
  <inkml:trace contextRef="#ctx0" brushRef="#br0">10706 17472 8058,'8'0'-421,"5"0"0,-7 2 566,4 2 0,1 6 471,-6 9 1,-1 8-250,-4 6 1,5 11-134,0-1 0,-1-1 59,-4 1 0,-1-5-46,-4 4 0,4 0-217,-4-9 1,2-2-68,-2-7 0,3-3-227,-2-7 110,2 0-25,2-6 1,5-8 78,0-10 0,4-4-65,-4-5 1,6-3-280,-2-6 1,2-5 146,-1-1 1,7-5-122,-3 1 1,-1-3 93,-3-2 1,-1 5 126,5 0 0,-1 12-77,-4-3 141,4 10 253,-5-1 1,1 18 145,1 7 1,-7 7 421,2 7 0,1 3-316,-1 7 1,0 4 259,-5 0 0,4 2-184,1-2 1,0-1-32,-5 6 1,1-7-241,4 2 0,-2-7 1,7-3 0,-6-5-52,6 1 1,-5-5-205,4-5 1,-4-2-210,4-7 220,1 0 1,2-8-18,-2-6 0,3-4-9,-4-10 1,4 3-51,1-9 1,0-7-88,0-1 0,1-6-216,-1 1 1,-2-2-38,-2-3 1,1 3-212,-6 6 0,4 12-1,-4 2 0,0 10 695,-5 0 0,-2 10 0,-3 4 0,2 7 0,-6 7 0,6 1 0,-10 16 0,5-3 0</inkml:trace>
  <inkml:trace contextRef="#ctx0" brushRef="#br0">11375 17671 8058,'8'6'-835,"-2"2"1214,-6 6 0,0 1-34,0-1 0,-6 2-34,-4 3-127,-3-4-205,-1 6 0,0-2-242,0 0 0,-5 5 65,0-5 0,0 4-132,5-4 1,-1 0-32,1-5-107,6 1 114,2-1 188,6-6 1,6-2 90,4-6 1,-2-2 78,1-2 1,1-4 28,4-6 1,0-5-37,0 0 0,1 0 90,-1 4 0,0 3 121,0 2 402,-6-2-197,5 10 1,-12 2-83,4 10 1,-3 9-52,-2 4 0,0 4 16,0 2 0,0 5 112,0 4 1,0 3-130,0 2 0,-2 4 36,-3 1 1,4-6-155,-4-4 1,3 0-143,2 5 1,0-7 94,0-3 0,-1-7 28,-4-3 0,4-5-185,-4 1 0,-2-4-29,3 0 1,-3-7-245,3-4 162,-4-2 0,-6-2-196,-1 0 0,1-6-304,0-4 0,0-4 300,-1-5 1,1-3-229,0-7 1,5 1 173,-1-1 0,7-5 408,-2-4 0,4-10 0,1-2 0</inkml:trace>
  <inkml:trace contextRef="#ctx0" brushRef="#br0">11517 17842 8058,'14'-8'-80,"0"3"0,0 3 80,1 2 558,5 0-310,-4 0 1,11 0 31,-3 0 0,2 5 132,3 0 1,-1 0-458,1-5 1,-1-2 44,1-3 0,-1-3-320,0-6 0,-1 5-115,-3-1 0,-3 5-1087,-7-4 1522,0 6 0,-6-3 0,-2 6 0</inkml:trace>
  <inkml:trace contextRef="#ctx0" brushRef="#br0">11801 17628 7387,'8'2'294,"-3"3"0,-4 3 183,-1 6 1,0 6 73,0 4 1,0 3-268,0 1 0,0 7-64,0 3 1,0-2-275,0 2 1,0 0 118,0 5 0,0-5-1583,0 0 1518,0-7 0,7 4 0,1-7 0</inkml:trace>
  <inkml:trace contextRef="#ctx0" brushRef="#br0">12484 17685 8058,'-15'0'-66,"7"0"57,8 7 0,10-4 164,9 6 1,-2-6 291,7 2 1,0 1-598,4-1 0,1-2 28,-1-7 0,-4 0-433,-1-5 1,-5 6 246,1-2 0,-8 3 308,-2 2 0,-6-6 0,4-2 0</inkml:trace>
  <inkml:trace contextRef="#ctx0" brushRef="#br0">12569 17913 8058,'-8'-2'-45,"3"-3"1,5-1-88,5-3 0,3 1 214,6 3 1,0 3 137,1-2 0,-1 2-104,0 2 1,0 6 146,0 4-118,1 2 1,-7 3-17,-4-1 1,-2 5 0,-2 0 0,0 0-55,0-5 1,-5 0 13,0 0 0,-6 1-22,2-1 0,-4-2-124,-1-2 1,0 1-99,0-6 159,-1 6 152,1-10-141,6 6 0,4-3 20,8 1 1,9 0-16,6-5 0,6 5 3,-1-1 1,3 1-92,1-5 0,1 0-160,-1 0 1,-1 0-2,-3 0 0,1-6-230,-6-4 1,0-2 49,-5-2 0,-1-1-144,-4 1 553,-3-6 0,-6-3 0,0-5 0</inkml:trace>
  <inkml:trace contextRef="#ctx0" brushRef="#br0">12740 17045 7681,'0'15'190,"-5"5"250,0 4 1,0 9-423,5 5 0,0 3-374,0 2 0,0 6 356,0 3 0,0 3 0,0 2 0</inkml:trace>
  <inkml:trace contextRef="#ctx0" brushRef="#br0">13322 17259 8059,'-9'0'-184,"0"0"1,4 3 163,-5 6 1,1 2 277,-5 13 1,-1 6-42,1 8 1,-5 3 372,0 2-382,0 6 0,5 1 151,0 7 0,6-2-14,3-2 1,4-4 32,1-7 1,0-5-326,0-4 1,6-5-215,3-4 1,6-8-543,4-7 1,-2-6 406,7 2 1,-5-10-433,4-4 1,-5-9-12,1-1 739,-4-6 0,0 3 0,-1-6 0</inkml:trace>
  <inkml:trace contextRef="#ctx0" brushRef="#br0">13507 17301 8059,'29'2'0,"-1"3"0,1-4-768,-1 4 324,0-3 309,1-2 0,-1 0 328,1 0 0,-6 0-166,1 0 1,-6 0-20,1 0 1,-8-5-188,-2 0-32,-6-6 0,4 8 211,-7-7 0,-7 7 0,-1-3 0</inkml:trace>
  <inkml:trace contextRef="#ctx0" brushRef="#br0">13550 17330 8059,'-14'6'-239,"6"-4"-60,2 4 1,13-6 520,8 0 0,2 0-9,11 0 0,-2 2-311,7 2 179,3-2-54,-6 11 0,0-10-84,-6 6 1,-2-1 42,2 2 1,-5 2-8,-10-2 1,-2 2 9,-7 3 0,0-6-14,0 1 0,-2-1 7,-3 5 1,-9 5 53,-10 0 1,-4 0-4,-5-5 1,1 2 51,-6 3 1,5-2 154,-5 7 1,6-7-117,-1 2 1,8-3 171,1-2 1,12-4-128,-3-1 0,9-1-11,-3 2 1,7 1-89,2-6 0,8 1 73,11-1 0,9-4-90,10 4 0,3-2 30,2 2 0,0-4-136,-1 4 0,-1-3 57,-3-2 1,2-2-129,-7-3 1,-1 4-407,-9-4 1,-2 4 248,-7 1 1,-1-2-610,-4-3 890,-3 4 0,-6-12 0,0 5 0</inkml:trace>
  <inkml:trace contextRef="#ctx0" brushRef="#br0">14005 17486 7979,'8'0'265,"0"5"-198,-4 0-57,-2-1 0,6-4 55,-3 0-286,-4 0 1,6 2 254,-7 3 0,0-2 66,0 6 1,0-4-177,0 5 0,-7-1-6,-2 5 1,1 0-240,-2 1 1,2 1 173,-1 2 0,-2-6 136,6 2 1,-1-5-3,1 1 36,4 2 20,-6-10 72,7 4 0,2-6-31,3 0 0,-2 0-56,6 0 0,-4 2 44,4 3 0,-4 2 15,5 8 1,-7 0 109,2 4 1,-4 4-104,-1 5 0,0 0 103,0 1 1,0-1-48,0 1 1,-1-6 123,-4 1 0,3-7-212,-3 2 1,4-8 220,1-1-558,0-7 0,0 2 181,0-10 0,0-3-230,0-6 0,5-5-98,-1 0 0,6-6-818,-5 1 1240,-1 4 0,3-7 0,1 5 0</inkml:trace>
  <inkml:trace contextRef="#ctx0" brushRef="#br0">14090 17756 7979,'16'8'-395,"3"-3"1,-3 1 275,3-1 1,3 0 31,2-5 1,-4 0 87,-1 0 1,2 0-19,-2 0 0,-5-5-517,-5 0 179,-6 1 355,4 4 0,-20 6 0,-3 2 0</inkml:trace>
  <inkml:trace contextRef="#ctx0" brushRef="#br0">14104 17898 7979,'-7'8'-715,"-6"-1"536,5-1 0,2-4 584,6 2 1,8-4-100,11-4 0,3 2-296,6-3 0,5-3-61,0-1 1,2 1-241,-2-1 1,-4 5 290,-1 0 0,1-4 0,-7 0 0</inkml:trace>
  <inkml:trace contextRef="#ctx0" brushRef="#br0">14446 17614 7946,'0'-8'-486,"0"2"1,6 8 556,3 2 0,-1-2 27,2 3 0,-1-4-210,6-1-93,-1 0 1,0 0 106,0 0 1,-4 0-233,-1 0 28,-6-6 302,4 4 0,-7-4 0,0 6 0</inkml:trace>
  <inkml:trace contextRef="#ctx0" brushRef="#br0">14517 17657 7946,'0'14'0,"0"0"0,-5-4-181,0-1 0,1 1 134,4 4 1,0 0 294,0 0 1,0 2-130,0 3 0,0-3-38,0 3 0,0 1-1,0-1 1,0 0-6,0-5 1,0 1 69,0-1-192,0 0 1,1-1-89,4-4 1,-2-2 5,6-7 1,1-7-131,4-2 0,-3-4 19,3-1 1,-7 0-102,7-1 1,-3-3 9,3-1 331,-6 0 0,5 4 0,-5 1 0</inkml:trace>
  <inkml:trace contextRef="#ctx0" brushRef="#br0">14673 17685 7946,'2'8'0,"2"-3"0,-2 3-124,3 1 0,-4-1-194,-1 2 0,0 1 236,0 8 0,0-7 274,0 7 1,-1-11 187,-4 6 0,-1-3-352,-4 4 0,-1-6-11,6 1 1,-1-6-42,1 6-248,4-7 107,-12 3-48,12-6 1,-4-1-71,10-4 0,-2-1 124,6-4 1,-1-2 111,2 2 1,2 4-53,-2 1 52,2 3 1,3 2 73,-1 0 1,-2 2 202,-2 3 0,1 3-63,-6 6 1,-1 2 137,-4 3 0,5 3 50,0 6 1,-2 7-89,-8 3 0,2 3-48,-6 2 0,6-2-29,-2-4 0,-2 3-46,3-7 0,-3-1-49,3-9 0,2-2-215,-3-7 64,4 0 0,-1-6 29,-3-3 1,2-3-39,-6-2 1,-1 0 51,-4 0 1,0-5-174,0 0 0,-1-4-155,1 4 0,-5-5-133,0 6 0,0-6 135,5 5 0,5-4-56,-1 4 1,2-6 394,-1 2 0,3-10 0,6-3 0</inkml:trace>
  <inkml:trace contextRef="#ctx0" brushRef="#br0">14972 17145 8033,'0'-8'62,"0"2"1,0 7-81,0 4 0,4 9 127,1 10 0,0 3 151,-5 1 0,0 2-88,0 3 1,0-1-1,0 6 1,0-5 2,0 5 1,-2-2-26,-2 2 0,0 2-135,-5-7 0,1 5 105,-1-5 0,-2-6-83,6-8-65,-6-3-321,9-2 203,-4-6 1,6-10-111,0-12 0,0-2-44,0-8 0,6 1-99,4-6 0,2-4 29,3 0 1,-1 0 54,0 4 1,0 6 154,0-1 10,1 7 229,-1-4 0,-2 15 49,-2 6 0,-4 12 284,-6 12 1,2 5-89,3 4 1,-4 1 122,4 4 0,-4 2-118,-1-7 0,0 3-4,0-7 1,0 2-346,0-7 1,2-3-122,3-2 0,-2-10-280,6-4 0,-4-4-256,5-1 159,-1 0 1,4-8 94,-4-6 1,2-5-268,-6-4 690,0-4 0,1 5 0,2-7 0</inkml:trace>
  <inkml:trace contextRef="#ctx0" brushRef="#br0">15171 17358 8033,'12'2'44,"-2"3"0,1 2 152,-6 8 1,4-1-158,-4 0 1,4 0-20,-4 1 0,1 2-68,-1-3 0,-3 8 69,2-8 1,-2-1-212,-2-3 201,0-1 0,-2 1-108,-2-1 1,1-6-397,-7 2 67,7-4 118,-10-1 191,12-6 92,-6 5 0,7-4 55,0 10 0,0-2 151,0 6 0,0 2-105,0 8 0,5-3 107,0 3 0,1-2 69,-1 2 1,-3-3-38,2 3 0,-2-2 44,-2 2 1,0-3 22,0 3-299,0-3 0,0-2-31,0 0 0,0-4-322,0-1 223,0-5-26,-6 2 0,4-8-290,-3-2 1,4-9-344,1-6 806,0-6 0,0 3 0,0-7 0</inkml:trace>
  <inkml:trace contextRef="#ctx0" brushRef="#br0">15356 17586 8033,'19'0'0,"0"0"0,6 1 25,-2 4 0,3-3 100,-3 2 1,4-4-122,-3-4 0,1 0 73,-1-5 0,1 4-105,-6-4 1,-1 4 67,-9-4-231,4 5 1,-10-2-647,6 6 748,-5 0 1,-11 6-1,-9 2 1</inkml:trace>
  <inkml:trace contextRef="#ctx0" brushRef="#br0">15540 17330 8028,'13'1'-26,"-3"4"0,-3 5 154,-2 9 1,-3 3 128,3 6 0,1 7 177,-1 3 0,-1 3-467,-4 1 1,0-4 65,0 0 0,0-6-601,0 1 1,0-4 149,0-6 418,7-2 0,1-7 0,6 0 0</inkml:trace>
  <inkml:trace contextRef="#ctx0" brushRef="#br0">16024 17316 7368,'0'15'1115,"0"4"1,-2 2-769,-2 3 0,-4 2-159,-7-2 0,1 5-81,0 4 1,-2-2-140,-3 7 1,3-6-362,-3 1 1,4-3 118,0-2-71,1-5 1,0-4-92,0-10 1,4-3-171,1-6 0,4-8 240,-4-6 1,1-6 365,-2-9 0,4 1 0,0-7 0,-2-1 0</inkml:trace>
  <inkml:trace contextRef="#ctx0" brushRef="#br0">15896 17173 7937,'28'2'-65,"1"3"1,-2 3 0,-4 6 0,-2 5 461,-7 0 1,0 6-85,0-1 0,-4 3 205,-1 1 0,1-4-156,4-1 0,-4 0-307,-1 0 0,1 3-188,4-8 1,0 6-499,0-5 0,-1 5 459,-4-5 172,4 0 0,-5 1 0,6 2 0</inkml:trace>
  <inkml:trace contextRef="#ctx0" brushRef="#br0">16351 17216 7854,'6'14'64,"-3"1"-32,7-1 1,-5-2 441,4-2 1,0 7-131,6-3 0,-1 4 80,0-4 1,0 2-199,1 3 0,-3 1-134,-2 4 1,1 4 75,-7 1 0,1 2-175,-5 12 1,-8-8-58,-6 8 1,-2-4-345,-7 4 0,4-7 408,-5-3 0,-6 3 0,-6 1 0</inkml:trace>
  <inkml:trace contextRef="#ctx0" brushRef="#br0">16763 17230 7921,'2'-8'-31,"2"4"181,-2 2 0,6 10 1,-5 5 91,2 4 0,4 10-173,-4 1 0,0 1 84,-5 4 0,0 3-4,0 2 1,0 3 41,0 2 1,0 3-161,0-4 1,0-1-15,0-7 1,0-11-103,0 1 0,0-7-4,0-2-71,0-8 1,5-2-57,-1-10 1,6-4 97,-5-10 1,6-8-67,-2-6 1,8-13-15,2-1 0,2-2-312,-2-3 1,-3 1 154,3-1 1,1 5 174,-1 9 1,0 5 235,-5 9 1,-4 5 166,-1 9-85,-6 4 0,4 14-75,-7 6 0,0 7 471,0 7 0,-2 5 16,-3 1 0,4 3 54,-4-3 0,2 4-229,-2-5 0,4 5-73,-4-5 1,5-2-264,5-7 1,-2 0 121,6-10 1,1 2-104,4-12 1,0 1 62,0-5 1,2-12-334,3-7 0,3-8 159,7-6 0,-1-4-406,1-5 0,-1-1 69,0 0 1,-5 7-99,-4 3 0,-4 1 117,0-1 1,-8 8-435,-2-4-301,-3 10 1106,-2-1 0,-7 12 0,-7 2 0,-8 6 0</inkml:trace>
  <inkml:trace contextRef="#ctx0" brushRef="#br0">17460 17287 7921,'8'6'0,"-2"2"0,-6 7 0,0 4-185,0 0 1,0 1 111,0-1 1,-5 2 180,1 2 0,-6-1-99,5-3 1,-1-3-328,1 3 1,2-3 23,-6-2 1,4-1 293,-5-4 0,1 10 0,-5-3 0</inkml:trace>
  <inkml:trace contextRef="#ctx0" brushRef="#br0">17332 17628 7921,'8'0'-522,"4"0"0,-8-1 730,5-4 1,-4 2-99,4-7 1,1 1-43,4-5 1,-5 4-8,1 1 0,-1 1 91,6-2 0,-6 4-43,1 6-59,-1 0 1,1 3 46,-1 7 0,-6 1 13,2 12 1,-5 3 182,-5 7 0,-1 2-69,-4 3 1,-2 3 97,2-3 0,-1 3-50,2 1 1,-2-1-13,6-3 0,-5 2-89,6-7 1,-3 3-75,3-7 0,2 1 125,-3-11-445,4 0-465,1-12 543,0 0 0,0-18-342,0-3 1,0-5 193,0 0 1,-2-3-263,-3-7 1,-1 1 146,-3-1 1,-4 4 0,4-4 1,-4 3 132,-1-12 0,-1-2 274,1-7 0,0-4 0,0-6 0</inkml:trace>
  <inkml:trace contextRef="#ctx0" brushRef="#br0">17574 16903 7921,'14'0'0,"0"0"0,-1 7-9,-4 2 1,-1 5 43,-3 5 1,-4-1 418,4 5 0,-3-4-133,-2 5 0,-2-5-195,-3 5 1,-3-5-54,-6 4 1,0-4-196,0 5 0,0-7-68,-1 2 0,1-8 140,0-1 1,4-5-35,1 4 102,6-6-80,-4 4 0,14-6 31,2 4 0,5-4 49,5 4 0,4-3-150,5-2 1,0 0-224,1 0 0,4 0-771,0 0 1126,0 0 0,2 6 0,1 2 0</inkml:trace>
  <inkml:trace contextRef="#ctx0" brushRef="#br0">18114 17472 7885,'14'0'889,"2"0"-692,3 0 0,-3 0 18,3 0 0,3 0-172,1 0 0,0 0-137,0 0 1,-4 0-280,5 0 1,-7-5-246,2 1-347,-3-1 965,-8 5 0,5-7 0,-6 0 0</inkml:trace>
  <inkml:trace contextRef="#ctx0" brushRef="#br0">18185 17145 7885,'8'6'-238,"-2"4"471,-6 9 1,0 3 399,0 6 1,0 7-182,0 3 0,0 9-15,0 5 0,0-1-319,0 1 1,0-1 58,0 1 0,0 0-844,0-9 1,0 1 217,0-11 449,0 0 0,0-11 0,0-1 0</inkml:trace>
  <inkml:trace contextRef="#ctx0" brushRef="#br0">18640 17145 7886,'14'0'0,"5"6"-47,0 4 1,6 2 129,-1 3 1,-2 5-152,2 4 1,-5 3 117,4 1 1,-5 5 57,1 1 0,-3-1-100,-2-5 1,0-1-107,0-3 1,-1 1-237,-4-6 0,2 5 154,-6-5 0,0-1-357,-5-3 537,0-7 0,0-2 0,0-6 0</inkml:trace>
  <inkml:trace contextRef="#ctx0" brushRef="#br0">19123 17131 7886,'0'14'0,"0"-5"-171,0 1 1,-6 4 82,-3 5 1,-4 6 554,-1-1 0,-2 0-117,-3 4 1,2 2-42,-7 8 1,0 10-88,-4-1 1,-1 3-23,1 7 1,1-3-220,3 8 1,4-5 47,6-5 0,-1-5-396,1-9 0,5-3 134,-1-7-1394,7-6 888,-3-1 739,6-20 0,6-9 0,2-14 0</inkml:trace>
  <inkml:trace contextRef="#ctx0" brushRef="#br0">19194 17344 7988,'21'2'0,"3"2"0,2-2-359,3 3 1,-5 1 79,-1-1 0,1-1 765,4-4 1,1-1-221,-1-4 1,1 2-179,-1-6 0,-4 1-198,0-2 0,-12 2-490,2 3 456,-3 4 144,-3-5 0,-8 6 0,-8 0 0</inkml:trace>
  <inkml:trace contextRef="#ctx0" brushRef="#br0">19408 17387 7988,'0'14'-158,"0"0"1,4 5 853,1 0 0,0 13-167,-5 1 1,0 6 42,0 4 0,-5 1-455,0 4 0,-1-3 64,1 7 1,2-6-360,-6 2 0,4 1 169,-5-2-114,7-6 1,-9 0-1,4-4 1</inkml:trace>
  <inkml:trace contextRef="#ctx0" brushRef="#br0">17886 17003 7888,'0'-10'-117,"0"1"1,0 4-1,2-3-158,3 2 0,3 1 524,6 5 0,0 0-64,0 0 0,2 0-131,3 0 0,-3 0-49,3 0-94,-3 0 0,-2 5-41,0 0 1,-6 6 90,-3-2 1,-4 4-69,-1 1 0,0 0 85,0 0 1,0 1-20,0-1 0,-1 6 50,-4 4 1,2 1 141,-7-1 0,7 8-62,-2-4 1,4 5 180,1 0 0,0 4-14,0 5 1,0 1-111,0 0 0,0 4-69,0 1 1,0 2 54,0-7 0,0-4-176,0-10 1,0-1 31,0 1-1,0-7 30,0-3 0,-7-8 65,-2-2 0,-4-6 7,-1 2 0,-5-3-162,0-2 1,-11 0 77,2 0 0,-15 0-134,0 0 0,-4 0-153,0 0 1,4 0 281,0 0 0,-12 6 0,3 2 0</inkml:trace>
  <inkml:trace contextRef="#ctx0" brushRef="#br0">24512 6980 8071,'0'-41'197,"0"3"-197,6-3 0,-4 11-347,2-3 162,-2 3 1,-2 3 313,0 3 1,-2-1 350,-2 6 0,-4-4-166,-6 4 0,-2 0-151,-3 4 0,3 6 314,-3-1 1,3 7-112,2-1 1,0 2-97,0 2 0,-5 2-109,0 2 1,-2 11-83,2 8 0,-1 10 68,-4 5 1,-3 10-126,3 4 0,2 5-124,-1 4 0,5 4 225,-1 6 0,4-5 101,0 1 0,3-4-106,2 8 1,4-9-51,6 4 1,0-12 16,0-7 1,6-9-162,4-5 0,7-9 122,2-5 1,6-8-136,-1-2 0,-2-7-254,2-2 1,-1-8 143,6-11 0,-1-5 102,1-9 1,-1-2-166,1-2 1,-6-3 153,1 7 1,-7 0 34,2 4 0,-4 7 160,-6 3 0,2 3-131,-6 2 143,0 6 337,-5 2-98,0 6-23,0 0 1,0 11-92,0 3 0,0 10 231,0 0 1,1 3-169,4 1 0,-3 0-109,2 1 0,3-2-300,-3-4 1,3 3-468,-3-7 1,3 0-1031,2-5 0,2 0 1619,-6 0 0,6 0 0,-3 1 0</inkml:trace>
  <inkml:trace contextRef="#ctx0" brushRef="#br0">24810 7066 8891,'0'14'901,"0"0"-755,0 0 0,0 0-80,0 1 1,-4-1-122,-1 0 0,0 2-135,5 3 1,-6-3-416,-4 3 0,-1-2-194,2 2 0,-9-2 384,4 7 0,-3-5 415,3 5 0,-7-7 0,-1 4 0</inkml:trace>
  <inkml:trace contextRef="#ctx0" brushRef="#br0">24640 7449 8036,'-8'7'-903,"2"-6"0,7 6 972,4-7 0,3-2 656,6-3 0,0-3-461,0-6 1,5-5-35,0 0 0,0 0-292,-4 5 0,3 0 120,1 0-37,0-1 0,-4 8 78,-1 2 1,-6 5-84,-4 5 1,-2 4 308,-2 10 1,0 9-155,0 10 0,0 5 243,0 4 1,-5-1-76,1 6 1,-1-1-61,5 1 1,-2-3-33,-2-6 1,2-5-151,-3-1 1,4-3-10,1 4 0,0-12-414,0 3 78,0-10-203,0 1 240,0-6 1,0-7 51,0-7 0,-7-7-59,-2-7 1,-5 0 63,-5 0 1,3-5-321,-3 0 1,3-6-21,2 1 0,0-3-155,-1-1 0,3-7 649,2-3 0,4-3 0,6-2 0</inkml:trace>
  <inkml:trace contextRef="#ctx0" brushRef="#br0">25166 7208 8036,'20'0'0,"-4"4"0,3 1 0,-3 2 492,-2-3 1,2-1-157,3 7 0,-3-7-334,3 2 0,1-4-638,-1-1 0,5 0 300,-5 0 1,0-4-385,-5-1 720,0 0 0,0-1 0,1-2 0</inkml:trace>
  <inkml:trace contextRef="#ctx0" brushRef="#br0">25208 7449 8036,'0'15'-86,"0"-6"86,0 1 0,2-7 753,3 1 0,-2-2-222,6-2 0,6 0-67,4 0 0,1 0-340,-1 0 1,-1 0 105,5 0 0,-4-2-511,5-2 0,-7 2 220,2-3 1,-3 4 202,-2 1 1,-4 1 165,-1 4-308,-6 3 0,10 13 0,-5 1 0</inkml:trace>
  <inkml:trace contextRef="#ctx0" brushRef="#br0">26076 6938 8038,'-8'-8'759,"2"1"-328,6 7 0,6 0-139,3 0 1,4 5-149,1 0 0,7 6 100,2-2 1,6-2-148,4-3 1,3-2-57,7-2 1,0 0-163,-1 0 1,-1-2-535,-3-2 0,-4 2 64,-11-3-752,-2 4 937,-13 1 1,-5 0-13,-13 0 1,-5 6 417,-14 4 0,-6 2 0,-3 2 0,-4 1-57,-6-1 1,4 5-84,-3 0 1,7 0 492,2-5 0,8-5-199,2 1 1,6-2 980,8 1-780,-1-2 1,7-6 17,4 4 0,4-3-121,4 2 1,4-2-51,7-2 0,5 0-58,4 0 0,4 0-264,5 0 0,2 1-88,3 4 1,2-3 127,-7 2 1,0 4-53,-5 2 0,-6-2 8,-3 1 0,-9 1 68,-5 4 1,-4 0 20,-1 0 1,-8 1 33,-6-1 1,-8 5 0,-11 0 0,-2 6 10,-3-1 0,-3 3 279,3 1 1,3 0-85,2 1 1,8-5 345,1-1-337,7-5 1,3 2-101,9-6 34,3-6 1,10-1-354,6-7 0,7 0-80,7 0 1,2-7-172,4-2 0,5-4-383,4-1 1,1 0-64,-11-1 902,0 8 0,2-12 0,1 3 0</inkml:trace>
  <inkml:trace contextRef="#ctx0" brushRef="#br0">26687 7080 8260,'-5'16'-115,"1"3"0,-7-2 646,1 7 1,-4-5-177,-5 4 1,-2 1-412,-2 4 0,-4-1 18,3-3 1,4 1-380,1-6-118,9 0 197,4-5 0,7-6 140,4-3 0,3-3 37,6-2 0,2 0 155,3 0 1,-3 0-160,3 0 440,-3 0 1,-2 4 38,0 1 0,-6 8 184,-3 1 1,-4 0-122,-1 5 1,0 3 44,0 2 0,-1 1-68,-4-1 1,2 1-68,-7-6 0,6 5-293,-6-5 184,7 0-1186,-3-5 495,6 0 1,0-8-243,0-6 1,6-6 302,3-8 0,2-2 452,-1-3 0,3 3 0,-6-4 0</inkml:trace>
  <inkml:trace contextRef="#ctx0" brushRef="#br0">27014 7435 7961,'-14'0'237,"0"0"0,4 0-150,1 0 0,-1 0 135,-4 0 1,0 7-28,0 2 0,-1 2 27,1-1 1,0 4-104,0 0 1,0 2 88,-1 7 0,6-4-35,-1 5 1,7-2-43,-2 2 0,4 1-161,1-6 0,1 0-189,4-5 0,3-4 167,6-1 1,2-6-368,3 2 1,-2-3 194,7-2 1,-6 0-233,0 0 1,-2-5-211,-2 0 322,1-6 1,-7 8-365,-4-6 708,-2 5 0,-10-7 0,-6 7 0,-2-1 0,-8 5 0,5 0 0,-4 0 0,5 0 0,-1 0 0,4 0 0,0 0 101,1 0 523,6 0 12,2 0-185,19 0 1,-2-2-408,12-2 1,1 0 95,4-5 0,1 1-611,-1-1 1,1-4 112,-1 3 358,1-2 0,-1-2 0,0-1 0</inkml:trace>
  <inkml:trace contextRef="#ctx0" brushRef="#br0">27199 7506 7961,'22'-8'-353,"-1"-6"294,-7 0 1,5 0 17,0-5 0,4 3 28,-4 2 0,0 0-114,-4-1 0,-1 3 66,0 2-831,-6-2 892,-2 4 0,-6 0 0,0 1 0</inkml:trace>
  <inkml:trace contextRef="#ctx0" brushRef="#br0">27313 7407 7961,'6'-14'-179,"-4"6"879,4 1-475,0 7 0,-4 2-110,3 3 1,-4 4-139,-1 10 0,-5 2 20,1 2 1,-6 4 85,5-3 0,-1 3-110,1 1 0,4-4 82,-4 0 1,4-6-568,1 6 0,-5-6 240,0 1 0,0-8-750,5-2 1022,0-6 0,-6 10 0,-2-5 0</inkml:trace>
  <inkml:trace contextRef="#ctx0" brushRef="#br0">27085 7890 8510,'14'0'517,"1"-6"-88,-1-4 0,5-2-432,0-3 0,5-3 147,-6-1 0,6-2-476,-5 2 1,5 3 201,-5-3 0,0 4-627,-5 0 0,-1 1 757,-4 0 0,4 0 0,-5-1 0</inkml:trace>
  <inkml:trace contextRef="#ctx0" brushRef="#br0">27512 7464 7961,'12'-10'0,"-2"1"0,-2 6 431,-3-2 0,-4 5-23,4 5 1,-4 4-190,-1 10 1,-6-2-85,-3 7 1,-4-2-103,-1 2 0,0-2 58,-1-3 1,3-3-93,2 3 0,-1 1-76,6-1 1,-4-5-360,4-4 1,0-5-846,5 4 893,0-6 0,2 2 103,3-10 0,3 2 156,6-6 0,-1-1 96,-4-4 1,4 1-56,-4 4 0,4-2 157,1 6 1,-5 0 152,1 5 186,-1 0 0,4 2 120,-3 3 1,-4 4-193,-6 10 0,0 3 67,0 7 0,-2-1-99,-2 0 0,0 1 74,-5-1 1,1 1-106,-1-1 1,-4 5-151,3 0 0,-2-1-129,-2-8 0,-1-4 41,1-6 1,0-1-270,0-3 1,-1-4 147,1-6 0,0-8-585,0-6 1,0-2 333,-1-8 0,3 1-625,2-6 962,-2 1 0,4-13 0,-6-4 0</inkml:trace>
  <inkml:trace contextRef="#ctx0" brushRef="#br0">28365 6966 7866,'0'-19'-200,"0"0"0,-5-1-343,0 1 0,1 3 791,4-3 0,-5-2-98,0 2 1,-1 0 96,1 5 0,-3 0 14,-6 0 1,4 0 67,1-1 0,0 7-96,-6 4 0,0 2 115,-4 2 0,1 2-109,-6 2 1,2 11 84,-1 8 1,-4 6-94,3 4 1,4 3 1,1 7 1,0-5-219,4 0 0,0-7 121,10 3 0,0-11-390,5-4 75,0-3 1,6-8-3,4-3 0,7-5-239,2-5 0,8-3 184,2-6 0,1-7-153,8-2 1,-5-4 84,5-2 0,-5-4-227,5 0 0,-8-5 125,-2 5 0,-1 1 68,-8 9 1,-2 2 214,-7 7 319,2 0-214,-10 6 0,4 12 147,-6 11 1,-6 10 621,-3 3 0,1 7-336,-2 8 0,1-1 290,-6 1 1,1 4-216,0 1 1,0-1-296,0-4 1,4-2-112,1-3 1,4 1-165,-5-6 1,7-4-93,-1-5 0,2-7 139,2 2 1,0-3-1114,0-2 486,0-6-683,0-2 899,0-6 0,0-6 444,0-4 0,0-9 0,0-3 0</inkml:trace>
  <inkml:trace contextRef="#ctx0" brushRef="#br0">28578 6938 7886,'8'-7'-211,"-2"6"0,-1-4 599,0 10 0,0 3-204,-5 6 1,-5 0-428,0 0 1,-4 0 175,4 1 1,-6 0-65,1 4 1,-2-3-24,-3 3 0,6-3-190,-1-2 1,7 0-11,-1 1 0,2-6 354,2 1 0,0-7 0,0 9 0,0-10 0,0 4 0,0-6 1376,0 0-1311,0 7-35,0-6-51,0 6 0,0-6 100,0 4 45,0-4-54,0 6 160,0-7 631,0 0-697,6 0-229,-4 0 119,11 0-125,-6 0 0,8 0 83,-1 0 0,0 0-16,0 0 0,1 0-113,-1 0 51,0 0 0,0 0-6,0 0-2,-6 0 67,5 0-27,-11 0 29,4 0 6,-6 6 0,-5-3 6,0 7 1,1-6-2,4 6 0,-7-1 0,6 6 103,-4-1 0,-1 0-103,1 0 0,0 0 192,5 1 1,-5 4-107,1 0 1,-6 6 40,5-1 1,-1 2 2,1 3 0,2 4 11,-6 0 0,4 0 10,-4-4 0,5-6-9,0 1 0,1-2-53,-2 2 0,3 1-4,-3-6 1,4 0 93,1-5 13,-6-6-71,4 5 1,-4-13-81,6 0 1,1-3-2,4-11 0,3 1-201,6-11 1,2 2-370,3-2 1,-3-2-11,3 2 1,1-3 533,-1-1 0,0-1 0,-5 1 0</inkml:trace>
  <inkml:trace contextRef="#ctx0" brushRef="#br0">28336 7478 7900,'-9'-8'-641,"-1"3"0,6-1 369,-6 1 291,7-6 0,-5 5 383,3-4-152,4-2-101,-5 4 0,7-5 19,4 4 0,-4-4 196,12 5-161,-11 0-60,10 2 0,-10 7-19,3 4 1,-4 5 106,-1 9 1,-5-2-54,1 7 0,-7-1 32,1 6 0,-4-5-87,-5-1 0,3-1 4,-3 2 0,3-5-44,2-10 0,0 3 58,0-8 0,0 1-212,-1-5 1,1-6 122,0-4 0,0-4-375,-1-5 0,3-3-116,2-7 0,-1-1-320,7-3 0,-1 3 759,5-3 0,0-3 0,0-1 0</inkml:trace>
  <inkml:trace contextRef="#ctx0" brushRef="#br0">29516 6739 7902,'-7'0'214,"-6"0"0,10 6 64,-7 3 0,6 7 0,-6 8 0,5 1 97,-4 13-212,-1-6 0,-2 9 0,2-3 0,-2-2-80,2 2 0,-1-7-34,2 3 0,-4-4-230,4-2 0,1 1-520,-2-1 1,5-4 384,-4-1 0,6-5-473,-2 1 1,3-8 35,2-2 753,0-6 0,-6 4 0,-2-7 0</inkml:trace>
  <inkml:trace contextRef="#ctx0" brushRef="#br0">29403 7236 7902,'28'-9'-100,"1"-1"0,4 1-151,0-5 1,5-1 200,-5 1 0,5 0 50,-5 0 0,5-2-45,-5-3 1,0 3 37,-4-3 0,-2 3 7,-4 2 0,4 0 0,-5 0 0</inkml:trace>
  <inkml:trace contextRef="#ctx0" brushRef="#br0">29929 6540 8108,'0'20'840,"-2"2"-409,-3 7 1,2 7-166,-6 7 1,1 7 211,-2 12 1,-2-2-176,2 6 1,2-6 53,-1 2 1,4-4-223,-4-1 0,1-2-97,-2-3 1,-1-1-585,7-4 1,-6-9 378,5 0 0,-1-6-380,1-4 0,4-4 282,-4 0 1,2-12 264,-2 3 0,3-4 0,-4 3 0</inkml:trace>
  <inkml:trace contextRef="#ctx0" brushRef="#br0">30114 7108 7925,'9'0'117,"1"0"0,-7 2 289,1 3 0,3-2-236,-2 6 0,1 1-143,-1 4 0,-4 0-489,4 0 1,-5 1 297,-5-1 1,-3-5-141,-6 1 0,-5-1 98,0 5 0,-6-1 160,1-4 0,2 3-57,-2-8 1,7 6 11,-2-6-38,3 8 306,8-11-97,2 5 1,12-6-80,4 0 1,9 0 23,4 0 1,-2 0-16,-2 0 1,1 2 196,-1 3 0,0 3 29,-4 6 0,-7 5 47,-4 0 1,-2 8-59,-2 1 0,-2 2 78,-2 8 0,-6-5 93,-9 5 1,3-5-131,-3 5 0,4-6-44,0 1 0,3-9 41,2-5-327,-2-4 45,10-7-177,-4-1 1,6-18-38,0-4 1,0-8-291,0-1 0,1-3-292,4-1 0,-3-6 314,2 1 0,4-9-275,2 4 776,2-6 0,3 7 0,-1-5 0</inkml:trace>
  <inkml:trace contextRef="#ctx0" brushRef="#br0">30412 7066 7924,'10'0'-48,"-1"0"0,1 0-102,4 0 0,6 0 172,4 0 0,5-5 21,4 0 0,-2 0-28,7 5 1,-6-4 7,1-1 0,-5 0-689,-4 5 209,-3 0 457,-7 0 0,-13 6 0,-2 2 0</inkml:trace>
  <inkml:trace contextRef="#ctx0" brushRef="#br0">30384 7293 7924,'0'8'491,"0"5"0,8-12-306,6 4 0,2-4 20,7-1 0,7 0-234,8 0 1,8-4 117,2-1 1,5-6-547,-1 1 1,-3 3 232,-1-3 1,-9 2-902,-1-1 1125,-13 2 0,9 1 0,-12-2 0</inkml:trace>
  <inkml:trace contextRef="#ctx0" brushRef="#br0">30967 6611 8134,'-15'-8'580,"6"1"-100,0 7-264,5 0-21,-2 0 0,6 2 70,0 3 0,8-2-25,6 6 0,4-5-113,10 0 0,0-2-73,15-2 0,-2 0-170,11 0 1,-6 0-12,1 0 0,-4 0-419,-5 0 0,-10 0 187,-9 0 196,-3 0 1,-8 1-387,-3 4 0,-10 3 181,-4 6 0,-10 1 114,-5-1 1,-4 2 139,-6 2 0,-2 0 164,-7 6 0,2-2-124,3 1 0,2 3 181,3-7 0,4 0-77,1-5 0,1-2 177,8-2 741,0 2-439,11-10-109,2 4 1,14-10-136,6-1 0,7 0-239,7 5 1,1 0 78,-1 0 0,5 2-169,0 2 1,2 0 39,-2 5 0,-9 1 91,0 4 0,-4 0-213,-6 0 0,2 0 81,-11 1 0,-2 0 51,-8 4 0,-6-1 31,-12 6 0,-3-1 1,-12 6 1,-4-1 61,-6 1 1,1 1 3,4 3 1,7-3 313,3 3 0,6-8-86,8-1 0,2-12 301,12 3-386,0-4 1,18 1-279,6-2 1,6-5-31,3-10 0,9-3-143,5-6 1,3 0 33,7-1 1,-5 3-185,5 2 0,-11-1-703,2 6 0,-10 1 408,0 4 0,-4 0-166,-5 0 835,-4 0 0,-6 0 0,1 0 0</inkml:trace>
  <inkml:trace contextRef="#ctx0" brushRef="#br0">31564 7009 7980,'-14'0'861,"-1"0"-216,1 0-523,6 0 166,2 0-326,12 6 54,2-4 1,2 9-213,-1-7 1,-6 7-1,2-1 0,-3-2 150,-2 1 0,-5 1-208,0 4 1,-11 5 31,2 0 1,-8 5 64,3-5 1,-5 0 90,5-5 1,-4 3 1,4-3 1,5 4 90,4-9 1,2-1-93,-1 2 184,2-7-119,7 3 0,7-6 76,2 0 0,5 0 10,5 0 0,-3 0 1,3 0 0,-2 0-20,2 0 1,-4 2 80,-1 2 1,-2 4-53,-7 6 1,0 2 8,-5 3 1,0 3 169,0 7 0,-2-1-53,-2 1 0,0-1-12,-5 0 1,4-4 18,-4 0-64,6-7-162,-4 4-244,7-13 0,2-4-434,3-8 0,3-4 341,6-6 1,0-7-1041,0-3 1374,0 4 0,1-13 0,-1 3 0</inkml:trace>
  <inkml:trace contextRef="#ctx0" brushRef="#br0">31834 7066 8781,'-21'14'-150,"6"6"-227,-4 4 0,-3-2 338,-2 2 1,-1 0-26,1 4 1,-1 0 312,6 1 1,0 4 74,4 0 0,3 0 84,2-4 1,4-1-315,6 1 1,0-3-232,0-2 0,6-5-35,4-9 0,2 1 115,3-7 0,5 0-340,4-9 1,3-8 152,1-6 1,-1-4-217,-3 4 0,1 0 99,-6 4 1,-6 6 360,-9-1 0,-2 1 0,-2 1 0,0 2 0</inkml:trace>
  <inkml:trace contextRef="#ctx0" brushRef="#br0">31649 7421 7980,'-9'0'259,"-1"0"613,7 0-656,-3 0 1,7-2-38,4-2 1,9 0 73,10-5 0,3 4-29,1-4 1,5 1-1,1-2 1,-1 4 168,-5 6-393,1 0 0,-1 0 0,0 0 0</inkml:trace>
  <inkml:trace contextRef="#ctx0" brushRef="#br0">32104 7151 8165,'-6'-8'-695,"-2"-3"800,-6 6 539,6-6-29,-5 10-180,12-6-395,-6 7 1,14 0-2,2 0 0,4 0-95,1 0 1,5 0 29,0 0 0,6 0-242,-1 0 1,3-5 122,1 1 0,-6-1-472,-3 5-691,3 0 1308,-6 0 0,-2 0 0,-7 0 0</inkml:trace>
  <inkml:trace contextRef="#ctx0" brushRef="#br0">32204 7151 7690,'0'9'60,"0"1"1,6-1 1,-4 6-55,2-1 1,-2 5 24,-2 0 0,-6 1 9,-4-1 1,-3 2 37,-1 2 0,5 4-64,-1-3 0,1-4 120,-5-1-125,6 4 0,1-8-22,7 4-49,0-9 1,2-4-3,3-6 1,3 0-92,6 0 1,2-6-235,3-4 0,-4-2 388,4-3 0,3-5 0,0-2 0</inkml:trace>
  <inkml:trace contextRef="#ctx0" brushRef="#br0">32502 7165 8102,'-14'14'62,"0"1"1,-2 0-655,-3 4 1,2-1 169,-7 5 0,5-4 214,-5 5 1,5-2 267,-4 2 0,5-2-78,-1-3 0,5-8 434,5 3 1,-2-8-30,6 4-115,0-7-298,5 3 0,6-12-11,4-3 1,4 1 11,5-2 1,-2 2-162,7-1 0,-2-2 200,2 6 1,1 0-8,-6 5 0,2 7 149,-2 2 1,-8 10-123,3 5 1,-9 7 65,-1 3 1,-4 3-80,-4-3 1,1 4 288,-7-5 0,1 5-35,-6-5 1,1 5 38,0-5 0,0-5-50,-1-4 1,1-5-56,0 5 0,0-7-45,0 2 0,-1-10 25,1-4 1,0-3-94,0-2 54,-1 0 0,3-7-340,2-2 0,-1-4-137,7-1 1,-6-6-285,5-4 1,1 2 165,4-2 1,0 0-240,0-4 0,0 0 307,0-1 0,6 2 377,3 4 0,4-11 0,1 4 0</inkml:trace>
  <inkml:trace contextRef="#ctx0" brushRef="#br0">33000 6397 8258,'-14'0'-85,"-1"0"0,1 7 79,0 2 1,4 10 201,1 5 0,1 3-98,-1 1 1,-4 2 389,3 3 1,-1 5-20,2 10 1,-4-3-30,4 8 0,1-1-186,-2 5 0,6-5-52,-6 0 0,6-6-237,-6 1 0,5-8 133,-4-1 1,6-8-224,-2-1 0,3-2-95,2-8 1,0-5-369,0-5 361,0-6 0,5 2-99,0-10 0,6-2 126,-2-8 0,4-5-109,1-4 0,0-3-20,1-1 0,0-5 33,4 0 0,-3-1 246,3 6 0,-3 6-105,-2 3 452,0 3-290,1 2 1,-3 12 129,-2 7 0,-4 8 3,-6 6 1,0 3 295,0 6 1,-2-1-118,-2-3 1,1 3-63,-7-4 1,7 2-297,-2-1 0,-1-2-7,1-3 1,0-3-144,5 3 0,-1-5 20,-4-4-259,3 2-98,-4-10 60,6 4 0,0-12-106,0-4 0,0-4 196,0-5 0,6-3 376,4-6 0,3-1 0,1-5 0,0-3 0</inkml:trace>
  <inkml:trace contextRef="#ctx0" brushRef="#br0">33185 6781 8258,'14'-20'15,"0"5"1,-4 3 352,-1 7-270,-6 0 0,4 12 88,-7 2 1,0 5 19,0 5 0,0-1-120,0 5 1,-2 1-254,-3 5 0,-3-6 91,-6 1 0,5-5-184,-1 5 1,2-7-123,-1 2 1,-2-8-123,6-2 206,0-5 0,7 2-165,3-6 343,2 0 0,8-5 32,-1 0 1,0-1 159,0 1-36,1 4 1,-3-4 225,-2 10 1,1 3 129,-7 6 1,1 6-175,-5 4 1,-1 3 263,-4 1 1,2 2-103,-7 4 1,1-3 18,-5 7 0,1-6-51,3 1 0,-1-3 61,7-2 1,-1-6-66,5-3-364,0-3 1,6-8-318,4-3 0,4-15 239,5-4 0,1-10-299,4 1 1,3-4 40,-3-2 356,-4 1 0,7 0 0,-5-1 0</inkml:trace>
  <inkml:trace contextRef="#ctx0" brushRef="#br0">22521 9767 9239,'0'14'58,"7"0"1,1-1-257,6-4 1,2-2 105,3-7 1,3 0-347,6 0 1,-4-2 42,-1-3 0,-5 2-270,1-6 185,-3 5 480,-8-2 0,-10 14 0,-12 6 0,-13 7 0,-11 7 0,2 5 0,-2 1 0,6-1 0,-1-5 0,3-1-56,1-3 0,6 1 136,-1-6 1,11-5 443,-1-4-208,9-7 1,2 3 182,13-6 1,1-1-311,13-4 0,1 2-5,8-7 0,5 2-496,9-1 0,-2-2 220,2 6 1,2-1 91,-2 1 0,1-3 0,-6-6 0</inkml:trace>
  <inkml:trace contextRef="#ctx0" brushRef="#br0">22891 9681 8064,'6'-12'0,"4"2"0,2 4 307,3 6 0,-1 0-30,0 0 0,5 0-200,0 0 1,0 2 113,-5 2 0,5 3-140,0 2 0,0-1 37,-5-3 1,0-4-123,1 4 1,-7-2-63,-4 2 0,-2-2 100,-2 7 1,-2-1-190,-2 5 0,-6 7 79,-9 2 1,-5 6-11,-9 4 0,2-1-8,-7 6 1,1-2-76,0 2 0,3-8-35,11-6 1,7-7 233,6 2 0,7-3 0,-3-2 0</inkml:trace>
  <inkml:trace contextRef="#ctx0" brushRef="#br0">23829 9539 8435,'24'5'788,"0"0"1,4 4-570,5-4 0,7 0-162,-2-5 1,3 0-217,2 0 0,-7 0-341,-3 0 0,-3 0 300,-2 0 0,-5 0-933,-4 0 422,-4 0 281,0 0 1,-9 1 429,-6 4 0,-6 3 0,-9 6 0</inkml:trace>
  <inkml:trace contextRef="#ctx0" brushRef="#br0">23972 9667 8136,'-23'0'82,"3"0"72,6 0 1,7 0 76,7 0 1,13 2-57,11 2 1,3 0 0,1 5 0,5 1-254,0 4 1,1 0 83,-6 0 0,-1-1-10,-3-4 0,1 7 126,-6-6 1,-5 10-256,-5-6 1,-5 4-43,0-4 0,-4 5 39,-4 0 0,-1 5 97,-9-5 1,-4 6-96,-10-1 0,-7 2 166,-3 3 1,-3-2-40,-2-4 1,1 4 170,-1-3 0,7-4-101,3-1 0,4-3 688,5-2-112,10 1-406,8-1 0,19-5-144,6 1 0,12-7-71,7 2 0,5-5-538,4-5 1,2 2 295,3-7 0,-3 2-662,-6-1 886,-1-4 0,-5 5 0,-2-6 0</inkml:trace>
  <inkml:trace contextRef="#ctx0" brushRef="#br0">24597 9568 8692,'14'0'512,"1"0"-585,-1 0 170,-6 0-102,-2 0-103,-6 0 19,0 0 78,0 6 0,-5-3 74,1 7-192,-1-7 168,5 3-773,0-6 405,0 0 329,6 0 0,2-6 0,6-2 0</inkml:trace>
  <inkml:trace contextRef="#ctx0" brushRef="#br0">23787 10421 7968,'0'-15'0,"0"6"-24,0-1 0,6 7 2,4-1 0,2 2 537,2 2 1,1 0-131,-1 0 1,0 0-357,0 0 0,-1 6 62,-4 4 1,-2-2-265,-7 1 1,0 2-12,0 8 0,-2-3-17,-3 3 0,-3-2 75,-6 2 1,-5-5-135,0 1 0,0-1 50,5-5 1,0-1-217,0 2 334,0-7 1,4 3-139,1-6 351,5 0 1,9 0 52,9 0 0,4 2-77,-4 3 1,0 4 117,0 10 1,-4-2-11,-1 7 1,-6 0-132,2 4 0,-3-4 176,-2 0 1,-2-1-43,-3 6 1,2-6-13,-6 1 1,1-7-108,-2 2 0,-1-3-90,7-2 1,-6-4 101,5-1-67,-6-5 0,8 2-433,-6-6 1,6-2 205,-2-2 1,3-4-1171,2-7 1363,0-5 0,0-2 0,0-7 0</inkml:trace>
  <inkml:trace contextRef="#ctx0" brushRef="#br0">23986 10662 7968,'28'0'0,"-4"0"-79,0 0 1,-2-1-131,1-4 1,0 2 214,-5-7 1,-6 7 134,2-2-427,-9 4 222,1 1 1,-9 0-95,-7 0 1,1 6 120,-10 4 1,-3 2 14,-2 3 1,-1 0 67,1 4 0,-1-1 130,6 5 0,0-5-88,5 1 0,6-8 113,3-2 1,5-6 78,5 2 1,9-3-31,10-2 0,4 0-352,5 0 1,-1-7 129,6-2 0,-7 1-571,2-1 0,-4 1 543,-5-2 0,2-2 0,-3 4 0</inkml:trace>
  <inkml:trace contextRef="#ctx0" brushRef="#br0">24355 10577 7928,'0'16'33,"0"3"1,-1 3 603,-4 6 0,2 4-254,-7 6 0,6-2-178,-6 7 0,7-2-262,-2-8 0,4 5-472,1-5 0,0-6-1301,0-8 1042,0-3 788,6-8 0,-4-15 0,4-8 0</inkml:trace>
  <inkml:trace contextRef="#ctx0" brushRef="#br0">24043 9042 8096,'14'-22'0,"0"3"0,7 8-217,2 1 0,9 1 188,1-6 1,0 3 253,-4 2 1,-1 2-398,1 4 1,-6 2-265,1-3 0,-7 8-249,2 2 685,-9 6 0,2 3 0,-4 9 0</inkml:trace>
  <inkml:trace contextRef="#ctx0" brushRef="#br0">24270 9070 7514,'0'29'1188,"0"-1"0,-1 8-827,-4 7 0,-2 0-295,-2 4 1,-7 0 123,7-4 0,-7 3-1348,6-8 1158,4-4 0,-6 1 0,4-6 0</inkml:trace>
  <inkml:trace contextRef="#ctx0" brushRef="#br0">24725 9625 7998,'6'9'419,"4"0"-293,3-5-32,1 2 0,0-4-297,0 2 0,0-2-8,1 3 1,-1-4-224,0-1-375,-6 0 809,5 0 0,-12-6 0,5-2 0</inkml:trace>
  <inkml:trace contextRef="#ctx0" brushRef="#br0">24782 9667 8019,'0'10'-32,"0"-1"1,-2 1 132,-2 4 0,0 6 130,-5 4 1,4 4-15,-4 6 1,-1 2-24,-4 7 1,0-1 36,0 1 1,-5 4-106,0 1 1,0-1 95,5-4 1,-1-1-155,1 1 0,6-7 13,3-2 0,4-4 79,1-2 1,0-6-42,0-3 0,6-5-105,4-4 1,7 1-13,2-6 1,6-2 64,-1-8 0,8 2-528,1-7 0,0-4 230,-5-5 0,-1 0-711,-3 5 1,1 5 304,-6-1 0,0 2 637,-5-1 0,1-4 0,-1 5 0</inkml:trace>
  <inkml:trace contextRef="#ctx0" brushRef="#br0">25607 9596 8045,'0'-14'0,"-2"1"-170,-3 4 0,4-4 206,-4 4 1,2 1 356,-2-2 0,3 6-198,-2-6 0,1 7-42,-2-2 0,2 4-46,-7 1 0,5 0 35,-4 0 0,0 6 15,-6 3 1,1 6 1,0 4 0,-7 3 6,-2 6 1,1 2-77,-2 3 1,2 4 3,-2 5 1,-3 1 36,3 0 0,4 4 2,1 0 0,3 1 18,2-6 0,1-4-27,4 0 1,2-6-40,7 1 0,0-5-60,0-4 1,7 1-29,2-6 0,6-4 12,3-6 0,3-6-225,3 2 0,3-7-268,-4-7 0,3-1 485,-3-9 0,4-3-177,-3-1 1,1-4 11,-1-2 1,-4 6-229,-5-1 0,-1 2 55,0-2 1,-5 4 185,1 5 1,-7 1-217,2 0 417,-4 6 87,-1-5 1,0 13 104,0 0 0,-4 7 22,-1 7 0,-5 2-52,6 3 0,-6 3 266,5 6 1,-4 1-167,4-1 0,-1 1-10,1-1 0,4-1-220,-4-3 0,3 1-257,2-6 1,2 4-35,3-4 1,-2 0-360,6-4 0,-6-6 244,2 1 0,1-6-692,-1 6-843,6-7 1860,-9 3 0,10 1 0,-4 0 0</inkml:trace>
  <inkml:trace contextRef="#ctx0" brushRef="#br0">25877 9852 8814,'0'14'-465,"0"0"0,-7 2 49,-2 3 0,-4 2 174,-1 2 1,0 3-52,0-7 1,1 0 292,4-5 0,-3 0 0,8 0 0,-1 0 0,5-6 0,0 5 0,0-11-96,0 4 0,0-8 257,0-2 307,0 2-199,0-4 168,0 6 772,0 0 1,6-5-1143,4 0 0,2-4 81,3 4 0,0-5-108,4 6 0,-3-6 39,3 6 1,-3-1-297,-2 5 72,0 0-2,1 0 1,-7 1-5,-4 4 1,-2-2 102,-2 7 1,0 4 133,0 5 0,-5 1-93,0-1 0,-6 4 114,2 5 0,-2 2-21,1 3 1,-1-1 135,6 6 0,-4-2-76,4 2 0,1 1-20,4-5 0,0-1-189,0-5 1,0-6 93,0-3 1,1-9-220,4-6 150,-4-2-57,12-2 24,-11-6 1,2-7-114,-8-6 0,-3 0 2,-2 5 0,-4-2-203,4-3 0,-4 2-181,-1-7 1,0 0 194,-1-4 1,8 3 370,2-4 0,-3-2 0,0-12 0</inkml:trace>
  <inkml:trace contextRef="#ctx0" brushRef="#br0">26033 9696 7969,'0'14'235,"0"2"174,0 3 1,0 4-149,0 10 1,-5 2 103,1 3 1,-1 3-3,5-3 0,-5 3-126,0 2 1,1-2-134,4-3 0,-5-5 75,0-9 0,0 1-248,5-6 0,5 0-246,0-5-316,6-6 419,-3-2 1,5-12-133,-4-4 1,4-7 40,-4-2 1,-1-6 27,2 1 1,-3-4-104,3-5 0,3-2 71,-4-3 1,2-2-33,-1 7 1,2-5 282,-2 5 0,-2 6 237,1 8 1,-4 5 108,4 5 133,-6 2 0,5 20-4,-3 6 1,-3 8-180,2 6 0,-4 3 466,-4 7 0,2-2-218,-3-3 0,2 3-82,-2-3 0,4-3-242,-4-2 0,4-5-214,1-4 1,0-4 267,0-5-236,6-1 1,2-6-171,6-3 1,-5-10 116,1-5 0,-1-2-127,6-3 0,2-5 33,-3-4 0,7 2-37,-12-2 1,7 2-12,-7-1 1,4-4-33,1 3 0,1-8-46,-1-1 1,0-5 117,0 5 0,0-6-312,1 1 1,-6-3 103,1-2 1,-6 7-217,6 3 1,-7 9-114,2 5 710,-4 9 0,-1-2 0,0 4 0</inkml:trace>
  <inkml:trace contextRef="#ctx0" brushRef="#br0">26588 9951 7962,'-7'15'-1,"-1"-1"285,-6 0 1,0 0-62,0 1 0,0 4-248,-1-1 1,1 1-60,0-4 1,4-6-216,1 1 80,6-1-134,-4 5 0,7-4-346,0-1 497,0-6 0,7 4-5,2-7 1,-1-5 206,2 0 0,-1-6-106,5 2 1,1 1 138,-1-2 0,-5 2-62,1-1 224,-1-4 125,5 12 1,-4-6 89,-1 7 1,-5 7-143,0 2 0,-2 9 87,-2 1 0,0 6-123,0-1 1,0 2 68,0 3 1,-5 4-110,0 0 0,1 7-25,4-2 1,0-2-181,0 2 1,0-7 43,0 3 0,-5-6-88,0-4 1,0-4 60,5-6-52,0 1 1,-1-3 49,-4-2 1,2-4-26,-7-6 1,6 0-12,-6 0 1,1 0-80,-5 0 1,-2-6-57,-3-4 1,-3 2-265,-7-1 1,1 1-310,-1-1 1,-4-4-13,0 3 754,0-9 0,4-3 0,1-6 0</inkml:trace>
  <inkml:trace contextRef="#ctx0" brushRef="#br0">26900 9880 7935,'-17'5'-291,"3"0"291,3 0 545,3-5-389,2 0 1,7 0 115,4 0 0,7-5-81,7 0 0,11-6-197,-1 2 0,4 1-28,0-2 0,-3 2-145,3-1 0,-3-2-51,-1 6 1,-7 0-829,-3 5 83,-3 0 975,-8 0 0,-2 0 0,-6 0 0</inkml:trace>
  <inkml:trace contextRef="#ctx0" brushRef="#br0">27043 9681 7935,'0'-8'-334,"0"21"0,0 8 949,0 21 0,0-1-145,0 12 1,0-1-173,0 4 1,0-5-394,0-4 0,-5-2 105,0-3 0,0-5-378,5-4 0,0-3 212,0-2 1,7-6-178,2-3 1,-1-9 26,2-5 306,-1-4 0,12-7 0,1-2 0</inkml:trace>
  <inkml:trace contextRef="#ctx0" brushRef="#br0">27341 9923 7934,'14'0'-268,"5"0"-67,0 0 1,7 0-38,-3 0 0,4 0 149,2 0 1,1-5 469,3 1 1,-8-6-139,3 5 0,-9 1-434,0 4 239,-3 0 1,-8 1 85,-3 4 0,-16 3 0,-5 6 0</inkml:trace>
  <inkml:trace contextRef="#ctx0" brushRef="#br0">27370 10108 7934,'9'-5'478,"1"0"0,-1 1-297,5 4 1,0 1 38,1 4 0,4-2 156,0 7 0,1-1-115,-1 5 0,-3 1 82,3-1 0,-5 0-164,-4 0 1,-4 0-164,-6 1 0,0 4 43,0 0 1,-6 4 134,-4-4 0,-7 5-367,-2-5 0,-7 5 130,3-6 1,-4 6-275,-2-5 0,6 0 151,-1-5 0,7-4-70,-2-1 0,3-1 63,2 2 1,4-4 61,1-6 128,6 6 141,-4-4 0,14 9-33,2-6 1,5 4-59,5-4 0,3 0-73,7-5 1,-1 4-114,1 1 1,4 0-205,0-5 0,5-5 89,-5 0 1,5-6-67,-5 2 1,-4 1-135,-6-2 0,-7 1-284,-2-5 0,-1 4 5,-8 1 713,-1-1 0,-10-4 0,-2 0 0</inkml:trace>
  <inkml:trace contextRef="#ctx0" brushRef="#br0">27469 9340 7934,'10'-8'340,"-1"4"0,-6 5-53,2 9 0,-5 2-10,-5 17 0,2 2-44,-6 12 1,-1 4-178,-4 1 0,0 5 57,-1 0 0,3 0-280,2-1 0,4 2 167,6-7 0,-6 1 0,-2-6 0</inkml:trace>
  <inkml:trace contextRef="#ctx0" brushRef="#br0">27995 9667 7973,'-9'0'-313,"-1"0"1,5 2 193,-4 2 0,0 6 335,-6 9 0,6 5 4,-1 9 1,1 3 251,-5 7 1,4 4-72,1 1 1,1 5-186,-2-1 1,4 2-195,6-2 0,-5-1 80,1-4 0,-1-9-173,5 0 1,6-6-146,4-4 0,2-11-293,2-2 0,1-11 182,-1 1 1,0-10-161,0-4 1,-1-10-10,-4-5 0,4-7 496,-3-3 0,-4-5 0,6 3 0,-4-7 0</inkml:trace>
  <inkml:trace contextRef="#ctx0" brushRef="#br0">27995 9838 7973,'6'-8'300,"-4"3"-76,3 10 0,1 4-33,-1 10 0,0 3 33,-5 7 0,0 4-153,0 0 0,4 5 9,1-5 0,0 0-267,-5-4 0,0-1 28,0 1 0,0-2-252,0-4 1,0 3-207,0-7 0,-5-1 131,0-3 486,1-7 0,-3 4 0,-1-4 0</inkml:trace>
  <inkml:trace contextRef="#ctx0" brushRef="#br0">28066 10207 7973,'19'-12'-230,"0"2"0,6-2 91,-1 2 1,-2-2 94,2-3 0,0 1-61,4 0 0,-6 0-158,-3-1 1,-3 6 86,-2-1 176,-6 1 0,5-5 0,-5 0 0</inkml:trace>
  <inkml:trace contextRef="#ctx0" brushRef="#br0">28322 9667 7973,'2'10'0,"3"-1"0,-4 7 325,4 8 1,-4 4 29,-1 5 1,-1 4-63,-4 5 1,4 4-105,-4-3 1,-2 1-1,3-11 1,-1 5-291,5-5 1,0-1 142,0-9 0,0 3-787,0-7 0,0 4 388,0-4 0,2-4 357,2-6 0,-2-6 0,4 3 0</inkml:trace>
  <inkml:trace contextRef="#ctx0" brushRef="#br0">28507 9838 7968,'14'-8'152,"0"2"1,-6 7 84,-3 4 1,-3 4-215,-2 10 1,0 2 63,0 3 1,-7 2-291,-2-2 0,-5 3 101,-5 1 1,3-1-10,-3-3 0,3 1 14,2-6 0,4 0-199,1-5 0,4-4-359,-4-1 200,6-6 614,-4 4-198,7-7 1,7 0 162,2 0 0,4-2-16,1-3 1,0 2-81,0-6 1,-4 6 182,-1-2 205,1 3-61,4 2 1,-5 11-95,1 4 0,-7 8 39,2 1 1,-4 8-44,-1 1 1,0 6-67,0-1 1,-4 2-11,-1-2 1,0-4-128,5-5 0,0-2 83,0-4 1,0-2-229,0-7-44,0 0 208,0-6-471,0-2 265,-6-6 1,-2-6-165,-6-3 0,1-4-120,4-1 0,-4-2-275,4-3 1,-2 2 691,1-7 0,-9-6 0,3-6 0</inkml:trace>
  <inkml:trace contextRef="#ctx0" brushRef="#br0">28550 10179 7932,'22'0'-176,"5"-5"-44,-4 0 0,-1-4 465,2 4 1,5-4 9,4 4 0,2-4-47,-2 4 1,-8 0-69,3 5 0,-7-5-489,3 1 1,-12-1-360,2 5-206,-9 0 914,2 0 0,-7 0 0,0 0 0</inkml:trace>
  <inkml:trace contextRef="#ctx0" brushRef="#br0">28834 9923 7791,'0'-14'433,"5"8"-50,0 6 1,-1 7 16,-4 12 1,0 3-109,0 7 0,0 4-36,0 0 1,-6 5-153,-4-5 0,3 2-165,-3-2 0,7-4-616,-2-1 0,4 4 435,1-9 1,0 6-221,0-10 1,0 0 57,0-5 404,6-6 0,2-2 0,6-6 0</inkml:trace>
  <inkml:trace contextRef="#ctx0" brushRef="#br0">29261 9923 7932,'14'0'-61,"0"0"0,-5 0 91,1 0 0,-7 6 13,2 4 0,-4 2 576,-1 3 0,-6 1-184,-3 2 0,-6 0-359,-4 6 0,2-1 61,-7 6 0,2 4-405,-1 0 0,-4 2-52,3-2 0,-1-3-208,1 3 0,-1-4 225,6-6 1,0-4-69,5-9 0,-1-4-1,1-6 0,6-13 372,4-6 0,-4-12 0,0-6 0</inkml:trace>
  <inkml:trace contextRef="#ctx0" brushRef="#br0">29118 9696 7932,'15'6'201,"-1"3"0,-5 4 32,1 1 1,-1 7 58,5 2 1,1 4-37,-1 2 1,0-2 86,0-4 1,1 4-59,-1-3 0,2-2-14,3 2 1,-4-5-259,4 4 0,-3-4 66,-2 5 0,-6 0-713,-3 4 1,-3-4 334,-2-1 0,0 1-669,0 5 1,0-1 967,0 0 0,-7-5 0,-1-3 0</inkml:trace>
  <inkml:trace contextRef="#ctx0" brushRef="#br0">29701 9738 7876,'7'14'122,"-6"-4"92,4-1 0,-2 6 151,2 4-191,-4 6 0,7-5-69,-3 4 1,-2 8 108,7-4 1,-7 4-44,2-4 0,-4 5-5,-1 0 0,5 2-131,0-2 1,-1-3 31,-4 4 0,-1-4-224,-4-2 0,2 0-26,-7 1 1,1-2-219,-5-4 1,0 3-60,-1-7 0,-4 3 460,0-8 0,-6 10 0,3-8 0</inkml:trace>
  <inkml:trace contextRef="#ctx0" brushRef="#br0">29957 9866 7846,'0'-14'0,"0"0"32,0 0 96,0-1 0,0 6 187,0-1-1,0 7-90,0 10 0,0 4-26,0 12 0,-5 1-176,1 4 27,-1 7 0,0-5 50,1 3 0,-6-1-106,5 1 0,-1-4 13,1-1 1,4 0-69,-4-4 1,3-3-39,2-2 0,0-4 97,0 0-225,0-7 101,7-2 0,2-12-81,10-4 0,-3-4-6,3-5 0,1-2-142,-1-2 1,2-4 50,-2 3 0,-2-3 9,7-1 1,-7 6 213,2 3 0,-3 3-27,-2 2 0,-4 6 185,-1 3 64,-6 3 0,8 10 101,-6 7 0,0 5-12,-5 9 1,0-1 183,0 0 0,0 6-2,0-1 0,0 5-103,0-5 0,0 0-175,0-5 1,6-1 64,4-3 0,2-10-239,3-9 1,-4-3-3,3-2 1,-3-8-6,8-7 1,-2-7 93,2-11 0,-3-2-132,3-3 1,-3-3 88,-2 4 1,0-3 15,0 2 1,-1-3-35,-3 3 0,-4-3-113,-6-2 0,0 6-228,0-1 1,0 6 99,0-1 0,-2 4-74,-2 6 1,2 2-174,-3 7 308,-3 6 0,5 2-330,-6 6 525,6 6 0,-4 2 0,7 6 0</inkml:trace>
  <inkml:trace contextRef="#ctx0" brushRef="#br0">30611 9866 7846,'0'14'0,"0"2"-76,0 3 0,0-1-122,0 5 1,-1-1 225,-4 2 0,-3 3-32,-6-3 0,-5 1 16,0-1 0,-2 1-13,2-6 1,4 4-214,-4-4 71,3 0-266,2-4 340,6-7 0,1-4-22,7-8 0,2 0 90,3-5 1,3 1-74,6-2 0,-5-1 190,1 7 0,-1-6-35,5 5 0,1 1 85,-1 4 1,0 0 62,0 0-3,1 0 0,-3 6-82,-2 4 1,-4 2-32,-6 2 0,0 7 178,0 3 1,-2 2-49,-2 3 1,-4 6 0,-6 3 0,4 1-26,1-1 1,5 1-134,0-5 0,-3 2 33,3-8 1,-1 2 19,5-11 1,0-4 49,0-6-291,0-6 178,0 4 0,0-9-109,0-3 0,-2-3-267,-2-6 1,0-5 155,-5 0 1,1 0-394,-1 5 1,-7-5 147,6 0 0,-5-6-9,5 1 0,2-3-24,-1-1 423,6-7 0,-10-8 0,5-7 0</inkml:trace>
  <inkml:trace contextRef="#ctx0" brushRef="#br0">30753 9667 7846,'15'14'-102,"-1"1"0,-6 4-18,-4 0 1,-2 6 283,-2-2 0,0 4 133,0 2 1,0-2 166,0-4 0,-6 3-295,-4-7 0,-2-1-219,-3-3 0,1-1-147,0 0 213,0 0-167,0-6 165,6-1-83,1-14 1,14 1 37,2-4 0,9-1 22,0 7 0,3-1-43,-2 5 1,-2 0 1,7 0 1,-5 0-280,5 0 0,-7 0 101,2 0 1,-3 2-57,-2 2 0,0-2-189,0 3 473,-6-4 0,5-1 0,-5 0 0</inkml:trace>
  <inkml:trace contextRef="#ctx0" brushRef="#br0">31080 9525 7894,'15'2'79,"-1"2"1,0-2 175,0 3 1,1 1-353,-1-1 74,0-1 0,0-2 65,0 3-130,7-4 1,-5 6 143,3-7 1,-8 0 42,-2 0 1,-4 0-113,4 0 0,-5 1 35,0 4 1,-2-2-135,-2 7 0,0 1 114,0 8 0,5-2-23,-1 7 0,1 4 25,-5 5 0,0 7-10,0-2 0,0 3 28,0 1 1,5-4-26,0 0 0,-1-1 95,-4 0 1,5 3-72,0-7 0,1 0 7,-1-4 0,-2-2 151,7-4 1,-7 3 205,1-7 0,-2-1-129,-2-3 0,0-6-67,0 1 0,0-6-111,0 6 1,-2-7 70,-2 2 0,-11 1-333,-8-1 0,-6 1 91,-4-1 0,-3-2-518,-7 7 0,-1-6 6,-3 6 0,9-7-780,0 2 1385,6-4 0,-3 6 0,-1 0 0</inkml:trace>
  <inkml:trace contextRef="#ctx0" brushRef="#br0">31777 9909 8027,'-14'-14'0,"-5"4"-133,0 1 0,-5 4-262,5-5 335,-6 7 0,8-5 305,-7 4-194,7 2 0,-4-4 379,7 6 0,6 1-82,3 4 1,4-2-167,1 7 0,1-6-6,4 6 0,3-2-7,6 1 0,5 2-162,0-6 1,13 0 118,1-5 1,11-2-454,3-2 1,5-4-64,-4-7 0,-7 1-243,-8 0 1,-3 0 222,-1 0 0,-12 4 410,-3 1 0,-9-1 0,1-4 0</inkml:trace>
  <inkml:trace contextRef="#ctx0" brushRef="#br0">31692 9653 8027,'6'-8'603,"2"2"-359,6 6 0,-1 6-129,-4 4 1,2 10 42,-6 8 0,0 7-59,-5 8 0,0 0 63,0-1 1,-5 1 1,0-1 1,-4 0-292,4-5 1,0-2 100,5-6 0,2-7-602,3-3 0,-2-3 318,6-2 0,1-5-373,4 1 0,0-7 2,1 2 681,-1-10 0,0-9 0,0-8 0</inkml:trace>
  <inkml:trace contextRef="#ctx0" brushRef="#br0">32005 9582 7997,'14'0'126,"0"0"62,0 0 1,0 1-236,1 4 0,-3 5-18,-2 9 0,2 1 19,-2 4 1,3 3 14,1-4 0,-6 3-159,-4-3 1,3-2 38,-3-7 1,6 0-42,-5 1 0,4-6-161,-4 1-380,6-7 733,-9 3 0,10-6 0,-4 0 0</inkml:trace>
  <inkml:trace contextRef="#ctx0" brushRef="#br0">32431 9454 8069,'8'6'-252,"-3"4"0,-10 2 101,-4 3 0,-6 4 374,-4-1 1,2 12 16,-7-1 1,7 9 163,-2 0 0,2 4-152,-2 6 0,3 1 89,-3 3 1,-2 3-90,2-3 0,0-1-81,5 1 1,-5-1-126,0 1 1,0-5-74,5-9 0,1 1-303,4-5 0,1-6 14,3-4 1,4-7-703,-4 2 623,3-9 0,7-6-162,0-8 0,4-6-229,-4-9 786,6-9 0,-3-9 0,6-5 0</inkml:trace>
  <inkml:trace contextRef="#ctx0" brushRef="#br0">32516 9610 8949,'29'0'705,"-1"-1"-28,1-4 1,-1 2-566,1-7 1,-1 6-502,0-6 1,-1 2 275,-3-1 1,1-2 60,-6 6 0,0-5-519,-5 6 271,1-1-66,-7 5 1,-2 2 387,-6 2 0,-6 4 0,-2 6 0</inkml:trace>
  <inkml:trace contextRef="#ctx0" brushRef="#br0">32730 9667 9670,'0'10'387,"0"-1"1,0-4-42,0 4 1,0 2-288,0 8 1,0 5 153,0 9 0,-7 4 214,-2 5 0,-4 2-68,-1 4 0,5 1-37,-1 3 0,1 2-120,-6-7 1,7 5-279,4-4 1,2 4 56,2-5 1,0-6-229,0-8 1,2-4-780,2-6 0,3-2 60,2-7 912,4-6 0,-5 5 0,6-5 1</inkml:trace>
  <inkml:trace contextRef="#ctx0" brushRef="#br0">21028 9980 8048,'-23'5'-456,"-1"-1"0,0 7 321,-4-1 0,4 7 112,1 2 1,5 7 582,-1-3 1,-1 4-197,1 2 1,1 4-111,9 0 1,-2 0-83,6-5 0,2 6-18,8-1 1,9-6-63,10-8 1,2-4-123,3 0 1,4-7 38,0-4 1,5-15 61,-5-8 0,5-8-174,-5-6 1,-1 0 31,-8-10 1,-4 10-31,-6-5 1,-1 4 165,-3 5 0,-4-1 76,-6 11 1,-3 2-184,-7 7 0,-1-1 81,-13 7 1,-4-1-314,-5 5 1,0 0 98,4 0 1,2 0-214,4 0 1,4-2 117,9-3 1,4-2-359,6-8 1,6-7 627,4-6 0,9-13 0,3-10 0</inkml:trace>
  <inkml:trace contextRef="#ctx0" brushRef="#br0">21270 9440 8048,'10'0'-48,"-1"0"1,1 8-94,4 6 1,-2 3 686,-2 12 1,3 1-141,-4 8 1,-3 11-88,-1 3 1,-3 5-240,-2 9 1,-10-1-32,1 1 0,-12 2 97,7-7 1,-3 1-261,2-5 1,3-11 91,2-4 1,-1-8 0,6-1-452,1-10 184,4-8 195,0-9 0,1-14-330,4-6 1,8-8 284,6-11 0,6-2-217,-1-3 1,4-2 129,5 7 1,-3 5 218,3 4 1,-3 8-44,-1 2 1,-7 6 134,-3 8 0,-5 2 254,-4 3 0,-4 2-152,-6 8 0,-2 4 222,-2 0 0,-4 4-134,-6-4 0,-2 5-149,-3-5 1,1 5 21,-5-5 0,-1-1 34,-4-3 1,5-1-242,5 0 1,2-6-405,1-3 1,1-4-295,0-1 1,6-8 352,3-6 0,4-8 404,1-11 0,0-3 0,0-7 0</inkml:trace>
  <inkml:trace contextRef="#ctx0" brushRef="#br0">21739 9511 8056,'21'0'0,"-10"6"257,3 4 1,-9 2-58,0 2 1,-4 7 240,-1 3 1,-3 4-304,-6 5 0,-2-1-338,-13 6 1,0 0-177,-4 4 0,1-5 230,3-4 1,4-9-287,5-6 0,1-3 205,0-6 1,6-4-64,3-10 1,5-4 40,5-10 1,5 3 44,9-3 0,-2-2 204,7 3 0,-5-1 0,4 4 0,-5 7-20,1 4 0,-4 2 20,0 2 0,-1 0 388,0 0 0,-1 6-156,-4 4 0,-1 4 120,-3 5 0,-4 8-68,4 6 0,-3 7 287,-2-2 0,0 4-121,0 6 1,-5 1-27,0 3 0,-1 8-203,1-3 0,4 4 11,-4 1 0,3-9-208,2 4 0,-5-6 112,1-4 1,-6-6 290,6-12 0,-6-7-152,5-3 1,-6-10-244,2-4 1,-4 1 1,-1-1 0,-5 0-114,0-5 0,-8 0-293,-1 0 1,-2 0 234,-8 0 0,5 0 142,-5 0 0,6-2 19,-1-2 1,9-6-1132,5-9 0,5-3 1108,5-6 0,-4-14 0,5-2 0</inkml:trace>
  <inkml:trace contextRef="#ctx0" brushRef="#br1">22237 569 8539,'-14'-7'0,"0"-2"83,-1-4 0,6 5 229,-1 4-393,7 2 1,-3 8 98,6 4 0,-5 9-134,0 4 1,1 4 136,4 2 0,0 4 58,0 0 1,0 7-187,0-3 156,0 11 0,4-4-65,1 3 1,0 2-44,-5-1 1,5 4-79,-1-5 154,1 1 0,-5-1-13,0 1 1,0 7-12,0 2 0,0-4 85,0 9 1,0-8-179,0 3 0,0-1 230,0-3 0,0-4-101,0-2 0,0-1 178,0 1 0,-5 4-79,1 6 0,-1-1 11,5 1 0,0-1-55,0-4 0,0 3 18,0-3 1,0-1-185,0 1 0,6-2 159,4 2 0,-2 4-143,1-4 0,-1 2 61,1-2 1,4 1-90,-3-5 0,1-1 79,-2-4 0,2-5-22,-6 0 1,6-2 14,-2 2 1,-2 3 0,-3-3 1,3 3 11,-2 2 1,1 4-3,-1 0 1,-4 2 25,4-1 0,-3-2-22,-2 6 1,0-7 122,0 3 1,0-2-86,0 1 0,0-3-2,0 4 0,0-6 12,0-4 1,1 2 107,4-7 0,-2 5-170,6-5 0,-4 0 53,5-4 0,-6-1-77,6 0 1,-7 6 65,2-1 1,-4 2-64,-1-2 0,0 3 44,0 7 0,0 4-7,0 0 0,0-1 3,0-8 0,-1 3-3,-4-3 1,3-3 84,-2-2 0,2-3-74,2-2 0,0-1 31,0-3 0,5 3-17,0-3 0,4 2-36,-4 3 1,4-1 25,-4 1 1,1-1-4,-1 1 1,-2 1-13,7 3 0,-7-3-9,2 3 0,-2 2 62,2-2 1,-4 2-45,4-2 0,-4 3 174,-1 7 0,0-2-154,0-3 0,0 3 103,0-3 0,0 6-10,0-1 0,0 7 10,0-7 1,0-2-94,0-3 1,0-5-11,0 5 1,2-7-126,3 3 0,-2-4 154,6-2 1,-1 2-157,2 3 0,1-3 66,-6 3 0,4-1 3,-4 1 1,4 4 70,-4 5 1,5 6 12,-6-1 0,1 7 15,-5-2 0,0-2 154,0 3 0,0-6-173,0 5 0,0-6 14,0 1 1,0 1-46,0-6 1,0 4 54,0-8 1,2-2-162,2 2 1,-1-5 71,7 5 0,-5-5-32,4 5 1,-4 0 12,4 5 1,-5 1 8,0 4 1,3 7 8,-3 6 0,1-4 7,-5-5 0,0-1 0,0 1 1,0 2 27,0-7 0,0 1 6,0-6 1,0-4 25,0 0 1,0 0 100,0 5 0,0-1-112,0 1 0,5-2 2,0-3 1,-1 1-82,-4-5 0,0 3 81,0-3 0,0-4-50,0-2 1,0-4 42,0 4 0,0 1-121,0-6 1,0-1 94,0 2 1,-4 0 10,-1 4 0,-5 1-6,6-1 1,-7 1 11,1-1 1,-3-1-19,-1-3 1,5 1 8,-1-6 1,1 4-23,-5-4 1,-1 0 22,1-4 1,0-6-31,0 1 0,-1-3-51,1 3 1,0 1-19,0-6 0,-2 1-25,-3-1 1,-3-4-10,-6 4 0,-1 1 48,1-1 1,-12 1 18,-3-1 1,1-2 82,-1 7 0,2-1-76,-11 6 1,11-3 154,-2-2 0,9 2-39,-4-2 0,0 2-30,-5 3 1,5-6-20,0 1 1,-1-7 11,-9 1 0,-1-2-44,-3-2 1,-2 0 30,7 0 0,0 0-135,4 0 0,5 0 108,0 0 1,0 0-125,-4 0 0,4 0 123,0 0 0,0-5-3,-5 1 1,1-1 27,-1 5 0,5-2 6,0-2 1,7 2 50,-3-3 0,6 4-73,4 1 1,2-2 19,3-3 1,8 4-77,-3-4 0,4 2-63,1-2 80,-4 4 1,10-11-68,-6 8 84,5-1 1,-3 0-37,2 1 82,3-1 0,-6 5-54,4 0 0,2 1 64,-3 4 1,4-2-47,1 7 0,-2-1 30,-3 5 1,4 1-19,-4-1 0,4 2-1,1 3 0,0-2 0,0 7 0,0-1-3,0 6 1,0-1 79,0 1 0,0 4-74,0 0 0,0 2 141,0-2 1,0 2-121,0 3 1,0 3 97,0-3 0,1 3-90,4 1 0,-4-2 21,4 2 0,-2-4-38,2 5 1,-3 4-11,2-4 1,3 0-103,-3-1 1,6-7 123,-5 8 1,4-9-120,-4 4 0,4 0 79,-4 5 0,1-5 1,-1 0 0,-3 1 17,2 9 0,-2-4 3,-2 3 1,2-3 29,2-1 1,-2 5 117,3-1 1,-4 0 36,-1-4 0,0 0-85,0-1 0,-4 6-2,-1-1 0,0 5-26,5-4 0,0 2-54,0-7 0,0 7 13,0-7 0,0 3-111,0-4 1,5 1 63,0 0 1,-1 1-122,-4 3 1,0 1 38,0 9 1,0-8 74,0 7 1,0-3 100,0-1 0,-4 1-97,-1-5 0,0 1 73,5-2 1,-5-3-46,1 4 1,-1 2 9,5 2 1,-5-3-2,0-1 1,1 1-6,4-2 1,0 1-59,0-6 0,0-6 47,0-2 1,0-4-149,0-2 1,0-1 123,0-3 1,0 1-9,0-6 1,0 6-1,0-1 1,0 7-4,0 3 1,0 4 9,0-5 0,0 5 5,0-5 0,-2 5 17,-3-5 1,4 5-25,-4-5 0,2 0 18,-2-4 1,3-6-14,-2 1 0,2-7 11,2 2 1,0-8-112,0-1-198,0-7 245,0 3 1,6-6-14,4 0 0,-2 0 123,1 0-91,1 0 1,4 0 45,0 0 0,0 0-53,1 0 1,0 5 125,4 0 0,-1 4-54,6-4 1,-1 0 9,6-5 0,1 4-46,3 1 0,-2 0-10,7-5 1,-4-5-35,3 0 1,-5-4 27,1 4 1,2 0-32,-2 5 1,-1-4 15,-9-1 1,4 0 0,-3 5 0,3 0 27,1 0 0,1 0-11,-1 0 1,2 2 19,3 3 1,-7-2 1,2 6 1,-7-6 7,2 2 1,-5 1-25,1-1 1,-4 5 68,0-6-10,-1 7 1,-2-3 11,-2 7 1,1-6 12,-6 1 0,1-1 17,-1 5 0,-4 5-45,4 0 1,1 0 13,-1-5 0,2 5-16,-3 0 1,-2 5 13,3-5 0,1 6-95,-1-1 0,4-2 85,-4 2 0,1-5-118,-1 4 0,-2 1 53,7 4 0,-7 1-9,1-1 0,3 1 19,-3-1 0,6 7 7,-5 3 0,1 8 64,-1 1 0,-4 5-59,4-4 0,-2 4 153,2-5 1,-2 2-82,7-2 0,-2 4 74,1 6 1,4 1-301,-4 4 1,5 7 193,5 7 1,-3 3-226,-7-39 0,1 1 0,1-1 0,0 2 228,1 5 0,-5-19-15</inkml:trace>
  <inkml:trace contextRef="#ctx0" brushRef="#br1">21853 14487 8130,'-6'-15'0,"4"-4"-731,-3 0 366,-2 0 390,5 5 0,-4-5 324,6 0 0,0 5 371,0 5-490,0-1 1,0 1 63,0-1 90,0 7-442,0-3 111,0 6 1,1 4-37,4 1 1,-3 6 43,2-1 0,-2 7-15,-2 2 1,0 6-62,0-1 1,0 11 93,0 7 0,-2 7-2,-2 8 0,2 5-3,-3-1 1,-1 7-290,1-1 0,0 2 271,5 2 1,-2-31 0,0 1-15,-1-1 1,1 0-1,-1 2 1,1-1-37,2 34 0,0-7-4,0 3 1,0-4-65,0-1 1,-1 8 66,-4-3 0,3 2-29,-2-7 0,2 2 44,2-6 1,0 4 94,0-4 0,0 1-32,0-1 1,-2 2 167,-2 8 0,2-1-198,-3 0 1,4-5 28,1 0 1,0-4-51,0 4 0,0 5 66,0 5 1,0 5-166,0-5 1,0-1 75,0-3 0,0 3-106,0 1 1,0 5 73,0-5 0,0 3 30,0-8 1,0 6 37,0-11 1,0 5 16,0-9 0,0 1-2,0-1 0,-2-4-26,-3 4 1,4-8-76,-4-2 1,4-8 77,1-1 0,0-1-186,0-4 0,0-3 99,0-2 1,0 2 40,0-2 1,0 6 41,0-1 1,0 5 368,0 4 0,0-1-390,0 6 0,0-4 5,0 4 1,1-5-88,-1-43 64</inkml:trace>
  <inkml:trace contextRef="#ctx0" brushRef="#br1">21569 11046 8347,'-14'8'0,"-1"-3"0,1-4 0,0-1 0</inkml:trace>
  <inkml:trace contextRef="#ctx0" brushRef="#br1">21398 11032 8347,'-14'0'-617,"-5"0"-78,0 0 1,-5 5 231,5-1 463,-6 7 0,3-3 0,-6 7 0</inkml:trace>
  <inkml:trace contextRef="#ctx0" brushRef="#br1">20972 11245 8347,'-7'14'-1124,"-1"-6"843,-6-3 0,5-2 1297,-1 2-80,7-3-764,-10 4 86,12-6-347,-5 0 0,7-5 168,4 0 1,3 1-19,6 4 0,6 0 17,4 0 1,5 0-3,4 0 1,2-2-110,2-3 1,5 4 107,-5-4 0,6-1-165,5 1 0,4-5 16,9 6 0,2-3-175,4 3 0,1 0 239,-7-5 1,-1 6-17,-8-2 0,2 4-4,-6 1 0,10 0 112,-1 0 0,8 0-3,-4 0 1,10 0-47,-4 0 0,-1 4 8,-9 1 0,0 4-39,0-4 0,6 5-4,3-6 0,5 3-19,5-2 1,-5-4-140,0 4 1,-6-4 130,-8-1 0,6 0 4,4 0 1,2 0 6,2 0 1,2-1-254,3-4 1,-10 2 396,0-7 1,1 7-14,-1-1 1,5 2-28,5 2 1,-2 0-74,7 0 1,-9 0 8,-1 0 1,-4 0-2,-6 0 0,-1 2-2,7 2 0,2-2-137,2 3 1,8-4 71,-7-1 0,-9 5-35,-6 0 0,-2-1 73,6-4 1,4-1-2,6-4 0,0 4 31,0-4 1,-1-2 7,-4 3 0,-2-3 72,-8 3 1,3 2-46,2-3 1,3-1 113,2 1 1,7 1-79,-7 4 0,5 0 57,-9 0 0,-1 0-137,-4 0 1,6 0-3,4 0 0,7 0 6,2 0 1,-36-3 0,0 1-8,36-3 0,0-1-106,-5 1 1,3 2 109,-33-2 0,-1 0 0,37-3-61,-32 4 0,0-1 0,33-8 42,-38 9 1,0-1 0,35-6 40,-4 1 0,6-2-3,-37 7 1,1 0-1,0 1 1,1 0 69,1-1 1,0 1 0,-3 2-1,0-1-66,1-2 1,-1 1 0,31-1 8,5-5 1,-36 8 0,2 1-42,5-1 1,1 0 0,-2 0 0,1 0 4,1 0 1,-1 0 0,-6 1-1,0 0-84,-1-1 1,0-1 0,4 2-1,-1-1 56,2 0 1,0-1-1,3 2 1,1-1-47,1-2 1,-1-1 0,-4 2 0,-1 1 52,-1-3 0,-1 1 0,-1 1 1,0 1-3,2-3 0,-1 0 0,4 1 0,0-1 1,2-2 1,-1 0 0,-3 2 0,-1 0 16,0 0 0,-1 1 0,-1-1 0,0 0 17,2-2 1,0 0 0,0 2 0,0 1 13,2-1 0,0 0 1,0 1-1,-1 0-2,3 0 1,1-1 0,-5-1 0,1 1-186,-2 2 1,1 1 0,0-1 0,1 0 133,-2 0 1,1 1 0,0 1 0,1 0-1,3-1 1,1-1 0,-2 2 0,-1 1-4,0 0 1,0 0 0,1 0 0,-2 0-26,37 0 0,-39 0 0,1 0 1,2 0 0,0 0 0,3 0 0,1 0-12,1 0 0,-1 0 1,-1 0-1,-1 0 26,34 0 0,-39-1 0,1 0 40,0-1 1,-1 0 0,1 1 0,1 0-32,4-1 0,-1-1 0,-5 2 0,0 1 115,1 0 1,-1 0 0,29-2 2,0-3 0,-1 2 65,5-6 0,0 6-72,-35 0 1,0 1 0,35-4 206,0 1 1,-7-2 64,-1 3 0,-1 2-162,5-3 1,6-1-113,-36 4 1,-1-1 0,39-1 76,2 4 1,-13 0-122,-2 0 1,-6 0-90,-3 0 0,-2 0 45,-3 0 0,4 0 0,-4 0 0,3 0 0</inkml:trace>
  <inkml:trace contextRef="#ctx0" brushRef="#br1">19393 8032 8508,'0'-42'0,"0"-1"0,0 7-174,0 2 1,0 6-169,0 4 1,0 2 641,0 3 0,2 8 47,3-3-209,-4 9 55,6-1 0,-3 12-72,1 4 1,0 15 41,-5 8 0,0 16 18,0 13 0,0 10-367,0-27 0,0 0 1,-3 1-1,0 0 140,-2 1 0,0 1 0,-1 1 1,-1 0-112,0-2 1,0 1 0,0 0 0,0 2-89,0 0 1,0-1-1,0-5 1,0-1-64,0-2 1,-1-2-1,-6 29 25,0-6 1,0-11-66,-1-9 1,3-12-90,2-11 437,-2-3 0,-2-2 0,-9 0 0</inkml:trace>
  <inkml:trace contextRef="#ctx0" brushRef="#br1">19024 8686 8508,'0'32'-631,"0"6"1,0 4 818,0 11 0,1 7 701,4-4 1,-2 15-1166,7 1 0,-1 5 553,5-6 0,-4-6-147,-1-18 0,1-6 273,4-12 1,5-9-294,0-6 1,6-7 225,-1-12 1,3-11-98,1-12 0,5-9-222,1-10 1,5-10-517,-1-9 1,-2-4-509,2-1 0,5 5 106,-20 32 1,1 2 900,24-28 0,1 1 0,0 7 0,-4-2 0,-3-1 0</inkml:trace>
  <inkml:trace contextRef="#ctx0" brushRef="#br1">18526 10662 8315,'-28'-6'0,"4"3"-168,0-7 383,7 7 151,3-3 1,7 7-236,7 4 1,8 3-175,7 6 0,11-1 100,12-4 0,11-2-126,8-7 1,9-3-172,-26-1 1,1-2-1,6-1 1,2-2 288,10-4 0,1-2 0,2-2 1,1-1-486,3-1 0,0 0 0,2-1 1,0 1 374,-1 0 1,-1 0 0,0-1 0,1 2-71,1 3 0,1 1 0,-5 4 0,-2 2 131,-7 4 0,-1 3 0,1-1 0,-1 1 0,-3 2 0,-2 2 0,-1 3 0,0-1 0</inkml:trace>
  <inkml:trace contextRef="#ctx0" brushRef="#br1">8645 14472 8581,'-22'-12'-569,"3"2"1,3-1 325,2 6 425,0-6 0,-1 8-36,1-6 1,0 4 165,0-5-122,-1 7 0,1-8-6,0 7 1,0-1 71,0 5-144,6 0 1,-5 0-30,4 0 1,-4 0-131,-1 0 1,-5 1-62,0 4 1,-5-2 127,5 7 1,-5-1-86,5 5 1,-6-4 88,1-1 0,2-1-122,-1 2 1,1 7 150,-2-3 1,-1 4 24,6-4 0,-5 6-69,5 4 0,-5 3 11,5 1 0,-4 1-46,4-1 0,0-1 60,5-3 0,-1 3-42,1-4 1,0 4 31,0 2 0,-1-1 43,1 1 0,2-1-66,2 0 0,-3 1 164,4-1 0,-2 1-64,1-1 1,-2 1-48,2-1 0,2 5-33,-1 0 1,4 7 37,-4-2 0,4 1 8,-5-1 1,3 2-20,-3-7 1,-1 5 134,6-5 1,1 5-97,4-5 1,-2 5 18,-3-5 1,4 2-49,-4-2 0,3-1 23,2 6 0,0-2 4,0 2 0,0-3 0,0-7 1,0 5 57,0 0 0,2 0-62,3-4 0,-4-2 121,4-4 0,1 4-95,-1-3 1,6 3 18,-1 1 0,2-1-71,2-3 0,1 3 52,-1-4 1,0 4-72,0 2 0,1 4 58,-1 0 0,0 0-171,0-4 1,0-6 147,1 1 0,0-5 53,4 5 1,-3-7-12,3 2 0,2 2 18,-2-3 1,6 1-61,-1-4 1,2-1 9,3 0 0,-1 0 47,1 1 0,-1-1-25,1 0 0,-1-1-90,1-4 0,4 4 81,0-4 1,0 4 98,-5 1 1,1 0-197,-1 0 1,1-4-91,-1-1 0,1-4 122,-1 5 1,5-7 3,0 2 1,7 1 4,-2-1 0,-2-1-2,2-4 0,-5 0-64,5 0 1,-6 0 57,1 0 1,-8 0-114,-1 0 0,0 0 58,4 0 0,-4 0 12,-1 0 0,-4-1 11,5-4 0,0 2-9,4-7 1,1 2-23,-1-1 0,1-2 32,-1 6 0,0-4-15,1 4 1,-1-4 16,1 4 0,-2-5-6,-4 6 1,3-3 2,-8 2 0,3 2-5,-2-6 0,-3 4-47,3-4 0,-3 1-5,-2-2 1,0-2-34,0 2 1,0-1 59,1 2 1,-3-4 5,-2 3 0,2-2 7,-2-2 0,1-5 35,-2 0 1,4 0-24,-3 5 1,-3-5 0,3 0 1,-1-5 10,6 5 1,-6-5 5,1 5 0,-1-4-74,5 4 0,-1-7 60,-4 3 0,4 1-14,-4-2 0,4 5 3,1-5 1,1 5 26,-1-4 0,5 4-20,0-5 0,0 5 1,-5-5 0,5 2-21,0-1 1,0-3 1,-5 7 0,3-4-16,-2 4 0,2-7 31,-8 3 1,4-3-55,1 3 0,-4-4 23,-1 3 1,-4-3 42,4-1 0,-5-1-19,0 1 1,3 1 7,-3 3 0,1-2 17,-5 2 0,0-3 6,0-1 1,0 4 48,0 0 1,-5 1-63,1-6 0,-6 1 9,5-1 1,-1 2-3,1 4 1,4-7-8,-4 6 1,-1-6 6,1 6 0,-1-1-1,1 1 1,3-1 33,-2 6 0,-3-5-32,3 5 0,-8-4-17,3 4 0,1-6 14,-1 1 1,-1 2-25,-4-2 1,0 5 25,0-5 1,-1 2-12,1-1 0,1-3 40,4 7 0,-4-4 0,4 4 1,-4-5 37,-1 5 0,0 0 14,0 5 1,-2 0-5,-3-1 0,3 1-44,-3 0 0,3 0 86,2 0 0,-5-1-67,0 1 0,-1 0-6,1 0 1,1-1 30,-5 1 0,4-2-5,-5-2 0,0 2 96,-4-3 1,-1 8-102,1 1 1,-1 2 137,1-1 1,-5-2-122,0 6 1,-5-1-40,5 1 1,-5 3 61,4-2 1,-3 2-230,3 2 0,1-5 70,5 1 0,-5-1-82,-1 5-1,-5-5 169,1 0 0,-3 1-28,-2 4 0,-6-2 55,-3-3 1,-3 4-55,-2-4 0,6 3-28,4 2 1,3 0 45,1 0 1,1 0-326,-1 0 1,-6 0-307,-3 0 0,1 0-436,-1 0 0,6 7 1034,-1 2 0,-4 10 0,1 3 0</inkml:trace>
  <inkml:trace contextRef="#ctx0" brushRef="#br1">6868 14586 9067,'-15'0'-176,"1"-6"1,0 4-332,0-3 467,0-2 0,4 3 334,1-5 1,-1 4-214,-4-4 1,0 4-119,-1-5 0,1 3 169,0-3 1,0-1-23,0 6 0,-1 1 48,1 4-49,0 0 0,4 0 40,1 0 1,-2 1 13,-8 4 0,2 9-135,-7 10 0,0 9 137,-4 5 0,-7 3-189,-3 2 1,-3-1 110,-2 1 0,1-7-94,-1-3 0,2-3 64,3-1 0,3-5-31,7-1 1,-1-5 66,1 1 1,1-4 4,3 0 1,-1-1 109,6 0 0,-5 5-156,6 0 0,-8 12 123,3 3 1,0 7-52,0 6 1,-1 4-115,-4 6 1,-1 1-192,1 4 0,4-4 212,0 4 0,5-1 85,-4 6 0,5-1-11,-1 10 0,5-4 70,5-1 0,2-6-123,7-3 0,2-4 13,3-1 0,3 2 14,6 2 0,2-7-66,3 3 1,-2-10 56,7 1 0,-1-4 7,6-2 1,1-4 23,3 0 1,-3-6-4,3 1 0,-3 2-32,-1-2 1,1 2 10,3-2 1,-8-3-47,3 3 1,-2-8 69,2-1 0,7-7 35,3 2 1,5-9-90,4-5 1,2-4 62,3-1 1,2-6 37,-7-4 1,5-2 3,-4-3 0,-1-5 42,-4-4 1,-1-1-68,1 1 0,4-7-131,1 2 0,4-2 105,-5 2 1,4-1-296,-8-3 1,1-3-52,-11-7 1,-1-1-96,-9-4 1,-2-7-213,-7-6 1,0-7 246,0 1 0,-1 4 83,-3 2 0,1-3 13,-7 3 1,1-6 108,-5 6 0,0-2-25,0 1 0,-5 0 188,1 1 1,-7-6-151,1 11 1,-7-4 211,-2 3 0,-7-2-156,3-2 0,-7-9 120,16 32 1,-1 0-1,-16-34 29,7 10 1,-3 2-77,-1 13 0,4 1 203,0 8 0,7 5-58,-2 9 1,-2 4-157,2 5 0,1 3-371,3 2 1,-2 2-1421,3 4 1758,-4 2 1,10-4-1,-6 6 1</inkml:trace>
  <inkml:trace contextRef="#ctx0" brushRef="#br0">22493 11970 8355,'5'-22'0,"-1"3"0,3 10 273,-3 4 235,4 3 1,8 6-212,3 5 1,-3 2-36,3 13 0,-3 4-37,-2 5-192,0 7 90,0-4 1,-4 12 49,-1-1 1,-6 5-6,2-5 1,-5 2-214,-5-1 0,-2-4 49,-8 3 1,-5-4-65,-4-5 1,2-2-99,-2-3 17,1-9 172,-6 9 1,-1-17 35,-3 3-9,3-3 3,-5-8 0,11-2 143,1-6 1,-1-8-140,-4-6 0,7-7 8,7-7 1,1 0 22,9-1 0,5 5 3,9 1 0,9 1-326,4-2 127,10 3 59,-3 14 0,10-5-375,-7 8 202,7-1-342,-10 5 0,9 6 556,-6 4 0,0 2 0,-4 3 0</inkml:trace>
  <inkml:trace contextRef="#ctx0" brushRef="#br0">23033 12098 7250,'-9'0'-129,"-1"0"1,5 6 825,-4 4-373,6 9 0,-5 9 11,3 10 0,4 3 171,-4 2 0,3 0 224,2-1-508,0 1-56,0-7 1,2-1-299,3-7 114,3-5 23,6-9 1,0-3 16,0-6 1,5-4 16,0-10 0,2-2-245,-2-13 0,-4 0 42,4-4 0,-3-5-99,-2-1 1,-4-3-49,-1 3 118,-6 1 141,4 11 1,-14-3-108,-2 6 114,-4 0-41,-1 11 0,-2-3-12,-3 6 1,4 0-174,-4 5-293,3 0 353,2 0 1,6-1-445,3-4 655,3-3 0,9-12 0,1-2 0</inkml:trace>
  <inkml:trace contextRef="#ctx0" brushRef="#br0">23218 11771 7736,'8'19'-468,"-3"0"427,3 6 1,-7-3 950,4 7-555,-4 6 1,-1 1-26,0 7 0,0 1-132,0 3 0,-1 4-118,-4 6 1,4-7-173,-4-2 0,3-7-189,2-8 121,0 0 115,0-17 0,0 0-27,0-7-67,0-6 91,0 4 0,2-9-182,3-3 1,2-4 47,8-10 0,-1-2-121,0-2 0,5-4 184,0 3 1,5 4 34,-5 1 1,4 4 141,-4 6-155,0-4 24,-5 12 1,-4-4 473,-1 10-199,-5 3 16,8 12 0,-10-3 79,3 7 1,-4-5-119,-1 5 1,-1-2 145,-4 2 0,-3 1-260,-6-6 1,-2 0 10,-3-5 0,3 0-152,-3 0 197,3 1-45,-4-7 0,4-2-753,-3-6 314,3 0 24,8-6 1,-3-9-279,7-8 1,-1-6 616,5-4 0,0-16 0,0-9 0</inkml:trace>
  <inkml:trace contextRef="#ctx0" brushRef="#br0">23531 11899 8238,'8'19'-667,"-4"0"0,-2 2 579,-2-2 0,0 1 310,0 4 0,-2 3 176,-2-4-86,-4-2-298,0-1 0,-3-5-99,6-1 100,0-6-125,5-2 0,0-8-191,0-2 0,5-4 115,0-6 0,6-5-124,-2 0 0,4 0 204,1 5 0,0-1 106,1 1 0,-6 5 0,1-1 0,-7 7 0,9-3 0,-8 12 363,5 3-192,-6 4 118,4 14 0,-7 3 202,0 13 1,0 1-109,0 3 0,0 4 20,0 6 1,0-2-152,0-3 0,0 0-38,0-9 0,0 1-389,0-11 103,0-6-65,0 0 0,0-11-205,0 3 3,0-4 61,0 0 0,-8-6 39,-7 1 1,-5-6-56,-9 6 1,-8-5 293,-11 4 0,-9 1 0,-14 4 0</inkml:trace>
  <inkml:trace contextRef="#ctx0" brushRef="#br0">22152 12980 8103,'22'0'552,"11"0"1,-3-5-508,13 0 0,10 0 151,4 5 1,17-4-597,-34 2 1,1-1 0,8-2-1,2-1 499,3 1 1,1 0 0,2-1 0,-1-2-23,-4-1 0,1-1 0,2 2 0,2 0-73,0-1 1,-1-1 19,-2-1 0,0 0-99,0 3 0,-2 1 1,-9-2-1,-3 2-265,32-3 0,-14 7 411,-11-2 0,-10 9-757,-9 0 686,-6 14 0,-1-9 0,1 12 0</inkml:trace>
  <inkml:trace contextRef="#ctx0" brushRef="#br0">22777 13235 8175,'5'21'-144,"0"3"1,1 4-260,-1 5 1,-4 8 479,4 7 0,-3 5 441,-2 0 1,-2 0-61,-3-1-1212,-3 4 894,-12-12 1,-1 0 164,-2-6 1,-7-6-191,6 1 1,-6-3 13,6-2 0,-1-6-59,1-3 1,-3-9-132,4-5 1,1-10 84,-2-5 1,7-10 250,-2-9 1,4-5-503,6-9 55,3 7 175,6-5 1,0 9-99,0-6 102,12 13-19,-2-8 0,17 17 28,-4-3 1,9 3-183,1 2 1,11 1-215,-1 4 1,3 1-42,-4 3 0,-5 4-700,-4-4 1121,-3-3 0,-2 6 0,1-4 0</inkml:trace>
  <inkml:trace contextRef="#ctx0" brushRef="#br0">22962 13264 8161,'10'1'-280,"-1"4"1,-6 5 560,2 9 1,-2 8 449,2 6 1,-4 6-264,4-1 0,-3 3-101,-2 2 1,0-2 80,0-3-205,0 3-116,0-11 0,0 3-105,0-9 50,0 3-79,6-12 0,-3 4-368,7-9 108,-7 2-26,10-10 0,-10 0-180,6-7 233,-6-12 83,10 7 0,-10-15-114,7 6-45,-7-6 177,9 2 0,-4-7-195,6-3 0,-4 3 255,-1-3 1,1 0-20,4 4 1,-4-1 184,-1 11 461,1 1-407,4 10 0,-2 8 69,-2 9 0,-4 12 658,-6 7-361,7 0-271,-6 14 0,5-12 548,-6 3-304,7 3-237,1-6 1,1-1-143,1-11 1,-1 1 26,5-4 0,1 0-190,-1-10 1,2 0 147,3-5 1,-2-8-116,7-6 0,-7-7-245,2-7 122,3-1-37,-6 1 1,4-5-120,-5 0 0,-3-5 61,-2 5 0,1-1-167,-7 6 0,1 4 14,-5 1 0,0 10-167,0-1 1,-4 7-378,-1-2 459,-6 6 0,8 3-369,-7 9 854,7-2 0,-3 5 0,6-4 0,0 6 0</inkml:trace>
  <inkml:trace contextRef="#ctx0" brushRef="#br0">23815 13477 8063,'-8'6'27,"4"4"1,-4 3 725,-2 1-531,4 6 0,-7 1-433,4 3 0,1-2 14,-2-3 1,6-4 22,-6 4 0,7-3-49,-2-2 1,-1 1-253,1-1 1,-1-2 474,1-2 0,-3 3 0,-6-6 0</inkml:trace>
  <inkml:trace contextRef="#ctx0" brushRef="#br0">23673 13747 8063,'9'0'-506,"1"0"1,-5 0 500,4 0 0,-4 0 321,4 0 1,1 2-19,4 3-82,0 2 1,1 12 398,-1 0-273,-6 7-246,4-4 1,-10 13 36,3 2 0,-4 5-50,-1 0 0,0 1-151,0-1 0,0 0 93,0-5 1,-1 1 66,-4-9 1,2 1 15,-7-11 1,5-2 74,-4-7-94,0-4 1,-7-6-52,-3 0 1,3-6-112,-3-4 1,2-2-80,-2-3 1,-2 1-354,-3 0 1,-1 4 228,6 1 276,-6-1 0,3 3 0,-7 0 0</inkml:trace>
  <inkml:trace contextRef="#ctx0" brushRef="#br0">24270 12752 8074,'10'0'76,"-1"0"1,2 5 252,8 0 1,-3-1-255,11 3 19,-5-6-276,13 6 102,-5-7 1,9-2-442,-6-3 234,0 4 132,-4-12 1,-5 10-414,-1-7 249,-12 7-180,8-3 331,-17 6 1,1 8 167,-12 6 0,-4 7 0,-15 7 0,1 5 0,-11 0 0,5 5 0,-5-5 0,6-4 24,-1-5 1,9-2 135,5 1 305,3-2-259,2-7 339,6-6-78,2-2 0,14-6-233,6 0 0,8 0-56,11 0 1,-1-4-161,6-1 1,0-6-338,4 1 1,0 2-827,-5-1 1145,5 6 0,-12-10 0,4 5 0</inkml:trace>
  <inkml:trace contextRef="#ctx0" brushRef="#br0">24839 12894 8074,'0'15'-99,"-2"0"49,-2 4 1,2 3 309,-3 7 0,4-1 428,1 1 1,0-1-29,0 1-159,0-1-326,6-6 1,2-1-265,6-7 97,0 0-61,7-6 1,-1-2-47,4-6 1,3-6 105,-3-4 1,2-8-99,3-6 1,-1-8 89,1-1 0,-7-2-178,-3 2 1,-10 2 147,-4-7 0,-5 8-77,-5 1 0,-15 2-87,-13 8 0,-7 7-35,-3 7 1,-6 7-56,-3 7 1,-3 8-12,-2 17 1,2 0-1621,3 4 1916,3-3 0,9-2 0,1 0 0,-1-1 0,2-2 0</inkml:trace>
  <inkml:trace contextRef="#ctx0" brushRef="#br0">26744 12368 8003,'0'-19'301,"0"0"1,0 0-82,0 5 1,-5 5-126,1-1 106,-8 7 1,5-3-1,-8 6 0,-4 1-245,0 4 62,0 9 0,1 4 191,-1 5 0,-2 3 7,2 7 0,-1 0-24,-4 10 1,-3-2-53,3 11 1,4 2 91,1 7 1,5 2-233,4 4 1,-1-4 80,6-6 0,1-11-57,4-4 1,6-10-162,3-4 1,6-6 125,4-7 1,-2-8-166,7-2 0,-1-5 124,6-5 0,-1-9-90,1-9 0,-1-6-70,0-4 1,-4-3-51,0-7 0,-7 0-136,2 1 1,-1 1 189,1 3 1,-8 3 257,3 6 1,-8 9-15,4 6 230,-7 6 0,3 9-107,-6 4 1,0 11 81,0 12 1,-6 9 316,-4 10 1,2-3-186,-1 4 0,6-4-351,-2-1 1,3-5-210,2-1 1,5-11-355,0-3 0,6-5 297,-2-4 1,4-6-131,1-3 0,-4-4-390,-1-1 1,1-1 237,4-4 0,-1-8 526,-4-6 0,4-12 0,-5 1 0</inkml:trace>
  <inkml:trace contextRef="#ctx0" brushRef="#br0">26971 12582 8003,'23'-15'0,"-8"6"355,-5-1 1,-1 7-78,6-2 1,-6 9 42,1 0 0,-7 7-268,1-1 0,-2 7-231,-2 2 0,-2 5 90,-2-5 1,-4 6-111,-6-1 1,-5 1-371,0-1 0,0 3 292,4-4 1,1-2-283,0-2 0,5-3 558,-1-2 0,1-6 0,-6-2 0</inkml:trace>
  <inkml:trace contextRef="#ctx0" brushRef="#br0">26943 12880 8003,'14'-5'-147,"0"1"1,1-6 188,-1 5 1,0 1 96,0 4 0,1 0 102,-1 0 0,-5 1 84,1 4 0,-2 4-73,1 10 1,2 4 14,-6 5 0,0 2-49,-5 3 1,4 8-15,1 7 0,0 1-227,-5-2 0,1-1 79,4 6 1,-3-3-265,3-2 0,-4-1 133,-1-13 1,0-1 114,0-9 80,-6-2 1,-4-11 146,-9-1 0,2-6-149,-7 2 1,-6-8 124,-8-2 0,4-6-245,0 1 1,0-2-254,0-2 0,3-5-328,7 0 1,5-7 292,10 3 1,2 1-213,7-2 1,0 5 501,0-5 0,13 1 0,3-6 0</inkml:trace>
  <inkml:trace contextRef="#ctx0" brushRef="#br0">27355 12738 7529,'15'0'765,"-1"0"0,5 0-244,0 0 0,6 0-411,-1 0 0,7 0-80,2 0 0,5 0-172,-4 0 0,3-5 123,-3 0 1,-3 1-112,-7 4 0,-4 0-1461,-5 0 916,-7 0 675,-2 0 0,-6 6 0,0 2 0</inkml:trace>
  <inkml:trace contextRef="#ctx0" brushRef="#br0">27512 12539 7928,'8'14'0,"-2"2"240,-6 3 0,0 0 42,0 9 1,0 4 325,0 10 1,0-2-280,0 3 1,0-4-151,0 8 0,0-2-9,0-3 1,0-5-142,0-4 1,0-5-200,0-4 1,5 1-447,-1-6 0,8-5-391,-3-4 1,-1-7 1006,1 2 0,1-4 0,4-1 0</inkml:trace>
  <inkml:trace contextRef="#ctx0" brushRef="#br0">28365 12212 7877,'-16'0'-76,"-3"0"0,3 6-115,-3 4 1,2 4 941,-2 5-408,-3 9 1,-2 4 20,0 6 1,2 1-35,-1 9 0,-3-4-202,7 3 0,2 2 99,8-1 1,2-1-200,7-4 0,2-2-171,3-3 1,7-5-314,7-9 0,6-6 143,-1-8 0,3-4-312,1-6 1,6-1 157,-1-4 0,-5-8 467,-4-6 0,0-12 0,4 1 0</inkml:trace>
  <inkml:trace contextRef="#ctx0" brushRef="#br0">28479 12311 7877,'7'15'-49,"0"5"67,-7 4 1,0 9 8,0 5 1,-2 3 128,-3 2 1,2-1 255,-6 1 0,4 0-391,-4-1 0,5-1-276,0-3 0,-3-1-84,3-4 1,-1-10 152,5 1 1,0-6 185,0-4 0,0 0 0,0 0 0</inkml:trace>
  <inkml:trace contextRef="#ctx0" brushRef="#br0">28479 12667 7877,'19'-14'0,"-1"-1"0,1 1-177,-4 0 1,5 1 124,4 4 1,-4-4 60,-1 4 1,-3 1-193,-2-2 0,-1 6-277,-3-6 0,1 5 460,-7-4 0,1 4 0,-5-4 0,-6-1 0,-2-4 0</inkml:trace>
  <inkml:trace contextRef="#ctx0" brushRef="#br0">28720 12141 7877,'13'6'-58,"-4"4"0,2 4 254,-6 5 0,0 8 50,-5 6 1,0 6 54,0-1 1,0 0-28,0 5 1,-2-4-248,-2 9 1,-4-4 101,-7-1 0,6-1-513,0 1 1,1-1-13,-2 1 0,-1-3-258,6-7 1,1-2 653,4-12 0,-7 0 0,-1-4 0</inkml:trace>
  <inkml:trace contextRef="#ctx0" brushRef="#br0">28919 12368 7877,'8'15'120,"-1"0"88,-7 4 0,-2-1-503,-3 5 1,-3 1 112,-6 4 1,-2-5-54,-3-4 1,4 1 180,-4-1 1,3 0-38,2-5 0,4-4-93,1-1-402,5-6 586,-2 4 0,6-7 0,6-7 0,2-1 0</inkml:trace>
  <inkml:trace contextRef="#ctx0" brushRef="#br0">28848 12596 7877,'14'0'-536,"1"0"-67,-1 0 1,-5 6 802,1 4 0,-2 4 469,1 5 1,-2 4-207,-7 11 0,0 2-132,0 7 1,0-2-164,0-3 1,-5 3 37,0-3 0,-4-4 0,4-1 0,-1-4-32,1-5 0,2-4-68,-7-6 0,5-1 130,-4-4-268,-1-2 1,-4-7-216,0 0 1,1-7 169,4-2 0,-4-8-723,4-2 0,2-7 237,3 3 0,-3-4-422,3-2 985,-1 1 0,11-7 0,2-1 0</inkml:trace>
  <inkml:trace contextRef="#ctx0" brushRef="#br0">29076 12596 7877,'9'9'-101,"1"1"0,-6-6 101,6 6 0,-1-5 316,6 4 1,-1-6-170,0 2 1,5-3-317,0-2 0,5-5-63,-5 0 1,0-1-696,-5 1 927,0 3 0,-6-10 0,-2 4 0</inkml:trace>
  <inkml:trace contextRef="#ctx0" brushRef="#br0">29175 12368 7877,'8'0'0,"-2"7"54,-6 2 0,0 10 449,0 5 0,0 4-68,0 5 0,-1 4-50,-4 5 1,2 3-496,-6 2 1,1 2-445,-2 3 0,-1 2 554,6-7 0,-6 1 0,3-6 0</inkml:trace>
  <inkml:trace contextRef="#ctx0" brushRef="#br0">29701 12354 7853,'0'14'284,"0"0"1,0 1-63,0-1 0,0 6-13,0 4 0,0 3-80,0 1 56,-6-5 1,3 3-8,-7-2 1,-1 3 13,-8 1 0,2-4-247,-7 0 0,5-1 80,-4 6 1,-1-2-526,-5-4 0,1-2 27,0-7 1,-1-1-176,1-4 1,4-4 275,0-10 1,7-9-239,-2-10 610,3-9 0,-4-3 0,-2-7 0</inkml:trace>
  <inkml:trace contextRef="#ctx0" brushRef="#br0">29360 12269 7853,'30'-8'0,"3"3"0,-3 4 1,3 1 0,-4 11 177,-5 3 1,1 14 207,-6 1 0,0 4-116,-5 0 0,0-1-369,0 6 1,1-5-119,-1 5 0,0-7-153,0 2 0,1 2 127,-1-2 1,0-1 242,0-8 0,0 2 0,1-3 0</inkml:trace>
  <inkml:trace contextRef="#ctx0" brushRef="#br0">30000 12198 7898,'9'0'10,"1"0"1,-5 0 183,4 0 1,1 1-28,4 4 1,0 3 101,0 6 0,0 5 26,1 0 1,0 6-14,4-1 1,-6-2-67,6 2 0,-11 1-11,6 8 0,-3-3 11,3 3 0,-6-1 0,-3 1 1,-3 4-194,-2 5 0,-8 2-347,-7 4 1,-5-4-340,-9 3 0,-1 2 371,-3-1 0,2-7-1224,-7-8 1372,6-3 1,-3-2-1,7 1 1</inkml:trace>
  <inkml:trace contextRef="#ctx0" brushRef="#br0">30398 12127 7936,'0'-7'-326,"0"7"1,0 10 130,0 13 0,0 4 856,0 16 1,-5-2-177,0 11 0,1 0-237,4 5 1,-2-5-90,-3 0 0,4-11 19,-4 2 1,4-11-73,1-4 0,4-6-160,1-8 0,1-6 2,-1-3 138,3-3 0,5-15-154,-4-6 0,4-6 87,-4-4 0,5-1-436,5-3 0,-1-8 114,5-6 0,-4-5-40,5 4 0,-5-5 95,5 0 1,-7 6-91,2 4 1,-3 9 355,-2 10-132,-6 3 1,3 15 458,-6 6 0,0 14-206,-5 15 0,0 10 419,0 9 1,0 4-160,0-5 0,-2 5 15,-3-4 1,4-1-74,-4-4 1,3-9-40,2-5 1,7-4-189,2-11 0,-1-3 70,2-11 0,1 0-82,8 0 1,-4-11 98,4-3 0,-1-10-208,1 1 1,-4-10-147,4-5 0,0 1-205,-4-1 0,2 4 17,-8-9 0,-1 5-313,2-5 1,-5 2-308,4 8 0,-6 0 385,2 5 1,-4 5-433,-1 5 1008,0 2 0,0 8 0,0-5 0,0 5 0</inkml:trace>
  <inkml:trace contextRef="#ctx0" brushRef="#br0">31080 12198 7936,'15'6'125,"-3"-3"62,-2 7 1,-4-1-196,-6 5 1,0 1-4,0-1 0,-2 5-113,-2 0 1,-6 1 109,-9-1 0,4-3-345,-4 3 0,3-3 102,2-2 1,1 0-325,3 0 362,-2-6 1,9 3 218,-7-6-47,7 0 47,-3-5 125,12 0 0,2-2-118,6-3 1,-4 4 165,-1-4-27,1 4 1,4 1 323,0 0 0,-6 6-97,-3 3 0,-4 10 66,-1 5 1,-1 4-130,-4 6 0,2 2 70,-7 7 1,2-1-287,-1 1 1,-2 1 73,6 4 1,-4-11-122,4 1 0,-1-6 212,1-4-460,3-6 42,-10-1 198,10-13 1,-9-3-126,6-10 0,-1-3-212,1-6 1,-3-2-147,-6-3 0,1 2 188,4-7 1,-4 5-983,4-5 1238,2-6 0,-5-6 0,4-7 0</inkml:trace>
  <inkml:trace contextRef="#ctx0" brushRef="#br0">31237 12411 7897,'38'-6'280,"0"-4"0,-7 2-312,2-1 0,-7 6-212,-3-2 0,-5 3 113,1 2-8,-3 0-1206,-9 0 1345,0 7 0,-15 1 0,-6 6 0,-7 0 0,-7 0 0</inkml:trace>
  <inkml:trace contextRef="#ctx0" brushRef="#br0">31194 12582 7897,'0'14'0,"0"-5"248,0 1 0,2-7-32,2 2 0,6-4-76,9-1 1,3-5-47,6 1 0,2-7-277,4 1 0,-4-1 44,3 2 1,-9-4 141,-5 4 1,-4 1-973,0-2 722,-1 7 1,-2-5-517,-2 3 763,-4 4 0,0-6 0,2 7 0</inkml:trace>
  <inkml:trace contextRef="#ctx0" brushRef="#br0">31621 12454 7897,'9'-8'-62,"1"3"190,-7 3 121,9 2 0,-10 7-76,3 2 0,-5 5 150,-5 5 0,2-1-50,-7 5 0,6 1-94,-6 5 1,7-1 259,-2 0 1,-1 1-113,1-1 1,0 1-236,5-1 1,0-6 69,0-3 0,7-5-149,2-4 0,5-4 72,5-6 0,4-6-220,5-4 1,5-9 91,0-4 1,5-4 101,-5-2 1,1 6-123,-6-1 1,-6 0 40,-3-4 1,-5 0-291,-4-1 1,-4 5 65,-6 1 0,-3-6-82,-6-4 0,-3-3 4,-11 7 0,-1-1-223,-4 11 0,-1 2 458,1 8 0,-1 2-157,1 7 1,4 11 218,0 3 0,7 15-148,-2-1 175,3 4 0,2 3 0,0 1 0</inkml:trace>
  <inkml:trace contextRef="#ctx0" brushRef="#br0">26104 14444 7992,'0'-14'481,"7"-1"-506,-6 1 86,5 6 0,-4 2 61,3 6 1,-4 6-81,4 4 1,1 10 269,-1 9-178,0 6 0,-4 12 88,4 0 1,-3 5 15,3-4 0,-4-2-104,-1-8 1,2 1-151,2-6 1,-2-1-95,3-9 0,-2-2 101,2-7 1,-2-1-163,6-4 0,-4-2-5,4-7 0,-4-2 114,5-3 1,-1-4-106,5-10 1,1-3-179,-1-7 1,0-1 78,0-3 1,0 3-96,1-3 1,-3 5 284,-2 4 0,1 3-147,-6 7 462,-1 0 0,-2 8-80,3 6 0,-4 12 102,4 12 1,-2 4 43,2 6 1,-4 2 239,4 7 0,2-2-172,-3-4 0,7 3 81,-1-7 0,2-6-281,3-8 0,-1-5 28,0-4 0,0 1-128,1-7 1,3-5 90,1-9 0,2-4-175,-2-5 0,-3 2-12,3-7 0,-4 0-163,0-4 0,-6 0-61,1-1 1,-7 1-130,2-1 1,-4 7-384,-1 3 1,0-1 335,0 1 1,0 5-104,0 4 0,0 5-208,0-4 734,0 6 0,-6-10 0,-2 5 0</inkml:trace>
  <inkml:trace contextRef="#ctx0" brushRef="#br0">26957 14515 8060,'0'9'0,"0"1"0,0-1 0,0 6 0,0 4-286,0 0 1,-6 6 298,-2-9 0,-8 10 8,-3-2 0,2-2-108,-7 2 1,7-5-172,-2 5 1,-2-7 146,2 2 1,5-3-159,5-2 1,4-1 105,-5-4 0,7-1 163,-1-3 0,2-4 0,4 6 0,2-7 0,-1-5 0,7 0 87,-1-6 1,6 9 148,-1-2 0,-5 2 194,1 2 0,-1 0-165,6 0 0,-6 2 60,0 2 0,-4 11-36,5 8 1,-7 4 103,2 2 1,-4 5-15,-1 4 1,-1 3-28,-4 2 1,2 4-169,-7 1 0,7-6-17,-2-4 0,2-6 7,-2 1 1,4-8-90,-4-1 0,4-11-161,1 1 36,-7-9-18,6 1 0,-7-6-30,3 0 1,2-5-70,-7 1 0,6-8-376,-6 3 0,1-4 109,-6-1 1,6-5-288,-1 0 0,1-6 269,-5 1 0,1-4 442,4-5 0,-4-4 0,5-5 0</inkml:trace>
  <inkml:trace contextRef="#ctx0" brushRef="#br0">27114 14828 7994,'34'0'-102,"-5"0"0,-1 0 160,-4 0 0,-2 0 27,2 0 0,-5 0 5,4 0 0,-5 0 124,1 0-1179,-3 0 531,-2 0 434,-6 0 0,-2-7 0,-6 0 0</inkml:trace>
  <inkml:trace contextRef="#ctx0" brushRef="#br0">27199 14956 7979,'13'1'126,"-4"4"1,4-3 217,-4 2 1,9-2-44,1-2 1,1 0 221,-1 0 1,-2-2-468,7-2 1,0 2 20,4-3 1,1-1-600,-1 1 0,-1 0 136,-3 5 386,3 0 0,-12 0 0,6 0 0</inkml:trace>
  <inkml:trace contextRef="#ctx0" brushRef="#br0">28024 14614 7863,'-15'0'3,"1"0"313,6 0 4,-4 0-93,10 0 0,-3 0 26,10 0 1,-2 0-56,7 0 0,5 0 15,9 0 1,-2 0-110,2 0 1,4 0-63,6 0 0,-1-1-156,-5-4 0,5 2-43,1-6 0,-6 4-398,-4-5 1,-1 7 335,6-2 219,-7 4 0,5 1 0,-5 0 0</inkml:trace>
  <inkml:trace contextRef="#ctx0" brushRef="#br0">29502 13790 7913,'-1'-22'0,"-4"3"0,-3 8-206,-6 1 1,-2 7-232,-3-2 1,-3 4 212,-6 1 263,-1 6 1,1 7 33,-1 6 0,-4 6-1,0-1 1,1 9 54,9 5 0,-3 4 145,7 6 0,0-2 56,5 6 1,6-2-59,4 2 1,2-3-217,2-6 1,0-7 21,0-2 1,6-6-129,4-4 0,2-5 104,3-10 0,5-3-102,4-6 1,3-1-3,1-4 1,5-3-195,0-6 0,5-7-123,-4-2 0,3-2 101,-3 1 0,-3-1-12,-7 6 0,1 0 83,-6 4 1,-1 1 67,-9 0 0,2 0 129,-6 0 0,0-1 0,-5 1 0,0 0 88,0 6-145,0 2 388,0 6-526,0 0 195,-7 6 0,6-4 0,-12 10 0,5-4 0,-6 6 0</inkml:trace>
  <inkml:trace contextRef="#ctx0" brushRef="#br0">29246 14188 6551,'10'-8'-273,"-1"3"1,2 2 272,8-2 0,3 2 0,7-6 0,6-1 0,3-4 0,-2 0 0,2 0 0,-5-1 0,5 1 0,-8 0 0,-2 0 0,-1 6 0,-8 3 0,0 4 0,-5 1 0,-6 1 0,-3 4 0,-3-2 0,-2 7 0,0-1 0,0 5 0,0 0 0,-5-4 0,0-1 0,0 1 0,1 4 0,-1 0 0,0 1-26,5-1 0,0 0 90,0 0 0,0 7 7,0 2 1,0 0 122,0 0 1,0 1-145,0 4 0,0-4 0,0 0 0,0-2-227,0 2 0,0 1 91,0-6 0,-1-2-90,-4-7 0,3-2-6,-3-4 182,4-2 0,1-2 0,0-8 0</inkml:trace>
  <inkml:trace contextRef="#ctx0" brushRef="#br0">30099 13946 7495,'-7'7'-182,"-1"2"202,3 10 1,2-2 23,-7 7 0,1 0 12,-5 4 1,-1-4-89,1 0 0,0-7-124,0 2 0,-1-3 28,1-2 0,2-5 68,2 1 0,-3-7-128,4 2 0,1-4 55,-1-1 0,5-1-66,0-4 132,2-3 0,2-6 42,0 0 0,6 4 125,4 1-91,3 6 0,1-4 191,0 7 1,0 2-62,0 3 0,-4 3 165,-1 6 0,-1 2-51,2 3 0,-2 3 24,-4 6 1,-2-4-87,3-1 0,-4 1-39,-1 5 1,0-1-22,0 0 0,-4-4-86,-1 0 1,-5-7-41,6 2 1,-7-3 100,1-2 0,-1-4-169,2-1 1,-4-6 75,3 2 0,-4-3-130,-5-2 1,3 0-116,-3 0 1,-1 0-226,1 0 1,-6 4 162,1 1 294,-3 6 0,-8-3 0,-1 6 0</inkml:trace>
  <inkml:trace contextRef="#ctx0" brushRef="#br0">28578 14984 7907,'0'-8'-127,"6"-4"1,9 8 213,8-5 1,14 4 216,10-4 0,7 4-79,17-4 1,-2-1-321,-29 3 1,1 0 0,36-4 238,-35 4 0,2 0 0,5 1 0,3 0 76,7-3 0,0 0 0,-3 0 0,-1 2-110,-3-1 1,0 2 0,2-1 0,0 1-210,-2 1 1,0 0-1,2-1 1,1 0 86,-1 1 0,1 0 0,-3 2 0,-2 0-41,-4 1 0,-1-1 0,-1 0 0,0 0-425,32-2 0,-5 0 101,-5 5 1,-10 0-1040,0 0 1416,-15 7 0,5-6 0,-13 4 0,-1-3 0,-2-2 0</inkml:trace>
  <inkml:trace contextRef="#ctx0" brushRef="#br0">28962 15098 7871,'-2'14'92,"-2"0"0,-3 7-319,-2 2 1,-4 6 178,4 4 0,-4 3 240,-1 7 1,0 0-165,-1-1 1,1-4-34,0 0 1,0-6-79,0 1 0,4-8-140,1-1 1,5-7-614,0 2 319,2-3 517,-4-8 0,4-2 0,-4-18 0,6-4 0</inkml:trace>
  <inkml:trace contextRef="#ctx0" brushRef="#br0">28777 15595 7871,'14'-12'-845,"1"2"1,-1-1 923,0 7 1,2-6 630,3 5 1,3-6-515,6 2 0,1-4 6,-1-1 0,5-2-202,1-3 1,-3 3 78,-7-3 1,1-1-429,-6 1 0,5 0-11,-5 5 0,-2-5 360,-7 0 0,2 0 0,-4 5 0</inkml:trace>
  <inkml:trace contextRef="#ctx0" brushRef="#br0">29218 15069 7823,'0'10'-109,"0"-1"1,0 1 82,0 4 0,0 2 319,0 3 1,0 4-54,0 11 1,0-3-142,0 7 1,-6-5-78,-4 5 1,2-5-3,-1 5 0,1-6-13,-2 1 1,-1-3-129,7-1 0,-6-3-34,5-2 1,1 1 46,4-6 1,0-4-803,0-6 910,0-6 0,0 3 0,0-6 0</inkml:trace>
  <inkml:trace contextRef="#ctx0" brushRef="#br0">29474 15212 7871,'22'-13'-176,"-3"3"189,-3 4 0,-8 8 5,-4 2 1,-2 6-20,-2 9 0,-2 1-3,-2 4 0,-6 3-196,-9-3 1,-5 6 110,-9-2 1,3 4 16,-3-9 1,5 0 16,4 0 0,-1-5-1,6 1 1,5-8-104,4-2-23,7-6 151,-3 4 1,7-7 2,4 0 0,3-2 99,6-3 1,0 4-67,0-4 0,5 2 127,0-2 1,5 3-86,-5-2 1,5 2 204,-5 2 0,0 6 0,-5 4 1,-5 9 26,1 5 0,-7 4-103,2 5 0,-4-1 157,-1 6 1,0-2-105,0 2 0,-4 1-46,-1-5 0,-5-8-219,6-7 1,-6-3-11,5-2-46,-6-6 1,3-1 18,-6-7 1,0-7-71,0-2 0,4-5-81,1-5 0,-1-3-383,-4-7 1,5 1-101,-1-1 0,2-1 707,-1-3 0,-4 3 0,5-5 0</inkml:trace>
  <inkml:trace contextRef="#ctx0" brushRef="#br0">29531 15496 7871,'36'-10'0,"-3"1"0,-3 4 33,-1-4 0,-1 4 32,1-4 1,1 4 138,3-5 1,-3 6-200,3-6 1,2 2-7,-2-1 0,-5 1-124,-4 3 1,-7 3-592,2-2-264,-3 2 980,-8 2 0,-8 0 0,-8 0 0</inkml:trace>
  <inkml:trace contextRef="#ctx0" brushRef="#br0">29829 15240 7871,'8'0'292,"0"2"153,-3 2 0,-4 6-231,4 9 0,-3 4-182,-2 11 0,-2-4-64,-3 3 1,2 2 146,-6-2 1,1 5-351,-2-5 1,-2 0 173,2-5 0,2-4-158,-1 0 1,6-7-512,-2 2 730,3-3 0,2-2 0,0 0 0</inkml:trace>
  <inkml:trace contextRef="#ctx0" brushRef="#br0">30341 15268 7871,'14'0'0,"-6"7"0,-3 2 0,-5 5 0,-5 5 0,-3 4 0,-6 5 0,0 0 0,0 1 0,-7 4 147,-3 0 0,2 5 176,-1-5 0,-1 5-325,-5-5 1,6 5-190,-1-5 0,7-1 43,-2-8 1,-2-5 147,2-10 0,-6 4 0,3-5 0</inkml:trace>
  <inkml:trace contextRef="#ctx0" brushRef="#br0">30014 15112 7871,'29'-8'0,"-6"2"149,1 6 1,-7 8 304,2 6 1,2 2-150,-2 7 0,0-4-49,-5 5 1,5-2-161,0 2 1,5 1 91,-6-6 0,6 6 116,-5-1 1,6 3-190,-1 1 0,3 2-139,1 4 1,1 2-242,-1 7 0,9 1-572,5 3 0,3-1 464,7 6 1,0 0-1,5 5 1</inkml:trace>
  <inkml:trace contextRef="#ctx0" brushRef="#br0">23033 16989 8236,'-9'-19'0,"-1"0"0,1 0 813,-5 5-166,6-1-256,-5 7 0,5 2-218,-6 6 1,0 2-154,-1 2 1,1 6 149,0 9 0,-5 5-56,0 9 1,-6 3-202,1 7 0,4-1 53,1 1 0,4-5-112,6 0 0,3-2 61,6 2 0,1 2 33,4-7 0,4 0 32,10-5 0,2-6-6,3-3 0,2-4 7,-2-6 0,8-3-112,1-6 1,0-7 60,-4-8 1,-3-5 55,-2-9 1,1-5-208,-6-4 1,0-2 104,-5 2 0,-1-6-97,-3 6 0,-4-6 162,-6 6 1,0 3 42,0 2 1,-2 5-37,-2 4 1,-4 3 20,-7 7 0,-3 6-103,-1 4 1,-2 4 74,2 4 0,3-1-364,-3 7 1,4-1-188,0 6 602,7-7 0,2-2 0,6-6 0</inkml:trace>
  <inkml:trace contextRef="#ctx0" brushRef="#br0">23303 16477 8335,'2'14'0,"3"0"0,-4 7-161,4 2 0,1 6 105,-1 4 1,0 3 928,-5 7 0,0 6-282,0 3 0,-8 10-777,-6 4 1,-2 4 269,-8 1 0,5-7 71,-5-2 1,7-10-59,-2-4 0,8-11-143,2-3 0,5-11-362,0-4 1,4-4 245,4-6 0,4-4-300,7-10 0,5-9 140,4-10 1,3-3-17,1-1 0,1 4 375,-1 0 1,0 2-155,1-1 1,-1 2 30,1 7 0,-7 6 273,-3 3 1,-5 5 217,-5 5 0,3 4-219,-8 10 1,1 4 247,-5 5 0,-6 0-139,-4 1 0,-2-1 43,-3 1 0,-4-2-174,0-4 0,-1 3-50,1-8 0,3 5-89,-3-9 1,-1 2-294,1-12 0,0-1 212,5-7 0,-1-4 77,1-6 0,6-12-1509,3-2 1,4-12 1487,1-2 0,0-7 0,0-8 0</inkml:trace>
  <inkml:trace contextRef="#ctx0" brushRef="#br0">23559 16747 8264,'22'-8'-51,"-3"3"248,3 4 0,-6 1 144,3 0-54,-9 6 1,-4 7 16,-6 6 0,0 4-137,0-4 0,-6 7-170,-4-3 0,-7 4-244,-2 2 1,-5-3 229,5-2 0,0 0-716,5-10 526,0 3 1,6-17-51,3 0 0,5-6-22,5-8 0,4 1-113,10 4 1,-3-4 215,3 4 0,2 2 227,-2 3 1,0 2 171,-5 2 0,0 8-105,0 6 1,0 2 55,1 8 0,-6 6-1,1 7 0,-7 5 403,1 0 0,-2 7-29,-2 3 1,-2 5-91,-2 5 1,1 4-136,-7 10 1,5-3-90,-4 2 1,4-5-257,-4-8 0,6-4 89,-2-15 0,-2-1-52,3-13 0,-1-4 56,5-11 1,-5-4-275,1-1 1,-3-6-131,2 2 0,-2-5-210,-8-5 1,0-1 90,-4-3 1,-5-4-111,-9 3 0,1 3 145,-6-3 0,0 2 418,-4-1 0,-1-4 0,0 5 0</inkml:trace>
  <inkml:trace contextRef="#ctx0" brushRef="#br0">24227 17230 8090,'2'-8'262,"3"4"-435,3 2 0,6 7-341,0 0 0,0 1 640,1-1 0,-1-4-18,0 4 1,0-3-343,0-2 0,-4 0-236,-1 0 185,-5 0 1,-4 4 284,-10 1 0,-3 6 0,-13-3 0,-4 6 0</inkml:trace>
  <inkml:trace contextRef="#ctx0" brushRef="#br0">24199 17372 8090,'-20'23'-413,"2"3"457,-6-2 1,12 1 141,-2-1 1,9-3 48,0-7 1,4 0 59,1 0 1,11-6-112,3-3 0,9 1-158,1-1 1,3-5-76,1-5 1,1-6-265,-1 2 0,-4 1-464,0-2 0,-7 6 777,2-6 0,3 1 0,0-6 0</inkml:trace>
  <inkml:trace contextRef="#ctx0" brushRef="#br0">24640 17344 8260,'14'2'-342,"0"2"0,0 0 352,1 5 0,-3-4 10,-2 4 1,7-6 146,-3 2 1,4 1-69,-4-1 0,5 0-340,0-5 0,5-6-109,-5-4 1,1 2 349,-1-1 0,-3-7 0,4-6 0</inkml:trace>
  <inkml:trace contextRef="#ctx0" brushRef="#br0">25081 17245 8246,'15'0'-219,"4"0"1,-1 0 86,5 0 0,1 0 237,4 0 0,1-2-54,-1-3 0,1 2 21,-1-6 0,-4 5-224,0 0 1,-7 2-286,2 2 1,-3 0 436,-2 0 0,-6 0 0,-2 0 0</inkml:trace>
  <inkml:trace contextRef="#ctx0" brushRef="#br0">25294 17429 8159,'1'10'0,"4"-1"0,-2-6 159,7 2 1,-6 2 341,6-3 1,-2 7-156,1-1 1,2 2 29,-6 3 0,0 4-256,-5 0 0,0 6 137,0-1 1,-2 2-306,-2 3 0,-9-6 106,-6 1 1,-8-2-187,-1 2 1,-1 3-34,-4-3 0,-2-4-26,2-1 0,2-3 80,7-2 0,-1-1-91,6-4 339,0 4-179,11-12 256,1 12 1,14-11-56,2 2 0,15-2-13,4-2 1,12 0-139,3 0 1,-1 0-84,6 0 0,-3-5 58,3 0 1,-9-6-151,4 2 1,-10 3-554,0 1 1,-9 2-103,-5-2-709,-3 3 661,-8-4 866,-2 0 0,-12-2 0,-2-6 0</inkml:trace>
  <inkml:trace contextRef="#ctx0" brushRef="#br0">25351 16633 8121,'14'-8'255,"-5"4"-200,1 8 1,-7 17 561,2 12 0,-5 14-299,-5 10 1,-8 11-325,-6 8 1,0 1-489,5-1 0,0-9 0,0 2 0</inkml:trace>
  <inkml:trace contextRef="#ctx0" brushRef="#br0">26118 16832 8226,'15'7'-729,"-1"2"0,0 4 618,0 1 0,7 0 444,3 0 0,-2-1-274,1-4 1,1 2-142,4-6 1,-4 0-212,0-5-5,-7 0 164,4 0 134,-13 0 0,-2-6 0,-6-2 0</inkml:trace>
  <inkml:trace contextRef="#ctx0" brushRef="#br0">26118 16932 8226,'-7'14'-285,"-5"-5"-71,8 1 0,-1-5 309,5 4 0,0-4 54,0 4 1,6-5 229,4 0 1,-2 3-112,1-3 0,1 1-97,4-5 0,0 0 31,0 0 1,1 0-5,-1 0 0,0 0-8,0 0 1,-4 5-1,-1 0 0,-4 4-114,4-4 0,-5 6 114,0-2 1,-4 4-76,-4 1 0,-4 2 56,-7 3 0,0-3-55,-4 3 1,3-4 61,-3 0 1,-2 4 4,2 0 1,0 0 17,5-5 1,-5 0 16,0 0 1,0-1 111,5-4 0,5 4-138,-1-4 1,2 4 42,-1 1 1,2-4-20,7-1 0,2 1-27,3 4 0,3-5 5,6 1 1,2-7-19,3 2 1,3-4-38,6-1 0,5 0-19,1 0 1,5-1-191,-1-4 1,-3-1 63,-2-4 1,-5 4-71,-4 6 1,-3 0-20,-7 0-351,-6 0 1,-4 0 587,-8 0 0,-11 0 0,-7 0 0</inkml:trace>
  <inkml:trace contextRef="#ctx0" brushRef="#br0">26559 17188 7406,'8'6'532,"-3"3"1,-4 4-1,-1 3-297,0 3 0,-4-2-395,-1 7 1,-6-7-8,1 2 0,-4 2-268,-5-2 1,3 4-145,-3-4 0,2-1-95,-2-9 674,3 4 0,-4-12 0,6 6 0</inkml:trace>
  <inkml:trace contextRef="#ctx0" brushRef="#br0">26431 17415 8146,'14'-5'-196,"1"1"0,4-3-232,0 3 1,0 2 395,-5-3 0,0 4 674,0 1-149,0 0-384,1 6 1,-7 2 52,-4 6 1,-2 5 24,-2 0 0,-6 8-91,-4 1 0,-3 1-120,-1 4 0,0 2 42,0-2 0,1-5 107,4-4 1,-4-5-475,4 5 118,2-7-584,1 4 455,6-14 360,0 0 0,0-20 0,0-3 0</inkml:trace>
  <inkml:trace contextRef="#ctx0" brushRef="#br0">26630 17515 8113,'10'0'-212,"-1"0"1,1 0-191,4 0 0,0 0 62,0 0 1,-4 0 826,-1 0 1,-4 0-199,5 0-765,-7 0 353,3 0 1,-8 0-149,-2 0 1,1 1 139,-7 4 0,1 3 51,-6 6 1,1 2 97,0 3 0,0-3-18,-1 3 0,8-4 145,2 0 1,3-1-119,2 0 298,0-6 0,7-2-48,2-6 1,4-1-85,1-4 0,6-3-139,4-6 0,-2 0 16,2-1 0,-2 1-436,2 0 1,1 1 365,-6 4 0,6-10 0,-3 3 0</inkml:trace>
  <inkml:trace contextRef="#ctx0" brushRef="#br0">26929 17372 8113,'8'15'121,"-4"-1"0,-2 6 178,-2 4 1,-2 9-27,-2 5 0,1 5 14,-7 4 1,1-3-243,-6 4 0,1-4 58,0-1 1,0-5-479,0 0 0,6-12-428,3 3-495,3-10 1298,2-5 0,0-20 0,0-10 0</inkml:trace>
  <inkml:trace contextRef="#ctx0" brushRef="#br0">26659 16704 8093,'14'-9'0,"0"-1"0,0 6 0,1-6 0,5 5 0,4-4 0,1 6 0,-1-2 0,1-1 0,-6 1 0,0 0 0,-5 5 0,-4 0 0,-1 0 0,-6 0 0,-3 7 0,-8 0 0</inkml:trace>
  <inkml:trace contextRef="#ctx0" brushRef="#br0">26744 16747 8093,'8'14'175,"-3"0"0,-2 2-80,2 3 0,-4-1 210,4 5 1,-4 1 51,-1 4 0,-1 5-609,-4 1 1,2 4 247,-7-5 0,3 0-1292,-3-5 1296,-3 1 0,6-1 0,-8 1 0</inkml:trace>
  <inkml:trace contextRef="#ctx0" brushRef="#br0">27881 16505 7982,'0'-14'0,"-6"0"0,0 0-56,-4-1 119,4 1 0,0-5-137,-4 0 0,2 0 173,-1 5 1,-1 0-63,-4 0 0,0 4 86,0 1 0,-1 1 13,1-2 1,5 4-12,-1 6 1,1 0-3,-5 0 0,-5 6-108,0 4 1,-2 10 111,2 9 0,-1 1-135,-4 8 0,-1 0 114,6 4 0,0 1-143,5 0 0,1-2 19,3-3 0,4-4 34,6-5 1,0-2-50,0-4 0,2-4-4,2-9 0,6 1-28,9-6 0,-2-1 70,7-4 1,-5 0-159,5 0 0,-5-6 86,4-4 1,-4 3-102,5-3 0,-7 1-26,2-6 1,-3 1-118,-2 0 0,0 4-63,1 1 104,-1 0 326,0-6 0,-4 3-182,-1 2 445,-6 4-8,4 6-156,-7 6 1,0 4-52,0 9 1,0-4 5,0 4 0,0 2-143,0-2 1,0 0-423,0-5-14,0 7 0,0-6 64,0 4 405,6-9 0,2-4 0,6-6 0</inkml:trace>
  <inkml:trace contextRef="#ctx0" brushRef="#br0">27938 16647 7982,'7'-14'0,"-6"5"-225,4-1-339,3 7 711,0-3 599,0 6-820,-2 0 0,-6 6 69,0 4 0,-6 2-115,-4 2 0,-2 1 105,-3-1 0,1 2-163,0 3 0,0-5 23,-1 0 0,6 0-5,-1-4 0,7-2 112,-1 1-79,2-6 140,2 4 0,6-7-112,4 0 120,2 0 0,3 0-46,-1 0 0,0-5 173,0 0 1,-4 2-13,-1 8 1,-6 3 65,2 6 0,-3 6-39,-2 4 1,0 3 145,0 1 0,-2 5-42,-3 1 0,2 0-88,-6 0 1,4-6 31,-4 0 1,5-1 130,0-8-468,2 0-27,2-11 20,-6-2 0,4-17-48,-3-3 0,4-11-260,1-4 1,0-1 58,0-7 0,0-1 73,0-5 0,-2-1 309,-2-4 0,2 4 0,-4-5 0</inkml:trace>
  <inkml:trace contextRef="#ctx0" brushRef="#br0">28038 16178 7982,'14'0'-277,"0"0"0,0 2 220,1 3 1,-6-2 372,1 6 1,-7 2-100,2 8 1,-4-1 117,-1 5 1,0-4-305,0 5 0,-8 0 122,-6 4 0,0-1-227,-5-3 0,3 1 61,2-6 1,0 0-103,-1-5 0,6-6 75,-1-3 1,7-2-245,-1 2 262,2-4 0,4 5-17,2-6 0,4 0 9,6 0 0,7 0 19,3 0 1,2 5-121,3 0 0,-5 4 114,-1-4 0,1 6-198,4-1 0,-4-2-60,0 1 1,-8 1-83,-2 4 0,-2-3 97,-7 3 260,0-3 0,-18 10 0,-2-7 0</inkml:trace>
  <inkml:trace contextRef="#ctx0" brushRef="#br0">27227 17429 8765,'15'0'305,"-1"0"0,2 0-6,3 0 0,3 0-25,6 0 1,13 0-15,7 0 0,7-4 22,7-1 1,1-5-280,3 6 1,5-6 93,-9 5 0,3-1 148,-13 1 0,8 4-372,1-4 1,1 3 128,-5 2 0,-7 0-156,-2 0 0,-4 0-166,-1 0 1,-9 5-315,-5 0 0,-2 0-313,-8-5-193,0 6 1140,-12 2 0,0 6 0,-7 0 0</inkml:trace>
  <inkml:trace contextRef="#ctx0" brushRef="#br0">27469 17429 8016,'0'-8'-180,"0"2"295,0 19 0,0 9 109,0 16 0,0 4 277,0 6 0,-6-4-357,-4 3 1,-2-2 5,-3-3 0,1 1-238,0 0 1,1-5 92,4-1 1,-4-5-156,4 1 0,2-8-190,3-1 0,-3-6-851,3 0-171,-1-2 1362,5-8 0,-6-14 0,-2-10 0</inkml:trace>
  <inkml:trace contextRef="#ctx0" brushRef="#br0">27355 17970 8016,'15'0'42,"-1"0"106,0 0 0,5-5-22,0 0 0,5-1-171,-5 1 1,6 2-63,-1-7 1,2 6 99,3-6 1,-5 1-446,-1-6 0,-5 1 157,1 0 1,-8 0 294,-2 0 0,-6-1 0,4 1 0</inkml:trace>
  <inkml:trace contextRef="#ctx0" brushRef="#br0">27626 17529 8016,'7'0'-291,"0"6"368,-7 4 1,0 4 173,0 5 0,0 5-43,0 9 1,0-3-95,0 3 1,-2 2-101,-3-2 0,2 0 100,-6-5 0,1 6-221,-2-1 1,-1 0-70,7-5 1,-6-1-192,5-3 0,1-4-359,4-5 726,-7-1 0,6-6 0,-6-2 0</inkml:trace>
  <inkml:trace contextRef="#ctx0" brushRef="#br0">27796 17699 8016,'14'-14'-484,"-4"5"193,-1-1 473,-6 7 1,4 3-81,-7 10 0,-2 4-186,-3 5 1,1 1-6,-10 4 0,1 3-130,-11-3 0,5-2 158,-4 1 0,5-5-107,-1 1 0,3-5 26,2-5 17,6 4 31,-4-11 0,12 2 70,0-8 0,4 0 20,6-5 1,2 1 31,-2-1 0,3 2 145,1 7 1,5 0 134,0 0 0,-2 2-113,-7 3 0,2 9 11,-2 9 1,-4 6-59,-1 4 0,-4 2 158,-1 3 1,0 3-136,0-3 0,0 1-53,0-1 1,0-3-37,0-7 1,0-6-200,0-3 151,-6-3 1,3-8-68,-7-3 1,6-4-108,-6-1 0,1-6 31,-6-3 0,3-9-429,2-1 1,-2-6 44,2 1 493,-2-3 0,-9-7 0,-1-3 0</inkml:trace>
  <inkml:trace contextRef="#ctx0" brushRef="#br0">27853 18012 8016,'28'-6'0,"1"-2"-150,-1-6 0,2 0-259,3-1 0,-2 1 327,2 0 0,0 1 209,-5 4 1,-2-2-647,-12 6 246,-6 0 195,-2 5 1,-31-6-1,-7-2 1</inkml:trace>
  <inkml:trace contextRef="#ctx0" brushRef="#br0">27995 17785 8016,'6'-8'0,"-2"2"-97,5 6 0,-6 6-132,2 3 0,-3 6 355,-2 3 1,0 3 324,0 3 0,0 3-437,0-4 0,-7 4 43,-2 2 1,-2-1-125,1 0 0,-1-4 27,6 0 0,-4-2-87,4 2 1,-1 1-6,1-6 0,4-5-767,-4-4 899,3-7 0,9-10 0,1-8 0</inkml:trace>
  <inkml:trace contextRef="#ctx0" brushRef="#br0">28407 17742 8016,'15'-8'0,"-6"2"-145,1 6 1,-7 1 87,2 4 1,-5 3 335,-5 6 1,2 7-80,-7 3 0,-4-2-126,-5 1 1,-6 1-48,1 4 0,0 1-19,-4-1 1,7 1-66,-7-1 1,4-1-201,1-3 0,2 1-256,7-6 0,0-6-46,-1-9 559,1-2 0,-6-15 0,-3-2 0</inkml:trace>
  <inkml:trace contextRef="#ctx0" brushRef="#br0">28152 17742 8016,'28'-14'0,"0"6"-51,1 3 0,-5 4-88,-1 1 1,1 1 435,4 4 0,-1 1 380,-3 4 0,1 2-302,-6-2 1,0 3-150,-5 1 0,1 5-386,-1 0 1,-2 1 141,-2-1 0,1-1-220,-6 5 0,1 1 121,-1 4 117,-4-6 0,6 5 0,-7-5 0</inkml:trace>
  <inkml:trace contextRef="#ctx0" brushRef="#br0">29076 17344 7992,'8'-13'-218,"6"4"0,2 3-400,7 6 0,1 0 633,4 0 0,7 0-54,3 0 1,3-2-131,2-3 0,0 4 169,-1-4 0,-5-3 0,-3 0 0,-5-6 0</inkml:trace>
  <inkml:trace contextRef="#ctx0" brushRef="#br0">29275 17173 7869,'8'7'-36,"-4"2"0,3 10 81,-3 5 0,1 3 166,-5 1 1,-1 1-141,-4-1 0,2 5-161,-7 0 0,1 1 69,-5-6 1,6-4-157,3-1 1,3-10-250,2 1 426,0-9 0,7 1 0,1-6 0</inkml:trace>
  <inkml:trace contextRef="#ctx0" brushRef="#br0">29545 17003 7992,'24'14'29,"-1"0"1,-4 0-100,5 1 1,-7 0-156,2 4 0,-3 2 209,-2 3 1,1-2 29,-1-3 1,0-3-273,0 3 1,-1-8 68,-4-2 0,4-1 189,-4 1 0,4 4 0,1-5 0</inkml:trace>
  <inkml:trace contextRef="#ctx0" brushRef="#br0">29986 16861 7479,'-10'8'275,"1"6"0,-1 6 154,-4 9 0,0 6-97,0 2 0,-1 6 68,1 4 0,0 4-158,0 6 1,-5 1-357,0 4 0,0-2 266,5 6 1,4-6-108,1 2 0,4-5-639,-5-5 0,7-9 403,-1-10 1,2-5-815,2-4 147,0-10 320,0-8 1,0-9 537,0-6 0,6-7 0,2-12 0</inkml:trace>
  <inkml:trace contextRef="#ctx0" brushRef="#br0">30085 16989 8011,'24'0'0,"0"0"0,-1 0-48,6 0 1,-1-5 207,1 0 0,-1-4 196,0 4 0,6-1-213,-1 1 0,0 2-99,-5-7 1,1 7-11,-1-2 0,-1 4-254,-3 1 1,-5 1-471,-10 4 0,-2-2 187,-7 7 503,-7-1 0,-7 12 0,-8 1 0</inkml:trace>
  <inkml:trace contextRef="#ctx0" brushRef="#br0">30341 17117 7690,'0'9'-257,"0"1"1,0-1 785,0 5 0,0 2 3,0 3 0,0 3-111,0 7 1,0-4 81,0 3 0,0-1-111,0 11 1,0 1 9,0 9 1,0-2-139,0 6 1,5-2-50,0 2 1,-1-4-116,-4-10 1,5-3-221,0-7 1,4-1-382,-4-3 0,0-4 160,-5-6-758,6 0 1099,-4 1 0,10-7 0,-4-2 0</inkml:trace>
  <inkml:trace contextRef="#ctx0" brushRef="#br1">30668 14216 7918,'-6'-20'772,"-4"-4"-488,-9 4 1,4 4-1,-6 8-235,0 2-49,6 1 0,-11 0 36,7 0 27,0 1 0,5-3-76,0-2 1,0 1-316,0-1 0,4-1 111,1-4 1,1-5-113,-2 0 1,-2-6 146,2 1 1,-2 2-50,-3-2 0,-4 5 402,0-5 1,-12 7-26,-2-2 1,-10 3 5,-9 2 0,-7 0 25,-12 0 0,2 1 19,2 4 0,3 1 69,2 3 1,-3 2-85,-6-7 1,-6 7-367,37 1 0,-1-1 1,-38-3 194,39 4 1,0-1 0,-30-6-108,-1 4 1,3-1 109,-3 1 0,-8 2-26,37-2 0,-1 0 0,-1 4 1,-1-1-13,0 0 0,0 0 0,2 0 0,-1 2-11,-36 0 1,38 0 0,0 0 50,-7 0 1,-1 0 0,-1 0 0,0 0-252,-3 0 1,-1 0 0,4 0 0,0 0 282,1 0 1,0 0-1,2 0 1,-2 2-41,-4 0 1,-1 0-1,2 1 1,-1 1-3,-1 0 0,1 1 0,3 1 0,1 1-1,2-2 1,1-1 0,-2 0 0,-2 0-4,0 1 0,-2 0 0,-1-1 1,1-1-4,3 2 1,0 0 0,1 1 0,0 1-4,4-3 0,0 1 0,0 3 0,0 1 0,-4 1 1,-1-1 0,-1 3-1,1 0 6,-5-3 1,1 1 0,3 2-1,2 1 25,4-1 0,0 0 0,-2 4 1,-1 1-24,-1 2 0,-1 0 0,-2 1 0,1 1 0,-1 0 1,0 1 0,0-1 0,3 0 24,6 1 1,0-1-1,0 0 1,-1 1 1,6-1 1,1 0-1,-4 3 1,1 0-116,2-1 0,0 1 0,-1 2 0,-1 0 119,4-2 0,1 0 0,3 2 0,3 1-49,-19 26 0,6 3 51,4 6 1,4-5-181,11 0 1,-3 0 110,7-5 0,1 1-76,3 0 1,7 2 68,4-3 0,2 3-10,2 2 1,2 0 70,2 0 0,6-5 166,9 0 0,-2-6-36,7 1 0,0 2-78,4-1 1,7 4 65,3-5 1,15 2-85,9-1 1,-26-27 0,2 0-22,2 1 0,1-1 0,0-1 0,0-1-7,-1-4 1,1-1-1,-1 4 1,0 0 5,0-3 1,1-1 0,2-1 0,2 0-22,7 0 0,0-2 1,-2 0-1,0 0-11,0 1 0,-1 0 0,2 1 1,0 1 44,-2-2 1,1-1 0,3 1 0,2-1-26,4 1 1,0-1-1,-5-2 1,-1 0 13,-1 0 0,1 1 0,3 0 1,1 0-2,0 0 1,0-1 0,7 1 0,0-1-118,3-2 0,-1 0 0,-4 0 1,-1 0 127,-2 1 0,1-1 0,1 0 0,2 0-209,6 0 1,0 0 0,-3 0-1,-1-1 170,-4-2 0,1 1 1,4 2-1,1-1 29,-3-1 0,0-1 1,1 2-1,-1 1-57,1 0 1,-2 0 0,-1 0 0,0-1 48,-3-1 1,0-1 0,3 3 0,1-1-34,1-1 1,0-1 0,-1 0 0,-1-1-3,-5-1 1,-1 0-1,4 0 1,0-2-7,2 0 1,0 0 0,-1 0 0,1 0-109,-3 0 1,0 0-1,0-2 1,-1-2 107,-6-1 0,0 0 0,6-1 0,0 0-26,-1-1 0,0-1 1,-3 1-1,1 0 38,-5 0 0,-1 0 0,-1-2 0,-1-1 8,-2 1 0,0-1 1,-2-2-1,1-1-13,1 1 1,0 0-1,-4-1 1,-2-1 173,0 0 1,-2 0 0,30-15-116,-6 1 1,-4-2 136,-5-3 0,-3-4-135,-6-5 1,4-2 101,1-4 0,4-2-96,-5-7 0,-21 26 0,0 0 146,22-30 1,-6-6-132,-4 6 0,-11-6 29,1 6 1,-9-7-163,0 1 1,-9-7 71,-5-2 1,-7 36 0,-1 0-126,-7-36 0,-1 35 0,-3 0 27,-1 0 1,-3 1 0,-7-3-1,-4 1 67,-3-3 1,-2 0 0,-6-1 0,-2 0 24,-5-2 1,-1 1-1,0 4 1,0 1-20,-3 3 0,-3 2 1,-8-2-1,-5 1-72,16 12 0,-2 1 0,0 0 0,2 1 1,0 1-1,-1 1-92,-3 0 0,0 2 1,-1 0-1,-2 0 0,-1 1 1,-1 1 174,-7 0 0,-1 1 0,-1 0 0,0-1 0,-1 1 0,0 0 0,2 2 0</inkml:trace>
  <inkml:trace contextRef="#ctx0" brushRef="#br1">32076 15666 8457,'14'-4'-33,"0"-1"85,0 0 0,5 5 137,0 0-129,7 7 1,-6 2 53,4 10 1,1 0-258,-6 9 1,0 2-41,-5 8 0,0 3 142,1-3 0,-3 3 98,-2 2 0,-4-2 40,-6-3 0,0 3 110,0-3 1,-6 3-159,-4 2 0,-9-1 121,-4 1 0,-6 6-52,-4 3 1,0 3-219,-10 2 1,0 0 159,-13 0 1,23-28-1,-1-1-278,-5 1 1,-2-1 0,1-2 0,1 0 175,-2 0 1,1 0 0,6-1 0,2 1 47,1 0 0,0 0 1,-29 23-244,13-7 0,-2-5 26,16-4 1,1-10-316,8-4 0,9-4 526,5-6 0,1-3 0,-6-6 0</inkml:trace>
  <inkml:trace contextRef="#ctx0" brushRef="#br1">31351 16804 8278,'7'-7'0,"0"4"-361,-7-6 0,0 4-72,0-4 1065,0 5 0,-2 0-292,-3 8 0,-2 11-219,-8 8 1,0 12 113,-4 8 1,1 10 17,-5 9 0,5 0 68,-1-5 1,3-2-127,2-3 1,6-5-111,4-9 1,10-5 129,8-9 0,19-5-383,15-9 0,15-6 137,13-8 0,-36-5 1,2-1-283,6-4 1,3-1-1,13-6 1,2 0 312,6-1 0,3 1 0,-22 6 0,0-1 0,0 1 0,22-6 0,0-1 0</inkml:trace>
  <inkml:trace contextRef="#ctx0" brushRef="#br0">20645 640 8266,'-15'14'0,"6"6"-156,-1 4 1,7 3 190,-1 1 0,2 9 246,2 5 1,-5 1-264,0 4 1,1-2 63,4-3 1,0-1-160,0-3 0,0-8 104,0-6-327,0-7-75,0 4-2,0-13 1,0-3 116,0-10 260,6-9 0,2-8 0,6-7 0</inkml:trace>
  <inkml:trace contextRef="#ctx0" brushRef="#br0">20872 441 8228,'8'14'174,"-2"8"75,-6 6 1,0 7-89,0 8 0,0 4 119,0 1 1,-1 7-52,-4 2 1,-1 4-471,-4 6 1,-2-4-70,2-6 0,-3-7-650,-1-2 1,-2-10 218,-3-5 741,4-3 0,-12-2 0,5 1 0</inkml:trace>
  <inkml:trace contextRef="#ctx0" brushRef="#br0">20474 1109 8228,'0'16'-324,"0"3"0,2 3 636,2 6 1,4 1-112,6-1 1,1 8 522,-1 7 1,-2 1-187,-2 8 0,3-3-63,-4-1 0,4-2-120,1-13 0,0-5 175,0-4 0,2-12-75,3 3 1,3-12-162,7-3 1,5-10 27,4-13 0,8-9-57,2-15 0,4-5-852,-5-10 0,0-1 160,-4-4 0,-7 1-478,-2 9 1,-6-8 522,-4 9 382,-4-11 0,-4 14 0,0-4 0,-2 1 0,-3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10308 355 8270,'0'10'0,"0"-1"0,0 1 0,0 4 96,0 0-48,0 0 0,0 7 104,0 3 1,0 4-157,0 5 1,0 4 47,0 5 0,0 1-190,0 0 1,0 7 6,0 7 109,0 0 1,0 12 165,0-2 0,5-4-76,0-1 0,4 2 121,-4 3 0,4 4-94,-4 5 0,6 3-185,-6-37 1,0 1 0,-2-1 0,0 1 197,0 0 1,-1-1-14,-1 1 0,-1 0 0,0 3 0,0 1 75,0 2 1,0 1-1,0 2 1,0 1 35,1 1 0,-2 1-750,-1 1 0,-2 0 601,1-3 1,-2 1-1,-2 5 1,0 1 15,0-1 0,0 0 0,2 0 1,0-1-181,0-3 0,1-1 0,1 2 0,1 0 168,-3-1 0,1-1 1,2 2-1,0 0 8,0 1 1,0 0 0,1-3 0,0-1-48,1 0 0,0-1 0,0 1 0,0 1-14,0 1 0,0-1-46,0-1 1,0 0 43,0 0 1,0 0 0,2-4 0,1 0 17,-1-2 0,1 1 0,0 3 0,0 2-13,0-1 0,-1 0 0,-2 0 1,1 0-73,2 0 1,-1 1 0,-1-1 0,0 1 67,-1-1 0,0 1 1,-1 0-1,0-1-79,-1 1 0,-1-1 0,2-2 0,-1-1 75,-2 1 1,-1 0-1,0-1 1,0 0 5,-2-4 0,0 0 0,0 2 1,1 0 2,2-2 0,-1 1 0,-4 3 1,0 1 72,2-2 1,0-1-1,-1-2 1,-1 0-80,2-4 1,0-2 27,-8 36-34,1 2 0,0-3-59,0-3 1,4-3 49,1-11 1,1-6 211,-2-4 1,4-9-231,6-5 0,0-4 596,0-6 0,0 3-630,0-7 1,0-5 435,0-5 1,2-4-382,2 4 1,4-4 257,6 5 0,1-7-109,-1 2 0,5 1-105,0-1 0,5 4 26,-6-4 0,8 0-42,-3-5 0,11 4 12,4 1 0,6 0-22,8-5 1,2-7 22,12-2 0,-1 1-881,1-1 860,-3-1 19,0-4 1,5 0-16,-28 7 1,1 0-1,0-1 1,2 1 10,6 0 0,1 0 0,-6 0 0,-1 0 5,4 0 1,1 0 0,-2 0 0,0-1-26,3 2 1,1-2 0,3-1 0,1-1 2,3 0 1,0 1 0,-3 2 0,0 0-34,0 2 0,1 1 0,0-1 0,2 0-299,2-2 1,0 0 0,2 0 0,1 1 215,7 1 0,0 1-928,-10 0 0,0 1 1036,10 3 1,0 0 0,-7-2-1,1 0-6,10-1 1,1 1 0,-5-1-1,1 1-218,0 2 0,2 0 1,2 0-1,2 0 232,2 0 1,0 0 0,2 0 0,0 0 7,-2 0 1,0 0 0,-21 0 0,1 0-1,-1 0-96,2 0 1,-1 0-1,1 0 1,-1 0 0,0-1-1,-1 1 120,2-2 1,-1 1 0,1-1 0,-2 1 0,0 0-1,1 0-111,3-2 0,0-1 1,2 1-1,4 2 1,2-1-1,-1 1 154,-5-2 0,0-1 0,0 1-201,0 2 1,0 0 0,1 0 132,5-3 0,1-1 0,-1 1 1,-3 3-1,0 0 0,0 0 7,4-2 0,1 0 1,1 0-1,2 1 0,1 1 1,-1 0-79,-3 0 1,0 0-1,0-1 1,-2 0-1,1-1 1,0 1 57,4 1 0,1-1 0,-2 1 0,-5-1 0,-1 0 0,1 1 4,6 1 1,3 0 0,-1 0 0,1 0-1,0 0 1,0 0-53,-3 0 0,0 0 1,0 0-1,6 0 0,1 0 1,-1 0-31,-4 0 0,0 0 0,-1 0-46,-4 0 1,0 0-1,2 0 125,-9-1 0,3-1 0,0 0 1,-3 1-1,9 0 0,-3 1 1,2-1-20,6 0 1,1-1 0,1 0 0,-1 1 0,0 0 0,0 0 26,0 0 0,-1-1 0,2 0 0,-17 2 0,0-1 0,0 0 0,1 0-18,-3-1 0,1 0 0,0-1 0,-1 1 0,0 0 0,0 1 1,1 0-1,-1 0 8,1-1 1,0-1 0,-1 1 0,0 0-1,15 0 1,-1 1 0,2 0 0,-14 0 1,2 0 0,-1 0-1,0 0 1,14 0 0,0 0 0,0 0 2,-17-1 1,0 1 0,1 0 0,0 0 0,1 0 0,1 1 0,-1 0 0,0-1 1,14 0 0,0-1 0,1 0 0,-14 2 0,2-1 0,0 0 0,-1 0 39,-3 0 1,-1 0 0,0 0-1,1 0 1,1 0 0,0 1-1,0 0 1,1-1-22,1 0 0,1 0 0,-1 0 0,-1-1 0,17 0 0,-1 0 1,1 0 9,-16 1 1,1 0 0,-1-1-1,0 1 1,13-1 0,-1 0-1,2 0-20,-13 0 0,2 1 0,0 0 0,0 0 0,-4 0 0,-1 1 0,0-1 0,1 0-4,2-1 1,0-1 0,1 1-1,0-1 1,-1 2 0,2 1-1,-2-1 1,1 0-2,-5 0 0,-1 0 1,0 0-1,1 0 1,5-1-1,1 0 1,0 1-1,-1-1-3,-3 1 0,0 0 0,0 0 0,0 0 0,2-1 0,1 1 0,0 0 0,0 0-1,0 0 1,-1 1 0,1 1 0,-2-1 0,-2 0 0,0 0 0,-1 0 0,0 0-6,0 0 1,0 0 0,-1 0 0,0 0 0,18 0 0,-1 0 0,1 0-30,-16 0 1,2-1-1,-1 1 1,0 1 0,13 0-1,-1 2 1,0-1 25,0 1 0,-1 0 1,1 1-1,1-1 0,0 2 1,0-1-6,-4 1 1,0-1 0,-1 1 0,0 1-1,0 1 1,-1-1 12,-4 0 1,-1 1 0,0-1 0,-2 2 0,-1 0 0,1 0 7,-1-1 0,0-1 0,1 0 0,1 1 1,2-1-1,-2 0 27,-4-1 0,-2-1 1,1 1-1,1 1 1,-1 1-1,1-1-20,-2 0 1,-1 1-1,0-1 1,-2 1-1,0-1 1,0 0-5,2-1 0,1 0 0,-1-1 0,-2 1 0,0 0 0,-1-1 101,-1 1 0,0 0 0,0 0 1,0-1-1,1 1 0,0 0-151,-1 0 0,-1-1 0,1 1 0,1 0 1,1 0-1,-1-1-136,21 3 0,-1 1 0,1-1 0,-1 0-109,-2 0 0,0 0 0,4 0 1,-2 0 111,-6 0 1,0 0 0,2 1 0,0-1-44,-2-1 1,-1 2 0,-5 1 0,-1 1-126,-3-1 1,0 1-1,0 2 1,1 1-151,4-1 0,0 0 488,-6 1 0,-1 1 0,3 0 0,-1 0 0,-5 0 0,1 0 0,1 1 0,0-1 0</inkml:trace>
  <inkml:trace contextRef="#ctx0" brushRef="#br0">13010 498 8274,'-8'-15'106,"-5"1"473,5 6 497,0 2-783,2 6 1,6 2-76,0 2 0,5 6-19,-1 9 1,8 4 132,-3 11 0,4 2-91,1 7 0,-5-4-148,1 4 0,-7-4-112,2 9 1,-2-4-198,2-2 1,-4-5-102,4-4 0,-2-5-857,2-4-375,-4-3 1142,6-7 0,-7-14-144,0-10 0,-7-10 146,-2-13 0,1-5 405,-1-10 0,-1-2 0,-4-7 0,-2 5 0,-3 0 0,3 1-120,-3-1 0,5 5 36,5 9 0,2 8 393,7 6 1,2 7-170,3-2 1,9 9 676,10 5 0,2-1-282,3 1 1,6 1 74,3 4 0,1 0-238,-1 0 0,-2 1-268,-3 4 1,-4-2-205,-1 7 1,-1-1 110,-8 5 0,3 0-4,-8 1 0,2 5-28,-11 4 1,0 4-78,-5 6 1,-7 2 117,-2 7 0,-8-1 152,-2 1 0,-7 1-18,3 3 0,1-4 70,-2 0 1,5-2-455,-5-8 0,7-1 129,-2-9 1,0-7-206,5-6 1,-4-7 93,9 1 1,1-10-765,-2-8 1,7-8 975,-1-11 0,8-4 0,4-5 0</inkml:trace>
  <inkml:trace contextRef="#ctx0" brushRef="#br0">13450 483 8255,'35'-14'0,"0"0"63,3 0 1,1-1-3,-5 1 0,3 0 88,-3 0 1,-3 0 278,-7-1 0,-4 3-576,-5 2 0,-1 4-69,0 6-1160,-6 0 1377,-2 0 0,1 13 0,1 2 0</inkml:trace>
  <inkml:trace contextRef="#ctx0" brushRef="#br0">13763 412 8374,'0'8'1095,"0"5"-488,0-4 1,0 6-142,0 3 0,0 5-215,0 5 1,5 7-13,0 3 1,4 4 11,-4 6 1,1 2-379,-1 7 1,3 5-88,6-1 1,-4-5-180,-1-9 1,-4-4 392,4-5 0,1 3 0,4-5 0</inkml:trace>
  <inkml:trace contextRef="#ctx0" brushRef="#br0">12171 1763 8396,'-14'0'-116,"4"0"-52,1 0 1,4 3 408,-5 6 0,3 3 360,-3 11 0,-4 7 108,0 8-545,-1 3 1,-7 10 91,3 6 0,4-2 39,-4 2 0,3 0-331,2-5 1,1-5 90,3-4 1,-1-4-385,7-10 1,-1-4 72,5-11-370,0 0 450,0-6 1,5-9-322,-1-13 0,7-9 7,-1-10 0,3-3-116,1-7 1,5-7-111,0-7 384,0-6 1,-5-8 0,0 0 0</inkml:trace>
  <inkml:trace contextRef="#ctx0" brushRef="#br0">12128 1763 8391,'19'-19'0,"0"0"0,0 2 234,-5 7 1,2 7 273,3 12 1,-5 9-65,0 15 1,-1 5-326,-8 9 1,4 4 97,-4 6 0,0 6-242,-5 3 1,0-3 220,0-1 0,0-10-776,0-5 0,-5-9 142,0-4 0,1-11-236,4-4 0,-7-5 246,-2-4 0,-5 1-111,-5-6 1,1-2 302,-5-8 0,-1-3 89,-5-6 1,6-7 248,-1-2 1,7 1-103,-2-2 0,3 7 570,2-2 0,6 3 54,3 2 0,3-1 197,2 1 1,2 5-377,3-1 1,4 6 12,10-6 1,3 7-998,7-2 0,1 4 385,3 1 0,3 0-728,7 0 882,-7 0 0,12 6 0,-4 2 0</inkml:trace>
  <inkml:trace contextRef="#ctx0" brushRef="#br0">12711 2246 8142,'8'0'73,"-2"2"372,-6 3 1,0 4-70,0 10 1,0 1-1116,0 4 0,0 1 739,0-6 0,7 7 0,1-4 0</inkml:trace>
  <inkml:trace contextRef="#ctx0" brushRef="#br0">13422 1749 8093,'0'20'-469,"0"-2"1106,0 5 0,-2-4-161,-2 5 0,2 1-255,-3 8-43,4-3 0,-1 10-325,-3-7 0,4 5 120,-4-5 0,4-1-337,1-9 1,0-2 38,0-7-664,0 0 595,0-6 0,0-5-137,0-12 0,0-2 531,0-13 0,-7-6 0,-1-6 0</inkml:trace>
  <inkml:trace contextRef="#ctx0" brushRef="#br0">13394 1777 8250,'9'-17'91,"1"2"0,-1 6 188,5 0 1,5 2 3,0 7 0,6 0-32,-1 0 1,-2 0-87,2 0 0,-7 7 118,2 2 0,-5 4-369,-4 1 0,-4 2 126,-6 3 1,-6-4-183,-4 4 0,-9 2 42,-4-2 1,-2 0-87,1-5 59,-3 0 1,11-1-231,-3-4-18,10-2 290,-4-7 1,18 0-83,0 0 0,7 0 114,7 0 1,2 0 96,2 0 0,4 4-57,-3 1 1,3 6 92,1-1 1,-6 2-19,-3 3 1,-3-1 177,-2 0 0,-1 0 452,-4 0-439,-2 1 0,-7-1 61,0 0 1,-11 0-96,-3 0 0,-15 5-307,1 0 1,-10 2 54,0-2 1,1-5-102,0 0 1,11-1-549,3-8 0,5-1 15,4-4 667,6 0 0,2-12 0,6-4 0</inkml:trace>
  <inkml:trace contextRef="#ctx0" brushRef="#br0">13976 2047 8238,'0'14'0,"0"1"0,0-1 1,0 2-21,0 3 1,-4-2-9,-1 7 1,0-7 8,5 2 19,0-3 0,7-2 0,0 0 0</inkml:trace>
  <inkml:trace contextRef="#ctx0" brushRef="#br0">14943 1692 8132,'0'-8'646,"-1"2"200,-4 6 1,-5 1-431,-8 4-236,-5 3 0,-5 12 98,0 4 0,-1 3 107,1 1 0,6-4-129,3 0 1,8-1 0,1 6 0,7-6-63,-2 1 1,15 0-144,4 4 0,10-4-305,-1 0 245,4-1 1,6-1-75,0-3 0,7 0 11,-2-4 0,-2 0 25,2-10 1,-2 0 56,2-5 0,3 0-269,-3 0 0,5-8-82,4-6 341,-2 0 0,10-20 0,-5 4 0</inkml:trace>
  <inkml:trace contextRef="#ctx0" brushRef="#br0">12199 3284 8170,'0'35'52,"0"3"0,0-2 226,0 2 241,0 0-321,7 11 0,-6-7 78,4 1 1,-4 4-16,-1-4 1,0 8-180,0-4 1,0 5-238,0-4 1,0 2-958,0-7 792,0 3 1,0-18-364,0 0 0,0-5 166,0-9 517,0-6 0,-6 4 0,-2-4 0</inkml:trace>
  <inkml:trace contextRef="#ctx0" brushRef="#br0">12043 3938 8145,'0'14'-4,"-5"2"-13,0 3 1,1-2 141,4 7 1,0 0 383,0 4 1,1 2-65,4 3 0,1-1-154,4 6 0,-2-7 28,-4 3 0,0-11-79,5-4 0,-4 0 84,4-5 0,-4 2 215,4-11-402,1 6 1,4-11 101,0 0 1,-4-8-314,-1-11 0,-1-3-294,2-6 0,2-2-331,-2-4 1,1 3 34,-2-7 0,4 6 307,-4-1 1,-1 3 356,2 2 0,-7-1 0,3 1 0</inkml:trace>
  <inkml:trace contextRef="#ctx0" brushRef="#br0">11972 4763 8102,'0'-8'-1245,"-2"-3"1497,-3 6 104,4 0-190,-5 5 0,7 2 197,4 2 0,-2 6 131,7 9-373,-1 3 1,5 13 235,0 3 1,1 3-85,-1 1 1,0 3 77,0 2 1,-4-8-90,-1 4 1,-4-14 100,4-1 0,-1-9-126,2 0 0,2-8-135,-2-2 0,-2-5 117,1 0 1,-1-8-31,2-6 1,2-9-309,-2-5 0,-2-4 149,1-5 0,-1-4-575,2-5 0,2-1 278,-2 1 0,-2 4-490,1 0 0,-6 6 342,2-1 1,1 9-670,-1 5-145,0 4 594,-5 7 0,0 8 635,0 9 0,-7 10 0,0 3 0</inkml:trace>
  <inkml:trace contextRef="#ctx0" brushRef="#br0">12398 5089 8102,'8'2'301,"-3"3"0,-2-4 173,2 4 117,-4-3 0,10 4-160,-6 3 0,0 10-84,-5 5 1,0 3-152,0 1 1,0 1-171,0-1 1,-5 1-537,0-1 1,1 1 438,4-1 1,1-6 70,4-3 0,9-3 0,8-2 0</inkml:trace>
  <inkml:trace contextRef="#ctx0" brushRef="#br0">13777 2758 8028,'0'21'0,"0"2"183,0 10 1,0 4 359,0 5 0,0 7-269,0 3 1,-1 5-98,-4 5 0,2 1-331,-7 3 0,6 2 163,-6-6 0,7 0-669,-2-6 502,4-5 1,1-4-232,0-9 1,0 2 272,0-7 0,5 0-652,-1-4 0,1-7-152,-5-3 920,0-4 0,0-7 0,0-1 0</inkml:trace>
  <inkml:trace contextRef="#ctx0" brushRef="#br0">13564 3511 8028,'10'8'-385,"-1"7"0,1 2 580,4 11 1,0-1 377,0 11 0,0 5 3,1 4-404,-1 1 0,-1-1 23,-4 0 1,4-1 13,-4-8 1,4-3-50,1-7 0,0-7-148,0-7 0,-4-1-221,-1-9 198,1 1 0,4-11 140,0-4-227,1-9 79,-8-3 1,6-6-307,-3-1 0,-3-1 152,3-3 0,-7 5-579,2-1 1,-4 2 21,-1 9 730,0-1 0,0 4 0,0 1 0</inkml:trace>
  <inkml:trace contextRef="#ctx0" brushRef="#br0">13649 4393 8031,'-9'11'-460,"0"3"0,5 4 575,0 10 0,2 2 0,2 3 1,0 3 1041,0 7-706,6 6 0,-2-3-137,5 6 1,-4-11-86,4 2 1,-1-10-189,2 0 1,1-4 73,-7-6 1,6-2-18,-5-7-15,-1-6 201,3-2-172,-6-6 1,7-6-22,-3-4-139,-4-9 134,6-3 1,-2-6-322,-1-1 0,6-4 145,-6 0 0,8-5-538,-3 5 0,-1 1 289,1 9 0,-5-3-1497,0 8 632,-2-1 1204,4 11 0,2-5 0,6 5 0</inkml:trace>
  <inkml:trace contextRef="#ctx0" brushRef="#br0">13905 4791 8031,'13'14'182,"-3"0"-10,2-6 0,-10 5 169,2-4 0,3 4 195,-2 1 0,-1 0-256,-4 1 1,0-1-56,0 0 0,0 5-100,0 0 105,0 0-58,-6-5 1,3 0-313,-7 1 144,7-1 1,-8-5-198,6 1 1,-1-7 144,1 2 0,4-2 54,-4 2 76,3-4-121,2 5 0,2-6 65,3 0 1,7-6-10,7-3 23,7-4 1,4-1-889,12 0 405,7-7-314,8 5 0,2-11 757,2 4 0,4-4 0,6-2 0</inkml:trace>
  <inkml:trace contextRef="#ctx0" brushRef="#br0">15114 2673 8033,'0'-22'0,"0"1"-982,0 7 451,0 0 1381,0 6-236,0 1-297,0 7 1,1 13 57,4 6 1,-3 14-222,3 10 0,-4 7 10,-1 12 1,0 3-198,0 6 1,-1 9 119,-1-35 0,-1 0 1,-1 2-1,0 1-313,-3 6 1,0 1 0,0-3 0,-1-1 248,1 1 0,0 0 0,2-5 1,1-1-133,-1-3 1,0 0 72,2 36 0,-3-16-656,6-6 359,0-7 44,0-20 0,1 2-189,4-13 1,-2-7-475,7-7 952,-7-3 0,3-15 0,-6-3 0</inkml:trace>
  <inkml:trace contextRef="#ctx0" brushRef="#br0">14886 3696 8033,'0'29'0,"0"-1"0,0 7 236,0 3 0,5 3 125,0 2 0,6 4 450,-2 0-504,4-6 1,0-1 131,-4-7-267,4 0 1,-5-11-57,6-3 1,5-5 153,0-4-181,0-4 1,-5-6-139,0 0 0,5-8-29,0-6 0,-1-2-319,-9-7 1,4 4-1176,-4-5 1091,-3 7 1,1-4-34,-7 7 0,0 4 514,0 1 0,-7 6 0,0-4 0</inkml:trace>
  <inkml:trace contextRef="#ctx0" brushRef="#br0">15071 4606 7896,'0'19'688,"0"0"0,0 6-41,0-1-365,0 9 0,2 2-5,3 3 1,-4 3-14,4-3 1,1-3-108,-1-2-79,6-3 0,-5-3 4,4-4-36,2-2 1,-8-12 152,5 1-206,1-7 1,2-5 78,-2-12 1,2-6-154,-2-9 1,-2-1 66,1-3 0,-4 3-109,4-3 1,-5 1-724,0-1 587,-2 3 1,-2 0-456,0 6 0,0 7 305,0-2 0,0 3-728,0 2 292,0 6 845,0 2 0,0 6 0,6 0 0,2 0 0</inkml:trace>
  <inkml:trace contextRef="#ctx0" brushRef="#br0">15412 4805 7896,'13'14'-119,"-3"1"0,1 4-179,-7-1 0,1 3 1125,-5-2-437,0-3 1,0 9 261,0-6-552,0 6 62,-6-9 1,-1 9-129,-2-6 0,-2 0 204,6-5-40,-6-6-117,10 5 102,-12-11-350,11 4 58,2-6 74,8 0 0,6 0 132,1 0 1,-1 0 12,0 0-52,0 0 0,1 0 40,-1 0 0,0 1 23,0 4 0,-4-3 10,-1 3 0,-4-2 235,4 1 274,-5-2 2,2 4-67,-6-6-170,0 7 0,-2-4-11,-2 6-382,-11 1 1,-8 9-182,-11 0 0,-7 6-7,-6-1 0,-8 7-666,7 2 621,-2 1 1,13-6-1,-5 0 1</inkml:trace>
  <inkml:trace contextRef="#ctx0" brushRef="#br0">11432 5914 8165,'-23'8'-434,"9"-2"0,8 1 366,6-6 251,6 5 0,7-6-220,6 0 1,1 0-57,-1 0 1,3-4 47,7-1 0,-1-4 20,1 4 1,-1-5-204,1 6 1,-7 0 78,-3 9 0,-5-2-106,-5 7 0,-4 4 189,-10 5 0,-4 5 66,-10-5 0,-3 4 0,-7-4 0,1 0 0,-1-5 0,-1 4 0,-3-4 0,3 3 0,-3-7 0,5-4 301,4-1-177,-3-4 1,11-1 121,-3 0 1,8 0 754,2 0-686,6 0 1,9 0-90,13 0 0,8 7-57,6 2 0,3 4 71,7 1 0,3-4-513,6-1 0,0-6-72,10 2 0,-10 1-279,-5-1 1,-9 0-28,-5-5 651,-3 0 0,-8-13 0,-1-3 0</inkml:trace>
  <inkml:trace contextRef="#ctx0" brushRef="#br0">11716 5914 7698,'-6'-8'-108,"6"3"0,6 4 119,8 1 0,7 1 392,2 4 0,6-2-87,4 7 0,-3-1-348,3 5 1,-3-4 84,-1-1 1,-1-4 41,0 5 1,-5-2-12,-4 1 0,-4 4 4,0-4 0,-8 4-149,-2 1 0,-3 0 70,-2 0 0,-3 7-214,-7 3 1,-6 7 86,-12 2 1,-5 10-302,0-5 1,-7 5 23,2-10 0,10-2 395,4-7 0,7-3 0,2-7 0</inkml:trace>
  <inkml:trace contextRef="#ctx0" brushRef="#br0">13649 5971 8161,'-6'-14'0,"0"4"-226,-4 1 239,4 6 109,6-4 1,0 14 50,0 2 0,5 5 170,0 5-244,6 10 1,1 7 251,7 7 1,0 1-103,-5 3 0,2 4 5,3 6 0,-3-8 16,3-7-133,-3 1 0,-2-15 60,0 1 1,0-7 5,1-8 1,-1-6 22,0-3 0,-5-4 393,1-1-412,-7-12-154,10-4 0,-10-14-87,6-3 0,-4-12-63,5-11 0,-3 0-273,3-1 1,-2 1 159,-3 3 0,-4 3-72,4-2 0,-4 11-152,-1-2 0,5 11-955,0 4 1389,0 0 0,1 12 0,2-5 0</inkml:trace>
  <inkml:trace contextRef="#ctx0" brushRef="#br0">20076 1450 8251,'0'8'528,"-5"5"-151,0-4-237,1 4 0,-3 7 94,-2 4 0,-4 4-125,-1 6 1,0-3-228,0 7 0,-2-2-259,-3 2 283,3-3 0,-5-2-197,7 0 1,5-4-16,-1-5-100,7-7 138,-3 3 29,12-12 1,0-9-192,4-13 0,4-9 25,0-10 405,1-9 0,11-9 0,-3-6 0</inkml:trace>
  <inkml:trace contextRef="#ctx0" brushRef="#br0">20090 1422 8216,'14'-21'0,"-4"12"0,-1-1 0,-4 7 36,5 3 1,-3 13 171,3 6 1,1 12 112,-6 7 0,4 3-127,-4 2 0,1 1-166,-1 3 1,-2-4-314,7 0 1,-3-2 252,3-8 1,3-5-140,-4-4 1,-1-7-22,1 2-739,-5-9 657,2-4 0,-9-7-193,-7-4 1,-1-3 466,-12-6 0,-1 1 0,-5 4 0,3-9 0,2 4 0,-3-5 0,3 0 0,4 2-193,1-7 0,5 7 193,4-2 1080,4 3-752,6 2 1,1 6 292,4 3 1,5 5-262,9 5 0,4 1-175,10 4 1,5 2-115,10-2 0,7-4-71,7-1 0,6 3 0,-4 0 0</inkml:trace>
  <inkml:trace contextRef="#ctx0" brushRef="#br0">22649 1180 8248,'7'-14'-256,"-4"6"-297,6 3 548,-6 4 0,10 13 372,-3 7 1,1 11-213,-2 3 1,2 8-44,-6 2 0,0 1-44,-5 8 1,0-6 9,0 2 0,0-6-193,0-4 163,0-3-112,0-7 0,0-6-341,0-3 47,0-3-17,6-8 0,-4-8 55,2-9 1,-2-10 14,-2-5 1,0-4 304,0-6 0,-6-2 0,4-13 0,-4-1 0</inkml:trace>
  <inkml:trace contextRef="#ctx0" brushRef="#br0">22735 1308 8188,'9'-29'0,"1"1"-42,-7 6 1,9 1 29,-2 7 1,2 6 229,3 4 0,-1 2 20,0 2 1,0 2-61,1 2 0,-1 4 26,0 6 0,0-4-468,0-1 161,1 1-88,-7 4 1,3-4-59,-7-1 0,1 0 109,-5 6 1,-1-6-121,-4 1 1,-5-6 126,-9 6 0,4-5 6,-4 4 0,-2-4 78,2 4 1,0-1 10,5 2 1,4 2 298,1-2-115,6 2 4,-4 3 0,14 0 100,2 4 1,4-3-189,1 3 0,5-3 4,0-2 1,5 0 28,-5 1 1,0-1-8,-5 0 0,-1-4 179,-4-1-144,4-6 1,-12 10 180,4-4-29,-3-2-204,-9 5 0,-5-4 38,-7 6 0,-7 1-1,3-1 0,-3 0 108,3 0 1,2-4 225,7-1-139,6-6-303,8 4 0,21-7 0,9 0 0</inkml:trace>
  <inkml:trace contextRef="#ctx0" brushRef="#br0">23787 1606 9547,'0'15'86,"0"-1"-589,0 0 503,0 0 0,6 1 0,2-1 0</inkml:trace>
  <inkml:trace contextRef="#ctx0" brushRef="#br0">26019 1265 7995,'-10'-12'650,"1"2"0,4 2-182,-4 4-456,6 2 0,-10-3 77,3 10 0,-2 3-61,-2 6 1,-7 7 15,-3 2 0,-2 6-155,-3 4 0,2 3 362,4 7 1,7-5-71,6 0 1,7-7-15,-2 2 0,12-3-101,7-1 1,8-2-31,11-4 1,8-8-28,7-11 0,-1 3-173,-4-3 1,-1-5-62,1-9 0,4-2-345,1-2 0,4-5 193,-5 0 276,-6-7 0,-12 11 0,-9-6 0</inkml:trace>
  <inkml:trace contextRef="#ctx0" brushRef="#br0">22223 142 8875,'-14'14'445,"-2"7"-330,-3 3 1,-5 14-91,-9 4 105,-3 10-398,-1-7 1,-4 3 113,3-5 1,4 0 83,0-1 0,4 0-134,2-5 0,1 3 84,3-7 1,1-6-372,8-8-456,-2-3 631,9-8 0,0-5 316,4-13 0,8-6 0,4-12 0</inkml:trace>
  <inkml:trace contextRef="#ctx0" brushRef="#br0">21796 540 8171,'-5'14'144,"1"1"-61,-1-1 69,-1 6 1,4-2 54,-3 5 1,-1-5 241,1 1-261,1-3 1,5-4-72,4-2 1,3-4-151,6-6 0,7-3-626,2-7 400,4 1 167,8-18 1,8 0-1299,9-6 1117,-3 0 1,6 4 0,-5 1 0</inkml:trace>
  <inkml:trace contextRef="#ctx0" brushRef="#br0">22536 199 7055,'1'16'629,"4"3"1,-4 4-268,4 11-243,-3 2 0,-4 7-133,-3-1-112,4-5 165,-5 4 1,1-10-88,0 7 1,0-6-44,5 1 0,0-3-305,0-2 0,0-5-291,0-5 687,0-2 0,0-8 0,0-2 0</inkml:trace>
  <inkml:trace contextRef="#ctx0" brushRef="#br0">22436 597 8344,'0'14'-1,"0"7"66,0 3 1,0 2 144,6-3 0,-2 3 270,5-2-220,0-3-65,6-1 0,-1-6-153,0 1 107,0-8-196,7 6 1,-4-13-109,7 0 1,0-6-11,4-8 0,1-7-335,-1-3 1,0-3-774,1-1 1273,-7 0 0,5-7 0,-5-1 0</inkml:trace>
  <inkml:trace contextRef="#ctx0" brushRef="#br0">23190 213 8244,'14'21'-148,"0"1"1,0 11-233,0 0 0,1 0 440,-1-4 1,0-1 345,0 1 1,2-1-388,3 1 69,3-7-16,0-2 0,0-6-741,-3 1 310,-3-1 177,-2-6 182,-7 4 0,-1-10 0,2 4 0</inkml:trace>
  <inkml:trace contextRef="#ctx0" brushRef="#br0">23175 583 8207,'0'14'-35,"2"0"11,3 1 1,3-1 293,6 0 1,5 0 238,0 0 0,6 1-224,-1-1-55,3-6-29,7 4 0,-2-10-112,6 3-115,-7-4 62,10-1 1,-11-6-114,4-4 1,-6-4-73,-4-5 0,1 2-313,-6-7 1,-5 7 145,-4-2 0,-7-2-376,2 2 692,-4 0 0,-1-1 0,0-2 0</inkml:trace>
  <inkml:trace contextRef="#ctx0" brushRef="#br0">20019 2033 8130,'0'-10'-740,"0"1"634,0 6 169,0-3 0,2 18 321,2 7 0,-2 13 129,3 6-462,-4 3 1,-1-3-59,0-1 1,0 1 62,0 5 0,0-7-127,0-2 1,-1 0-40,-4-1-58,3 1 127,-4-12 0,6 3-626,0-6 247,-6 0 420,4-5 0,-11 0 0,6 1 0</inkml:trace>
  <inkml:trace contextRef="#ctx0" brushRef="#br0">19877 2488 8130,'5'16'-106,"-1"3"0,6 3-116,-5 6 0,4 1 352,-4-1 1,4 2 260,-4 3 0,4-4-140,-4-1-125,6-6 1,-4-8-53,2 1 0,4-7 92,-4-4 0,4-4-219,1-4 1,0-11 118,0-8-171,7-11 0,-4-2-244,7-7 1,1 6 128,9-1 220,-4 6 0,4-3 0,-5 7 0</inkml:trace>
  <inkml:trace contextRef="#ctx0" brushRef="#br0">18583 3341 8108,'-6'8'-924,"4"4"814,-3-2 0,4 3 369,1 1 1,0 0-83,0 0 1,6 5 119,4 0 0,-2 6-201,1-1 0,-1-2-147,1 2 0,2-2 39,-6 2 0,5 1-233,-6-6 0,6 5-331,-5-5 341,-1-1-145,-4-3-38,7-7 110,-6 4 172,6-10 1,-7-2 135,0-10 0,0-9 0,0-3 0,0-6 0</inkml:trace>
  <inkml:trace contextRef="#ctx0" brushRef="#br0">18739 3426 8108,'7'-14'0,"-1"0"-131,4 0 0,7-1-132,-3 1 0,5 1 285,0 4 1,9-2 252,10 6 0,5-6-394,4 2-67,4 2 69,12-5 1,-9 5 138,3-2 1,-4-2-16,4 6 0,-5-4-136,1 4 1,-1 0 134,5 5 1,-1 0-43,1 0 0,-1 0 75,-4 0 1,-8 2 35,-6 2 0,-6 3-16,1 2-43,-3 4 0,-8-5-21,-3 6 33,-3 0 0,-2 0-27,0 1 0,-4-1-16,-1 0 0,-6 0 138,2 1 1,-4 0-137,-1 4 1,0-1-12,0 5 31,-6 1-9,-2-2 0,-8 5-316,-3-3 190,4 3 0,-7-4-236,3 1 56,3-7 308,-11 4 0,-1-7 0,-9 0 0</inkml:trace>
  <inkml:trace contextRef="#ctx0" brushRef="#br0">19123 3710 8108,'-27'8'-294,"4"-3"1,2-3 465,7-2 107,6 0 1,5 0-147,12 0 1,7 0 126,13 0 0,10-5-325,4 0 178,9-6-125,-8 10 1,11-7-120,-2 3 0,8 2-88,6-7 1,2 7 218,2-2 0,7-2 0,1-1 0</inkml:trace>
  <inkml:trace contextRef="#ctx0" brushRef="#br0">20403 3213 8006,'0'14'-239,"1"0"-60,4 1 0,-2 5 571,7 4-102,-1 3 1,1 1-114,-1 1 0,-4-1-165,5 0 0,-6-4 104,6 0 1,-7-7-126,2 2 1,1-3-140,-1-2 0,1-4-82,-1-1-80,-4-6 430,6 4 0,-1-20 0,2-3 0</inkml:trace>
  <inkml:trace contextRef="#ctx0" brushRef="#br0">20559 3284 8006,'15'0'-811,"-1"0"788,0 0 0,6-2 76,4-2 1,11 1-45,8-7 1,6 1-6,7-6 1,4 3-40,-3 2 1,2-1-12,-12 6 0,4-4 279,-9 4-1250,4 0 1092,-9 5 0,-1 7 272,-3 2 1,-3 4-292,-2 1 0,1 2 29,-1 3 0,-6-3-48,-3 3 1,-4-4 0,-6 0 0,-3-1-181,-6 0 1113,0 0-1194,0 1-30,-6-1 156,-2-6 0,-8 4-137,-3-2 0,-3-2 93,-6 1 1,-1-1-62,1 1 1,0 4 47,-1-3 1,-1 1-6,-3-2 0,1 4 160,-6-4 0,1-1 0,-6 2 0,-4-2 0,-1 1 0,-6 4 0,4-5 0</inkml:trace>
  <inkml:trace contextRef="#ctx0" brushRef="#br0">20744 3597 8006,'-28'8'-556,"6"0"-695,3-4 1345,3-2 1257,8 4-949,2-6 0,7 0-160,4 0 1,6 0-94,13 0-114,6-6 91,19 4 1,4-4-88,14 6 0,-1 0-347,10 0 1,-10 0 307,-4 0 0,-10-6 0,-3-2 0</inkml:trace>
  <inkml:trace contextRef="#ctx0" brushRef="#br0">18100 4080 8223,'0'-14'0,"-2"4"-241,-3 1 161,4 6 217,-6-4 0,9 7 168,3 0 1,-2 8 98,6 7-281,-5 5 0,8 15 199,-2 3 0,-2 3-80,1 1 0,-6 6-127,2-1 1,1-1 83,-1-8 1,4-3-337,-4-7 152,6-6 0,-3-3-228,6-9 1,-4-6 7,-1-8 1,-4-10 28,5-10 1,-1-5-211,5-4 0,-1-2 129,-4-2 0,4-9 36,-4 3 0,4 2 57,1 3 0,-1 11 186,-4-1 0,-1 14-280,-3-1 573,-3 11 0,6 10 42,-4 13 1,-2 8 222,3 6 0,-2 3-99,2 7 0,-2-2-149,6-3 0,1-3 55,4-7 0,0-6 14,0-3 1,7-9-343,3-6 1,1-4 107,-2-4 1,9-15-180,-3-10 48,-4-9 0,0 2-723,-6-7 507,6 1 1,-14 4-265,4 0 1,-9 6 228,3-1 0,-5 5-1593,0 4 676,-2 3 1132,-8 14 0,-2 7 0,-7 7 0</inkml:trace>
  <inkml:trace contextRef="#ctx0" brushRef="#br0">18811 4151 7901,'0'10'-359,"0"-1"0,0-4 864,0 4 1,0 1-325,0 4 0,0 0-172,0 0 1,0 1-83,0-1 0,0 2-596,0 3 669,0-4 0,-7 12 0,-1-5 0</inkml:trace>
  <inkml:trace contextRef="#ctx0" brushRef="#br0">18725 4436 8258,'8'-15'-75,"5"7"0,-10-3-230,6 7 362,1-7 0,2 7 170,-2-5-196,3 6 1,-7-2 3,3 10-234,4 3 245,-11 12 1,6-2 46,-4 5 156,-2 1 0,4 4-152,-6 1 0,0-1 126,0 1 0,0-2-129,0-4 1,2 3 24,2-8 1,-2-3 32,3-6-82,3-6 0,0 4-125,6-7 11,-6-7 1,3-1-47,-6-6 0,-1-2 22,-4-3-69,0 10 1,-1-10-238,-4 10 0,-3 2 66,-6 2 308,-7 4 0,-1-5 0,-6-2 0</inkml:trace>
  <inkml:trace contextRef="#ctx0" brushRef="#br0">20829 4080 8405,'0'-14'0,"-1"0"-151,-4-1 215,4 8 141,-6 0 1,7 10 272,0 7 1,0 3-328,0 15 14,0-3 0,0 16-112,0-3 1,0-1 199,0 0-222,0-5 1,0-2-127,0-6 0,5-7 72,0 2 1,6-9-137,-2-6 0,4-2 62,1-2 0,0-6-172,1-4 1,-1-9-126,0-5 213,0-2 1,0 2-85,1 0 0,-6 2-104,1-2 661,-7 4-249,9 12 0,-10 3 283,3 10 1,-4 9-162,-1 10 0,0 4 328,0 5 0,0 2-168,0 3 0,0-3 13,0-7 0,5-1-447,0-3 243,6-4 1,-3-12 11,6-3 0,0-5-172,0-5 1,5-9 18,0-10 0,2-4-201,-2-5 1,-3 3 19,3-3 1,-5-2-89,-5 2 1,2 4-728,-6 6 651,0 5 1,-5 2-558,0 7-165,0 6 957,0-4 1,-7 26-1,0 5 1</inkml:trace>
  <inkml:trace contextRef="#ctx0" brushRef="#br0">21441 4222 8427,'6'-8'0,"7"2"-59,6 6 67,6-6 0,-8 3 70,7-7 1,-2 7 35,2-2 0,-4 4-1049,-5 1 415,-7 0-131,4 0 293,-10 0 1,2 6 357,-8 3 0,-10 4 0,-9 1 0</inkml:trace>
  <inkml:trace contextRef="#ctx0" brushRef="#br0">21469 4336 8389,'-8'16'0,"-3"3"-240,7-10 244,-1-2 244,5-1 526,6-6-351,2 0 0,14 0-128,7 0 1,5 0 103,9 0-404,0-6 1,-2 4 4,-3-3 0,9 10 0,-3 3 0</inkml:trace>
  <inkml:trace contextRef="#ctx0" brushRef="#br0">22010 4109 8011,'-10'-2'0,"1"-3"0,5 4 0,0-6 0,8 7 0,4 0 0,8 0 0,3 0 0,-2 0 0,7 0 0,0 5 0,4 0 0,2 0 0,3-5 0,-7 4 0,2 1 0,-3 0 0,4-5 0,-7 0 0,-1 0 0</inkml:trace>
  <inkml:trace contextRef="#ctx0" brushRef="#br0">22777 3455 8058,'0'-15'-391,"-4"6"412,-1-1 0,-2 6 401,3-6 1,1 7 43,-7-2-268,1 4 1,-10 1-48,0 0 0,0 1-123,5 4 0,-5 3 85,0 6 1,0 0-72,4 1 0,0 4 54,-4 0 33,3 6-73,-5-3 0,12 6-41,-1 1 0,1-1 6,-5 1 1,1-1 0,4 0 1,1 1 10,3-1 1,3-1-142,-2-3 1,2-4-40,2-5 0,6-6 47,4 1-64,2-7-13,9-3 150,-5-8 0,6-11-19,-3 0 0,-2-5-92,7 5 1,-7-4-133,2 4 1,-3 0 78,-2 4 118,1 8 139,-1-6 0,0 11-168,-6-4 333,-2 6-116,-6 6 1,0 2 79,0 6-70,0 1 1,0 5-5,0 4 1,-1 3 112,-4 1 1,3-4-196,-2 0 0,2-2-210,2 1 0,2 0-268,2-5 1,-1-3-444,7-1-387,-7 0 1269,10-6 0,-12 0 0,6-2 0</inkml:trace>
  <inkml:trace contextRef="#ctx0" brushRef="#br0">23005 3540 8058,'-2'14'-393,"-3"0"0,-1 1 392,-3-1 1,-4 5 238,4 0 0,-7 1-373,2-1 1,-4-3-323,9 3 1,-4-5-84,-1-4 540,6-4 0,2-6 0,6-6 0,0-2 0</inkml:trace>
  <inkml:trace contextRef="#ctx0" brushRef="#br0">22962 3682 8058,'14'0'-446,"-6"0"0,3 6 314,-6 4 658,6 2-172,-9 3-120,4-1 1,-6 5-33,0 0 0,0 6-81,0-1 0,0 1-143,0-1 1,-6 1 81,-4-6 0,2 0-191,-1-5 1,4-1-242,-4-4 273,-1 4 34,-4-12 1,-2 11-1007,-3-8 1071,3 1 0,-17-5 0,3 0 0</inkml:trace>
  <inkml:trace contextRef="#ctx0" brushRef="#br0">22479 4109 8058,'14'0'-88,"6"0"364,4 0 0,5 0 477,4 0 0,0 0-486,10 0 1,-2-7-376,11-2 0,-5-2 11,5 1-602,-12-2 807,7 4 1,-22 0-1154,4 3 715,-10 3 1,-3 2-1092,-7 0 1421,-6 7 0,-3 7 0,-8 8 0</inkml:trace>
  <inkml:trace contextRef="#ctx0" brushRef="#br0">22408 4251 8038,'-8'14'-202,"3"0"287,-3 7 1,6 1 194,-2 6 1,1 2-321,-2 3 1,-1-1-233,-4 6 1,-1-6 175,6 1 0,-4-3-51,4-2 1,-4-4-240,4 0 174,0-13 29,-1 14 1,4-20 42,-3 9 0,4-8 102,1 4 224,-6-7-161,4 3 1,2-6 151,9 0 1,4-8-35,1-6 1,5-2 185,0-8 0,6-1-78,-1-8-199,3 3 45,-5-11 1,3 11-773,-6-3 477,0-4 0,-4 12-553,-1-3 751,-6 9 0,-2-8 0,-6 5 0</inkml:trace>
  <inkml:trace contextRef="#ctx0" brushRef="#br0">22507 4308 7107,'0'9'409,"0"1"1,0-4 102,0 8 0,0-1-292,0 10 0,0 1-132,0 5 1,0 4-157,0 0 51,-6 6 46,-2-9 0,-2 10-464,1-7 254,6-6 45,-10 0 0,12-11-151,-4 2 0,3-6-473,2-3 760,0-6 0,0-9 0,0-10 0</inkml:trace>
  <inkml:trace contextRef="#ctx0" brushRef="#br0">22635 4350 8038,'8'0'-74,"3"7"-37,-6 2 0,-2 4 494,-8 1 0,-3 6-308,-6 3 1,0 0-256,0 1 85,-1 0 0,1-1-94,0 1 212,0-7 1,1 4-294,4-7-469,-4-6 214,11 5-180,-4-12 705,12-1 0,2-1 0,7-12 0,-1 11 0,0-4 48,0 6 1,-4 2 91,-1 2 1,-6 0 87,2 5 1,-3 2 219,-2 8 0,0-3-138,0 3 0,-7-3 99,-2-2 1,1 5-275,-2 0-182,1-7 340,1 1-472,-5-5 102,12 0-298,-5-2 0,4-6 375,-3 0 0,4 0 0,-6 0 0</inkml:trace>
  <inkml:trace contextRef="#ctx0" brushRef="#br0">22678 4606 8038,'14'-6'11,"0"-4"1,5 2-289,0-1 231,6 6 11,-3-10 1,5 10 591,-3-6-239,3 5-322,-11-8 1,9 10-752,-6-3 91,0-2-296,-5 5 960,-6-4 0,-2 6 0,-6 0 0</inkml:trace>
  <inkml:trace contextRef="#ctx0" brushRef="#br0">22877 4393 8396,'0'20'465,"0"-4"0,-2 16 104,-3-4-173,4 4-339,-12 3 1,7-5-116,-4 3 1,-1-3-58,7-2 1,-6 1-412,5-1 1,1-6 105,4-3-204,0-3 624,6-2 0,2-6 0,6-2 0</inkml:trace>
  <inkml:trace contextRef="#ctx0" brushRef="#br0">23118 4436 8024,'0'14'0,"0"5"137,0 0 0,-6 4 254,-3-4 1,-4 7-177,-1-3 1,-2 4-33,-3 2 1,3-3-171,-3-2-44,-3 3 126,6-11 0,-4 9-850,6-6 367,-7 0 260,5-11 0,1 3-1091,5-6 618,1-1 601,1-10 0,1-14 0,7-10 0</inkml:trace>
  <inkml:trace contextRef="#ctx0" brushRef="#br0">22976 4322 8024,'15'-13'0,"-1"4"0,0 2 410,0 7 0,0 2 626,1 3 0,-1 9-520,0 10 1,5 9-61,0 5 0,0 4-112,-5 6 1,2 2 101,3 7 1,-2-5-2289,7 0 1436,0-6 318,4 3 88,7-6 0,-5-7 0,5-1 0</inkml:trace>
  <inkml:trace contextRef="#ctx0" brushRef="#br0">23474 1763 8117,'-14'16'-259,"-1"3"1,3-4 473,2 4-108,-2 3 1,5 1 167,-2 5 0,-4-4-197,4-1 1,3-4 2,1 5 1,-2-7-80,3 2 0,-1-3-339,5-2 149,0 1 1,0-6-689,0 1 266,0-7 610,0 3 0,6-12 0,2-2 0</inkml:trace>
  <inkml:trace contextRef="#ctx0" brushRef="#br0">23417 1976 8117,'14'-19'-490,"0"0"0,5 0 225,0 5 257,7-7 98,-11 6 0,11-4 169,-7 9 1,4-2-186,-4 2 0,0 4-5,-4 1-279,-1 3-136,-6 2 0,3 2 120,-7 3 226,1-4 0,-11 12 0,-2-5 0</inkml:trace>
  <inkml:trace contextRef="#ctx0" brushRef="#br0">23588 1905 8117,'-8'0'-77,"-5"0"277,12 6 38,-6-4 102,1 4-110,4-6 0,-4 2-3,6 3 1,2-2-111,2 6 0,-1-1 59,7 2 0,-1 2-102,6-2 1,-6 2 17,1 3 1,-1-6 65,5 0 0,1 3-147,-1 6 121,0-2-6,7 5 1,-4-2 27,7 0 1,-5 6-7,4-1 0,1 4-17,4 5 1,2-1-47,4 6 0,-4-5 15,3 5 1,2 0-2,-2 4 1,1 3-9,0 2 0,-4 4-686,3 5 693,-3-5-75,-2 4 0,-1-9 11,-3 6 1,7-6 42,-2 1 0,4-7-1,0-2 0,2-8-155,3-2 1,1-1-211,-5-8 0,-1-2-340,-5-7 1,-6 1-46,-3-6-114,-9 6 0,-6-8 414,-8 6 1,-11-4-463,-8 5 1,-12-2 835,-8 1 0,1-3 0,-9-6 0,4 0 0,-4 0 0</inkml:trace>
  <inkml:trace contextRef="#ctx0" brushRef="#br0">24142 3184 8611,'14'0'449,"1"0"-132,-1 0 1,0 2 118,0 3 0,5 3 25,0 6 1,5 2-110,-5 3 0,6 3 87,-1 6 1,3 1-169,1-1 1,1 1-16,-1-1 1,0-1-46,1-4 0,-1-2-85,1-7 0,-2-4 65,-4-1 0,-1-6-81,-3 2 1,-8-5-27,4-5 1,-4-3-65,3-6 0,-6-8-173,-3-6 1,-2-9 38,1-10 1,-2 1-183,3-6 1,-4-5-414,-1-4 0,0-6-1388,0 6 2097,0-14 0,0 12 0,0-9 0,0-1 0,0 0 0,0-3 0</inkml:trace>
  <inkml:trace contextRef="#ctx0" brushRef="#br0">25180 3824 8081,'10'-27'0,"-1"4"0,-6 2-97,2 7 152,-4 0 510,6 6 85,-6 1 1,6 20-253,-7 6 1,0 13-100,0 6 1,0 9-71,0 5 0,0 2-88,0-2 0,0-3-124,0-6 1,6-9-37,4-5 1,2-2-221,2-8 0,1-7-323,-1-7 316,0-4 125,0-1 1,0-1-130,1-4 1,-1-4 6,0-10 0,-4 1 0,-1-5 0,-4 4 121,4-5 0,-6 7 8,2-2 1,-3 8 88,-2 1 354,0 7 347,0-3-519,0 6 1,0 6 619,0 3-493,6-2 1,2 4-78,6-6 0,0-2-108,1-8 1,-1-3-177,0-6 0,5-2-105,0-3 1,5-1-383,-5-4 1,0-3-378,-5 3 0,-2 2 417,-2-1 0,1 5 524,-6-1 0,-1 3 0,-4 2 0</inkml:trace>
  <inkml:trace contextRef="#ctx0" brushRef="#br0">25749 3881 8132,'8'0'61,"-2"0"1,0 0 144,4 0 0,-2 0-354,1 0 0,1 0 117,4 0 0,-5 2-517,1 2 199,-1-2 0,1 4-577,-1-6 776,-6 7 1,2-1 149,-10 3 0,-4 4 0,-10-3 0,2 2 0,-7 2 0,0 1-47,-4-1 47,-1 0 0,7 0 0,2 0 668,5 1 1,3-1 516,2 0-641,4-6 1,19 3-243,6-6 0,7-2-289,8-8 0,0-3-74,4-6 1,2 0-431,-7 0 1,3-1 22,-7 1 1,2 5 467,-7-1 0,-3 1 0,-1-5 0</inkml:trace>
  <inkml:trace contextRef="#ctx0" brushRef="#br0">26445 3241 8070,'-14'0'0,"-5"0"0,0 0 0,-1 0-20,1 0 1,1 7 84,-5 2 1,4 9-4,-5 0 0,7 6 4,-2-5 0,3 6-1,2-1 1,4 3-4,1 1 0,6-4 4,-2 0 0,-1-1-1,1 6 1,2-5 340,7-1 1,0-5-79,5 1 0,1-4-1204,4 0 1,5-7 1060,0-4 1,6-2-106,-1-2 0,-4 0-138,-1 0 1,3-2 15,2-2 0,-4-3-7,-1-2 1,0-4-255,-4 4 226,2-4 1,-11-1-308,4 0 0,-4 4-489,-6 1 873,0 5 0,-6-2 0,-2 6 0</inkml:trace>
  <inkml:trace contextRef="#ctx0" brushRef="#br0">26360 3568 8070,'0'8'-450,"-6"-1"280,4-7 555,-4 0 1,12 0-102,4 0 0,2 0-127,3 0 0,-1-5-24,0 0 1,2-1-157,3 1 1,-3 3-73,3-2 0,-4 2 89,0 2-257,-1 0 179,0 0 0,-6 2-20,-3 2 1,-4 4 40,-1 7 0,-1 3 40,-4 1 1,2 2-6,-7-2 0,5-2 19,-4 7 1,6-11-317,-2 1-429,4-3 434,1-3 320,0-2 0,6-19 0,2-2 0</inkml:trace>
  <inkml:trace contextRef="#ctx0" brushRef="#br0">26701 3213 8070,'8'0'-467,"-1"6"544,-7 4 1,0 4 172,0 5 1,-7-2-180,-2 7 0,1-2 6,-2 2 0,3 3-146,-3-4 0,-3-2 83,4-2 1,3-3-72,1-2-12,3-6-94,2-2 0,7-6 17,2 0 0,4-6-150,1-4 0,0-1 131,0 2 1,1-2 69,-1 6 0,0 0 294,0 5 0,-4 2-111,-1 2 0,-6 4 65,2 7 1,-3 5 141,-2 4 1,-5 4 117,0 5 0,-6-4-156,2-1 0,-2 1 47,1-6 1,-1 3-302,6-3 0,-4-2-357,4-7 0,0-4-82,5-1 1,-4-4 435,-1 4 0,-6-6 0,3 4 0</inkml:trace>
  <inkml:trace contextRef="#ctx0" brushRef="#br0">25820 3838 8035,'0'-7'74,"0"-6"1,8 11-82,6-2 0,2 2 160,7 2 0,1 0-320,5 0 1,-6 0-833,1 0 999,-7 0 0,10 6 0,-5 2 0</inkml:trace>
  <inkml:trace contextRef="#ctx0" brushRef="#br0">26346 4009 7978,'-8'6'708,"10"-4"-393,12 3 0,6-4 56,9-1-211,-1 0 0,7 0 26,3 0 1,3 0 0,2 0 1,-1-4-22,1-1 0,1-6-109,4 1 0,2 2-231,7-1 1,-2-1 127,-3-4 0,-4 6-584,-10 4 1,-10 2-604,-9 2 1233,-9 0 0,-10 13 0,-8 2 0</inkml:trace>
  <inkml:trace contextRef="#ctx0" brushRef="#br0">26303 4137 8058,'-14'0'1074,"1"6"-871,4 4 0,-2 9-104,6 4 0,-6 4-65,2 2 0,1 1 142,-2 3 0,5 2-151,-4 3 0,6 3-212,-2-3 1,-1-4-294,1-1 1,0-7 115,5-3 0,0-10-793,0 1 1157,0-3 0,-6-3 0,-2-1 0</inkml:trace>
  <inkml:trace contextRef="#ctx0" brushRef="#br0">26190 4393 8058,'14'-14'0,"0"4"-19,0 1 1,2-1 14,3-4 0,3 0 192,6 0 1,1 1-166,-1 3 1,1-2-209,-1 2 0,-4-1-39,0 2 0,-12-2-722,2 6 393,-2-6 553,-5 9 0,6-10 0,-5 4 0</inkml:trace>
  <inkml:trace contextRef="#ctx0" brushRef="#br0">26531 4151 7470,'0'14'1477,"-2"2"-1132,-3 3 1,2 3-114,-6 7 1,-1 4-157,-4 0 1,0 5 86,0-5 0,4 2-588,1-2 0,1-5 41,-2 1 0,2-7-776,4-8 365,2 0-138,-4-6 933,6-1 0,6-20 0,2-3 0</inkml:trace>
  <inkml:trace contextRef="#ctx0" brushRef="#br0">26502 4336 8058,'22'-14'-112,"-1"-7"0,-7 7 568,0 0 173,-6 6-581,5 8 0,-11 2 123,2 2 0,-2 4-120,-2 6 0,-5 1 92,0-1 0,1 0 62,4 0 1,-5 0-342,0 1 1,0-6-1267,5 1 948,0-7 24,0 3 482,7-6 0,-1 2-118,4 2 0,2-2 247,-2 3 0,-4 3 26,-1 1 1,1 4 26,-1 1 0,-1 0-79,-4 0 0,0 2 74,0 3 1,-1-3-201,-4 3 0,-1-3-147,-4-2 1,-2 2-217,2 3 154,4-10-7,-7 10-972,5-11 1159,-6 6 0,0 0 0,0 1 0</inkml:trace>
  <inkml:trace contextRef="#ctx0" brushRef="#br0">26687 4521 8013,'19'-24'-102,"0"0"1,6 5-162,-1-4 1,3 5 252,1-1 0,-1 4 350,-3 0-481,-4 1-106,-5 6 1,-9 2-46,-6 6 1,-3 0-42,-11 0 333,3 0 0,-16 0 0,5 0 0</inkml:trace>
  <inkml:trace contextRef="#ctx0" brushRef="#br0">26801 4222 8013,'0'10'43,"0"-1"0,0 5 165,0 5 1,-2 7 373,-2-3 1,-4 4-364,-7 2 1,1 4-363,0 0 0,0 5 118,0-5 0,-1-1-142,1-9 0,6 3-990,4-7 703,2 0 454,2-12 0,6 6 0,2-5 0</inkml:trace>
  <inkml:trace contextRef="#ctx0" brushRef="#br0">27043 4322 8013,'14'6'-91,"-6"2"227,-4 6 0,-2 2 248,-2 3 0,-6-2-215,-4 7 0,-4 0-49,-5 4 0,-3 1-207,-7-1 1,1 0 69,0 1 0,4-5-637,0-1 311,7 1 99,-4-2 0,7-3 244,0-9 0,0 2 0,-1-4 0</inkml:trace>
  <inkml:trace contextRef="#ctx0" brushRef="#br0">26929 4236 8013,'14'-7'237,"0"2"1,-4 3 395,-1 2 1,1 2-54,4 3 1,0 2 72,0 8 0,1 4-12,-1 0 0,5 6-202,0-1 1,4 7-317,-4 2 0,7 5-133,-3-5 1,4 2-164,2-2 1,-1-3 229,1 4-57,-1-4 0,0 4 0,1 3 0</inkml:trace>
  <inkml:trace contextRef="#ctx0" brushRef="#br0">27071 1777 7961,'0'-14'-132,"0"0"-66,0-1 0,6 1 441,4 0 0,2 4 401,3 1 0,-1 6-266,0-2 1,5 5-141,0 5 1,5 3-91,-5 6 1,4 5 87,-4 0 1,7 5-122,-3-5 1,10 6-34,5-2 0,16 0-100,8 0 1,10-4-210,4 5 0,-34-12 1,0 0 186,-4 2 1,0 0 0,7 1-1,1 0 93,-3 2 1,0-1 0,4-1 0,0 0 23,3 2 1,0-1 0,-1 2 0,-2-1-76,-1 0 1,-2-1 0,-1 1 0,-2 0 55,30 11 1,-33-12 0,0 1-127,0 0 1,0-1 0,-1 2 0,0-1 70,29 16 1,-2-3-131,-7 3 0,-12-3-13,-2-1 1,-10-5-193,0-1 0,-4-5-331,-6 1 1,-2-4 266,-7 0 1,-4-3 124,-1-2-443,-6-4 854,4 0 0,-1-4 0,2 4 0</inkml:trace>
  <inkml:trace contextRef="#ctx0" brushRef="#br0">28891 2744 8944,'14'0'345,"7"1"-117,2 4 1,4 3 21,2 6 1,-4-3-141,3 3 0,-4-2 37,4 6 0,6-6-13,-6-3 0,5-1 14,0 1 0,-3 2-186,4-6 0,-4 5 172,-2-6 0,-6 1 10,-3-5 0,-5-1 124,-4-4 0,-4-5-109,-6-9 0,0-3-185,0-6 1,-8-7-38,-6-3 0,-6-3-131,-9-2 0,1-1-174,-1-3 1,1 1-402,-1-6 0,2 6-481,4-1 1080,2 2 0,7 3 1,0-1-1</inkml:trace>
  <inkml:trace contextRef="#ctx0" brushRef="#br0">20332 4933 8519,'16'22'0,"3"7"0,-5 9 364,0 14 1,-6 0 145,-8 9-3196,0 4 2480,-6-6-34,-2 4 0,-7-8 235,1-3 1,2-3-209,2-6 1,-1-4-220,6-6-8,1 1 440,4-19 0,0-7 0,-7-16 0,-1-14 0</inkml:trace>
  <inkml:trace contextRef="#ctx0" brushRef="#br0">20588 5303 8519,'8'-14'0,"-4"-1"-361,-2 1-452,4 0 1494,-4 0-211,4 6-269,-6 1 0,0 15-124,0 7 1,-1 7 72,-4 11 0,3 3 10,-2 7 0,-3 4-49,2 1 1,-4 5-105,4-1 1,-1 2-63,1-2 0,4-9-288,-4-10 1,3-3-635,2-1 463,0-7 214,0-2 0,-1-7-128,-4-4 0,-3-1 428,-6-3 0,0-4 0,-7 6 0,-1-7 0</inkml:trace>
  <inkml:trace contextRef="#ctx0" brushRef="#br0">20133 5758 8479,'-18'-13'-342,"4"4"0,8 2 136,-4 7 1,7 3 517,-2 7 0,5 1-54,5 13 1,-2 4 459,7 5 1,-1 5-152,6-5 1,-1 5 8,0-5 0,7-4-167,2-6 0,-1-10-54,2 1 1,0-9-26,4 0 1,5-5-57,1-5 1,3-9-215,-3-10 1,0-4 176,0-5 0,-4-4-959,3-5 0,-5-1 422,-4 0 1,3 1 299,-4-1 0,11-6 0,2-2 0</inkml:trace>
  <inkml:trace contextRef="#ctx0" brushRef="#br0">24967 4862 10348,'8'22'-1389,"4"7"1382,-2-1 1,-4 11 542,-1 9 1,-7 7-463,-7 2 0,-2-2-470,-13 2 1,7-2-95,-2-7 274,3-7 63,2 0 1,1-16-131,4 4-10,2-10-18,7-5-62,0-8 1,7-14 138,2-6 0,5-8 234,5-11 0,3-10 0,7-7 0</inkml:trace>
  <inkml:trace contextRef="#ctx0" brushRef="#br0">25237 4962 8506,'14'14'0,"-6"8"37,-3 6 1,-4 1 241,-1 4 1,0 3-46,0 2 0,-6 3-82,-3 2 1,-10-2-228,-5-3 75,3-3 62,-5-7 1,5 0-1150,-3 1 549,-3-13 120,12 3 0,-6-18 418,7 4 0,-7-10 0,-1-3 0</inkml:trace>
  <inkml:trace contextRef="#ctx0" brushRef="#br0">24910 5289 8459,'0'23'63,"0"1"1,0 4 535,0 6-128,0 5-97,0-3 0,6 5 296,4-3 1,-1 2-278,5-7 0,-3-1-59,8-9 0,8-4 350,2-9-170,9-4-310,-2-6 1,11-8-29,1-6-68,-1-7-236,-11-1 1,4-9-790,-7 2 273,0-2 5,-4 2 0,-7 5-2083,-3 1 2722,-3-1 0,-2-4 0,0-1 0</inkml:trace>
  <inkml:trace contextRef="#ctx0" brushRef="#br0">29047 4393 8378,'7'-14'0,"-6"6"0,6 1 0,-7 14 0,0 2 0,0 10 0,0 5 0,-7 7 0,-2 3 0,1 10 1075,-2-1-329,1 2 1,-5 0-229,-1 2 1,1-6-253,0 6 1,5-6-250,-1 7 0,7-9-276,-2-1 1,4-6-501,1 1-147,0-9 1,1-5-84,4-10 1,4-10 375,10-14 1,-1-10 612,5-8 0,1-13 0,5 2 0</inkml:trace>
  <inkml:trace contextRef="#ctx0" brushRef="#br0">29218 4620 8354,'0'16'0,"0"3"0,0 3 241,0 7 1,0 5 108,0 4 1,-2-1 79,-2 1 0,-3-1-292,-2 6 0,-4 4-154,4 1 0,1-2-418,-2-8 1,1 1-9,-5-6 0,-1-6-334,1-8 1,0-5 401,0-4 1,4-4-191,1-6 564,-1-6 0,-4-8 0,0-9 0</inkml:trace>
  <inkml:trace contextRef="#ctx0" brushRef="#br0">28905 4990 8285,'0'20'0,"0"4"0,-5 5 46,1 4 0,-1 3 345,5 7 0,1-1 288,4 1 0,-2 0-209,7-1 0,-5-5 37,4-4 0,1-3-99,4-2 1,2-7-138,3-7 0,-2-1 50,7-9 1,-1 0-67,6-9 0,1-5-188,3-9 1,-3-3-368,3-6 1,-1-5-555,1 0 0,-8-1 456,4 6 398,-10 0 0,1-1 0,-6 1 0</inkml:trace>
  <inkml:trace contextRef="#ctx0" brushRef="#br0">20133 6426 8480,'-14'-8'-652,"-1"3"0,6 4 459,-1 1 0,6 8 485,-6 6 1,2 6-117,-1 9 1,-2-1 128,6 1 0,0 4-147,5 0 0,0-2-3,0-7 0,7 0-199,2-10 160,4 3-15,7-15 1,-2 4-148,5-6 146,1-6 1,11-8-237,3-10 63,-4-3 0,1-1 75,-6-1 1,-3 1-165,-2 0 1,-8 1 104,-7 3 1,-5 3-179,0 7 0,-10 6 65,-8 4 146,-7 2-47,-1 8 1,-5 2 46,4 6-47,-4 1-13,5-1 0,3 0-314,9 0 267,-2 1 1,12-8-7,0-2 1,11-10-187,8-4 244,6-10 1,-3-8-65,6-6 0,2-6 143,4 1 0,-6-3 0,0-2 0,1 7 0,-13-6 0,4 17 0,-6-3 0,1 9 0,-6 3 208,1 7 128,-7 5 0,8 6-49,-6 12 0,-1 8 156,-4 11 0,-6 4-4,-4 5-305,-2 1 0,-4-2 159,-3-3-445,3 3-203,-4-11 426,6-1 1,-1-10-78,1-10 0,5 2-31,-1-6-100,7 0 0,-3-12-3,6-2 1,1-4-65,4-1 0,3 0-192,6-1 565,0 1-190,-6 6 1,5 2 57,-4 6-77,4 13 52,-5-4 1,3 23 106,-6-4 1,-1 12 10,-4 2 0,0 4 290,0 11 1,0-3-195,0 7 0,-1 2 29,-4-1 1,4-7-332,-4-7 177,-3-10 0,5-8-107,-7-7 0,7-10 210,-2 1-183,-3-9 1,2 0 87,-3-10-281,-4-9 0,10-4-211,-7-5 1,6-7-6,-6-8 0,7-16-167,-2-8 0,10-5-1862,4-5 2417,-2 1 0,9-6 0,-11 37 0,-1-1 0,1 0 0,0-1 0</inkml:trace>
  <inkml:trace contextRef="#ctx0" brushRef="#br0">20659 6141 8399,'22'0'-67,"-3"0"1,-3 2-1,-2 3 1,0 7 70,0 7 229,-6 7 1,-1 1-200,-7 6 0,0 1 122,0 0 0,-7-4-320,-2 3 103,-10-3 1,3-3 50,-3-4 0,3-2-225,2-7 172,0-6-142,0-2 0,6-7-96,3-4 181,3 3 1,2-10 81,0 2-127,0-2 135,0 4 0,2-3-176,3 6 164,-4-6 0,10 8 20,-6-7 20,0 7 1,0-5 43,-1 4 305,1 2-105,-5-4-220,0 6-244,0 0 1,6-7-1,2-1 1</inkml:trace>
  <inkml:trace contextRef="#ctx0" brushRef="#br0">20559 6440 8417,'8'6'0,"3"2"-594,-6 6 0,4 1 143,-4-1 424,0 0 0,-5 0 308,0 1 1,0-1-137,0 0 1,-2-1 117,-2-4 0,-4 2 95,-6-6-218,-7 6-101,-1-9 1,-8 9-94,-3-7 1,-2 6 119,-3-5 1,0-1-139,10-4 0,2 0 131,12 0-197,6 0 0,10-1-56,12-4 0,8 2-336,11-7 1,4 6 529,5-6 0,7 1 0,2-6 0</inkml:trace>
  <inkml:trace contextRef="#ctx0" brushRef="#br0">21114 6483 8403,'-14'0'-9,"-1"1"23,1 4 1,-6 8 199,-4 6 1,2 6 117,-2-1 1,0 2 15,-4 3 1,7-1 354,7 1-504,0-1 1,12-4-103,-2 0 119,8-7 0,4 3-66,7-5 0,5-7-219,4-4 1,-2-4 20,2-4 0,4-11-167,5-8 1,-1-4-238,-9-2 1,3-4 228,-7 0 0,-2 1-388,-7 9 337,2 2 87,-10 7 0,4 0-92,-6 0 1,-1 6 42,-4 3 1,-3 3-137,-6 2 1,-5 7 143,0 2 1,0 4 6,5 1 0,1-5-71,3 1 292,4-7 0,6 3 0,13-18 0,3-4 0</inkml:trace>
  <inkml:trace contextRef="#ctx0" brushRef="#br0">21299 6085 8393,'0'14'-455,"0"0"-58,0 0 1,-5 5 389,0 0 0,-4 6 187,4-1 1,-1-2-106,1 2 0,2-5-135,-7 5 0,5-5-39,-4 4 5,6-5 210,-3-4 0,-1-2 0,-1-4 0</inkml:trace>
  <inkml:trace contextRef="#ctx0" brushRef="#br0">21185 6440 6733,'8'-6'391,"-2"-2"-266,-6-6 1,5 4-84,0 1 0,-1 4 43,-4-5-111,0 7 95,0-3-131,0 6-217,0 0 153,0 6-345,0-4 226,0 4 245,0-6 0,7 0 0,1 0 0</inkml:trace>
  <inkml:trace contextRef="#ctx0" brushRef="#br0">21299 5999 8289,'0'15'-162,"0"11"412,0 8 0,-2 8 232,-3 10 0,4 0-224,-4 10 1,-1-3-10,1-3 0,0-2-104,5-7 0,0-5-175,0-14 1,0-1-286,0-3 236,7-10-172,-6-2 40,12-10 0,-5 4 146,6-6 1,-5-6-131,1-4 1,-2-7-17,1-2 0,4 0-208,-4 5 1,-2 0 34,-3 0 162,-2 6 63,-2 1 394,0 7-166,0 0-78,0 7 1,-6 5 581,-4 7-277,-3 7-127,-1-4 0,0 6 95,0 1 1,1-1-48,4 0 0,-4-6-63,4-3 0,1-3-357,-2-2 112,7-6 64,-3-1-809,-1-7 407,6 0 132,-12-13 0,12 4-482,-4-10 779,3-4 0,9-5 0,1-8 0</inkml:trace>
  <inkml:trace contextRef="#ctx0" brushRef="#br0">21640 6141 8356,'8'0'0,"3"7"-110,-6 2 0,-1 6-166,-4 3 1,-1 0 328,-4 6 1,-8 1 249,-6 8 1,-6-8-421,1 4 5,4-4 1,-5 2-17,6-3 0,0-4 49,4-6-141,1-6-397,6-2 456,2-6 0,14-6-142,6-3 0,0 1 303,5-2 0,3 1 0,-6 1 0,6 2 81,-3 6-54,-3 0 1,5 1 205,-7 4 0,0 9-52,0 10 1,-1 4 494,-4 5 1,-2 4-258,-7 5 1,0 7 224,0 4 1,-2 7-196,-3 1 1,2 1-172,-6-5 0,-1-7-68,-4-2 0,0-9 89,0-1-155,-7-13 1,5 7-132,-3-13 0,-1-2 27,1-7 0,-6-4-272,1-6 0,2 0-95,-2 0 1,2-2-348,-2-2 0,1-11-1104,8-8 929,-2-4 849,15-2 0,-4-12 0,6-3 0</inkml:trace>
  <inkml:trace contextRef="#ctx0" brushRef="#br0">24981 6284 7761,'-14'0'-625,"0"0"1111,-1 6-104,7 2 1,-4 6 117,2 0 0,-1 5-159,2 0 0,-2 6-17,6-1 1,0 3-163,5 1 0,0-4-170,0 0 110,7-7 1,0 2-84,8-9 0,4-4-397,0-6 180,6-13 90,-9 4 0,11-20-95,-4 1 0,3 0 2,-3-6 0,-2 4-89,-7 2 0,-6 0 84,-3-1 0,-5 7-114,-5 3 0,-8-2 112,-6 3 1,-6 3 6,1 6 1,2 1-94,-2-2 105,7-2 59,3 4 0,3-2-279,6 1 223,0-1 186,5-4 0,0 0 0,0 0 0,7-5 0,2 0 0,4 0 0,7-2 0,2-1 0</inkml:trace>
  <inkml:trace contextRef="#ctx0" brushRef="#br0">25123 5957 8296,'22'-8'-1922,"5"1"1762,-5 7 0,0 0 869,-3 0-103,-3 7-235,-2 1 1,-1 12 122,-4 4 0,3 4-158,-8 6 0,1 2-80,-5 6 0,-5 6-64,1-1 1,-8 1-97,3-6 1,-4-1-236,-1-3 118,0-3 62,0-7 1,4-7-386,1-7 106,6 0 1,-2-15-159,10-4 0,4-6 113,10-17 0,-2 2-31,7-7 0,0-2-1,4 2 0,-1 0-152,-3 5 1,-4 4 257,-5 0 1,-1 13 359,0 2 373,0 6-265,-6 9-119,-2 8 0,-6 8 114,0 7 0,-4-1 51,-1 1 1,-6-1 169,1 0 0,-2-4-175,-2 0 1,-1-7-60,1 2 0,0-3-701,0-2 253,-1-6 144,1-2-705,0-6 1,5-6 255,-1-3 0,7-12 22,-2-7 1,8-7 489,2-8 0,12-12 0,-1-4 0</inkml:trace>
  <inkml:trace contextRef="#ctx0" brushRef="#br0">25479 5999 8239,'9'7'0,"1"2"0,-7 4-9,1 1 0,-2 7 188,-2 2 0,-2 4 1,-2 1-62,-4 1 70,-6-1 0,-1 1-380,1-1 1,2-1 26,2-3 1,4-4-73,6-5 117,0-8 1,1-2-215,4-10 0,3-7 103,6-7 1,2-2-47,3 2 0,-3 5 203,3 0 0,1 1 9,-1 9 0,2-1 247,-2 5 0,-4 3-9,4 6 0,-7 7-13,-3 13 0,-4 5 120,4 4 1,-6 8 207,2 2 1,-5 4-120,-5-5 1,2 7 146,-6-2 1,4 8-213,-4 1 0,-6 1-32,-4-5 1,-1-6-369,1-4 1,1-9 62,-5-5 0,5-6 7,-1-8 1,-1-2-3,1-12 1,-5-2-274,5-8 1,-4-7-148,4-7 1,0-8-922,4-2 1369,8-5 0,-6-9 0,5 0 0</inkml:trace>
  <inkml:trace contextRef="#ctx0" brushRef="#br0">28806 6042 8218,'-15'-5'0,"1"1"0,0-1-182,0 5 0,-1 5-176,1-1 1,-5 9 383,0 1 1,0 0 280,5 5 0,-5 3 412,0 2-400,7 3 1,1-3 14,6-1 0,0-4 25,5 5 0,6-7-238,4 2 0,7-8 164,2-1 1,13-7-350,1 2 0,2-10-89,3-4 0,-2-9-103,2-1 0,-5-6 90,-9 1 0,-4 2-65,-5-2 1,-8 5 67,-2-4 1,-5 5 60,-5-1 0,-4 5 72,-10 5 0,2-2-44,-7 6 0,5 0-105,-5 5 0,7 0-2,-2 0 1,3 2-597,2 3 298,6-4 111,2 5 0,14-7 179,6-4 0,2-4 189,7-10 0,1-5 0,4-9 0,7-4 0,2-5 0</inkml:trace>
  <inkml:trace contextRef="#ctx0" brushRef="#br0">29062 5715 8218,'12'-19'-174,"-2"0"0,-2 2-473,-4 7 713,-2-2 1,4 12 253,-6 0 0,0 7 39,0 12 0,0 5-59,0 9 1,-1 5 46,-4 10 1,2-4-179,-7 3 1,1 1-134,-5-6 0,1 9 68,3-9 0,-1 3-114,7-7 1,-6-5 25,5-10 1,1-2-564,4-7 74,0-6 344,6-2 0,2-17-141,6-3 0,0-10 10,1 1 0,-1 2 37,0 2 1,0-1 141,0 1 0,1 1-8,-1 9 0,-5 3 8,1 6 168,-1 0 0,-1 8 224,-3 6 1,-4 5-156,-1 4 1,0 9 191,0-4 1,-6 4-83,-3-4 0,-4-1-59,-1-3 0,0 1-89,-1-6 1,1-1-133,0-9 0,0 2-3,0-6 0,4 0-276,1-5 0,1-2-372,-2-3 1,4-4 273,6-10 0,0-5-51,0-9 0,8-5 442,6-9 0,0-10 0,7-8 0</inkml:trace>
  <inkml:trace contextRef="#ctx0" brushRef="#br0">29374 5729 8199,'15'0'-2,"-8"0"0,0 7 145,-7 2 1,-3 8-1,-7 2 0,-6 7-102,-12-3 0,-1 4-9,1 2 1,0-6-245,-1 1 1,5-7-7,1 2 0,10-8 43,-1-1-51,9-7 151,-1 3 0,12-6-105,4 0 0,2-4 107,2-1 0,7-1 29,3 1 1,1 3 41,-1-3 0,6 4 24,-7 1 0,6 6 174,-10 4 0,0 2-61,-5 3 1,0 5 77,0 4 0,-4 6 71,-1 8 1,-5 1 142,0 13 1,-2 0-23,-2 5 1,-2 2 104,-2 2 0,2-5-216,-3 5 0,-3-5-324,-1 5 1,-4 1 162,-1-5 0,-5-8 44,0-12 0,-6-7-302,1-1 0,-3-9 1,-1-10 0,-1-5-139,1-10 1,-2-3-170,-3-6 0,-5-5-1366,-10 0 1798,-15 0 0,-2 2 0,-6 2 0,7 4 0</inkml:trace>
  <inkml:trace contextRef="#ctx0" brushRef="#br0">17048 13875 8061,'7'-22'0,"0"2"52,-7 5 0,0 1 204,0 0 0,-2 1 173,-3 4-215,-2-4 0,-8 7 48,1-4 0,-2-1-269,-3 7 0,4-6-338,-4 5 0,-4-7 248,0-2 1,1-1-17,-2-4 1,-6 2-19,-8-2 1,-6-2 120,-8-2 0,-2-2-153,-12 6 0,1-5-194,-2 5 0,-4-5 340,0 5 1,30 9 0,-3 0-179,-5 0 1,-2 1 0,0 1-1,-2 0 355,-1-2 0,-1 1 1,4 1-1,0 0-75,1 1 0,0 0 0,-4 0 0,-1 0 55,-6-1 1,-1 2 0,4 1 0,2 0-70,1 0 0,1 1 1,-1-1-1,-1 0 0,0-2 0,-1 0 1,-5 0-1,-1 1-118,-4 2 1,1-1 0,7-1 0,1-1 72,4 2 1,-1 1 0,-3 0-1,-1 0-77,-4-1 1,-2 0 0,-1 3 0,0 0-334,4-3 1,1 0 0,-7 3-1,0 1 321,4-1 0,0-1 0,-3 2 1,-1-1 48,2 0 0,0-1 1,0 3-1,1-1-3,1-2 1,0 1 0,-1 1 0,-1 0 38,-8 1 1,1 0-1,6 2 1,1 1-27,2-1 1,0 1 0,-1 2-1,-1 1 46,-3-1 0,0-1 0,5 2 0,0 1-35,2 0 1,1 0-1,2 2 1,1 1-166,2-1 0,-1 1 1,-4 3-1,0-1 175,1 0 0,1 0 0,1 4 0,1 1 5,7 2 1,1 0 0,-1 1-1,0 1 38,0 0 1,1 1 0,-1 0 0,0 0 84,0 2 1,0 0 0,4-2 0,1 1-75,2 3 0,1 1 0,1-2 0,3 0-14,2 1 0,0 0 0,1 2 0,-1-1-63,1-1 0,-1 1 0,1 0 0,1 1 45,0 0 1,1 1-1,-23 28-74,8-1 0,12 0 46,7-4 0,7 3 328,8-3 1,6-1-332,3 1 1,4 5-15,1 4 1,6 3-148,4-3 0,9-4 98,4 0 1,15 0 308,5-5 1,12-2-272,-24-23 1,0-1 0,32 19-18,-28-21 1,1 0 0,0 0 0,-1 1 37,-2-2 0,1 1 0,3 2 0,3-1 41,2-3 0,1-2 1,5 4-1,1-2-26,2-2 1,2-2-1,1 0 1,1-1 11,-3 0 0,0-1 1,6-1-1,1 0 67,0-1 0,0 0 1,5 1-1,0-1-21,0 0 1,0 0 0,6 0 0,-1-1 9,0-1 1,0 0 0,5 1 0,0-1-228,2-2 1,0-1 0,-23-1-1,1 0 1,-1 0 163,22 1 1,1 1 0,-22-2-1,0 0 1,1-1-243,0 0 0,0-1 0,1 0 0,2 1 1,1-1-1,-1 0 238,-1-1 1,0 0-1,0 0 1,-1-1-1,0 0 1,1 0-14,1 0 1,0-1 0,1 0 0,4 1 0,0-1 0,1 1-39,-1-2 0,0-1 1,0 0-1,0 1 1,-1 0-1,0-1 26,1 0 0,0-1 0,0-1 0,-1 0 0,-1-2 0,1 1 7,4-1 1,1 0 0,-1-1 0,0-1 0,-1-1-1,0 0 46,0 0 1,0 0 0,-1-1-1,-1-1 1,0-1 0,-1 1-27,3 0 0,0 0 1,0 0-1,0-1 0,1 0 1,0 0 73,-1 0 0,0 0 0,-1-1 1,0-1-1,0 0 0,0 0-1,-2 0 1,-1 0 0,0 0-1,-3-2 1,-1 0 0,1 1-3,-1 0 1,-1 2 0,1-2-1,1-1 1,-1-1 0,0 0 15,-1 0 0,0 0 1,-2 0-1,22-7 0,-2-1-69,1-1 1,-3-1 0,-6-1-1,-2-1 106,-2 1 0,-1-2 0,-5 0 1,-1-1-1,0 0 1,-1-1 0,-7 1 0,-1-1-156,-5 1 0,-2-1 0,-2 0 1,-3 0 225,-4-1 0,-3-2 1,-3 0-1,-2-2-245,0-4 1,-1 0-1,-4-1 1,-3-1-2,1-2 0,-1-1 1,-3-1-1,-2 1 18,-3-2 1,-2 0-1,-1 1 1,-3-1 8,-3-2 0,-3-1 0,-2-1 1,-2-1 149,-5-2 1,-3 0-1,1 0 1,-2 1-101,-2 3 1,-1 1 0,-1 2-1,-1 2-32,-3-1 1,-3 2-1,-5 2 1,-4 2-70,-9-4 0,-4 3 0,-5 0 1,-3 4 48,-2 4 0,-4 5 0,-7 1 0,-4 6-99,23 9 0,-2 2 0,0 2 0,-3 0 0,-1 1 1,-1 2-361,-7 1 1,-2 2 0,0 2-1,-6 2 1,-2 3 0,1 1-440,0 0 1,0 1 0,-1 2 901,13-1 0,-1 1 0,0 0 0,2 1 0,-14 4 0,2 1 0</inkml:trace>
  <inkml:trace contextRef="#ctx0" brushRef="#br0">19649 8032 8420,'-6'-20'0,"4"4"-122,-2-3 0,4 8-201,4 1 1,11 6 331,8-6 0,6 7 250,4-2 0,8 4-75,6 1-148,7 0 1,-2 0-243,10 0 0,11 0 203,-31 0 1,1 0-1,3-1 1,1 0-179,5-1 1,0-1 0,-2 2 0,0-1 172,-1-2 0,1-1 0,6 2 1,1 1-210,-1-2 0,1-1 1,5 1-1,1 0 227,-1-1 0,-1 0 0,5-1 0,-1 0 48,-3 1 0,0 0 0,6 0 1,1-1-4,4 1 0,1 1 0,-2-2 1,0 1-291,-1 2 1,0 1 0,3-3 0,0 0 283,4 3 0,1 0 0,-2-3 0,-1 0-260,0 2 0,0 1 1,-1 0-1,1 0 214,-21 1 1,1 1-1,-1 1 1,26-1 0,-1 0 40,-1 0 0,-1 0 0,2 0 0,1 0-67,-25 0 1,1 0 0,1 0 0,-1 0 0,1 0 0,0 0 25,-1 0 1,0 0 0,0 0 0,-2 0-1,-1 0 1,1 0-15,3 0 1,1 0-1,0 0 1,2 0-1,1 0 1,-1 0 22,0 0 0,-1 0 0,-1 0 0,0-2 0,-2 1 0,1-1 1,2 0 0,0 1 0,0-1 0,-1 0 0,0 1 0,0-1 12,4 2 0,0 1 0,1-2 0,1 0 1,1-1-1,-1 1 5,-2-1 0,0 1 1,0-1-1,1 0 1,0 0-1,-1 0-15,-1 0 1,-1 0 0,1 1-1,5 0 1,1 0 0,0 0 1,-5-2 0,0-1 0,0 1 0,2 2 0,1 0 0,-1 0-164,0 0 0,0-1 0,-1 0 1,1 0-1,-1 0 0,2 0 167,3 0 1,0 1 0,1-1-1,-1-1 1,0 0 0,0 0 15,-2 1 1,-1 1 0,0-1 0,-1 0 0,0 0 0,1 0-13,2 0 0,0 0 1,0 1-1,-1 0 0,-1 1 1,1-1 2,1 0 0,0-1 0,0 1 0,2 0 0,0 0 1,0 1 8,-1 0 1,-1 0 0,-1 0 0,-2 0-1,-1 0 1,0 0 2,2 0 0,1 0 1,-1 0-1,-3 0 1,0 0-1,0 0 31,3 0 0,1 0 1,-1 0-1,4 0 1,-1 0-1,-1 0-110,-4 0 0,-1 0 0,0 0 0,-1 0 0,-1 0 0,1 0 89,0 0 1,-1 0-1,1 0 1,-2 0-1,1 1 1,-1 0-11,3 0 0,1 1 0,-1-1 0,-3 0 1,1-1-1,-2 1-1,-2 0 0,0 1 0,0 0 0,0-1 1,1-1-1,0 0 4,1 0 1,-1 0-1,1 0 1,2 2 0,0-1-1,0 1 9,-5 0 1,-1-1 0,0 1 0,24 0 0,0 1-7,-6-3 0,1 0 0,4 0 0,2 0-83,1-1 1,-1 2 0,-6 1 0,-1 0 154,-2 1 0,0-1 1,1 1-1,0-1-73,-3-2 0,-1 0 0,2 2 1,-1 0-2,-4 1 0,-2-1 0,-4 1 0,-3 1 12,-5-2 0,-2 0-55,-4-1 0,0 0 0,6 3 0,1 1 0,-7 0 0,0 0 0,0 3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13067 3312 8365,'-15'0'0,"6"8"-8,-1 7 1,7 8 129,-2 15 0,4 3 301,1 16 0,-2 3-244,-2 11 1,-2-30-1,-1 0-564,-2 2 1,-1 0 0,-2 0 0,0 1 191,3-4 0,-1 0 0,-13 30-247,4-14 1,1-8 208,9-15 0,-4-1-146,4-13 377,2-7 0,-12 1 0,4-5 0</inkml:trace>
  <inkml:trace contextRef="#ctx0" brushRef="#br0">12711 3995 8365,'2'30'0,"2"3"0,-2-1 27,3 6 0,1 1 219,-1 8 0,4-2 166,-4 2 1,1-8-208,-1-1 0,-3-8 8,2-1 0,3-2-5,-3-8 0,3-5-143,-2-5 0,-2-5 33,6 0 1,1-8 82,4-6 0,6-15-511,4-8 1,14-8 221,5-7 0,10 2-845,4-6 0,-26 23 1,0 0 952,2-4 0,0-1 0,2 0 0,0-1 0,-3-1 0,0 1 0</inkml:trace>
  <inkml:trace contextRef="#ctx0" brushRef="#br0">15228 3682 8136,'-2'21'936,"-3"2"0,4 14-515,-4 10 0,-1 2-106,1 8 1,-1 0-357,1-5 0,2 3 100,-7 2 0,7-6-236,-2-4 0,4-9-675,1-5 1,0-5 513,0-4 1,-2-3-1260,-3-7 732,4-6 865,-12-2 0,5-12 0,-6-2 0</inkml:trace>
  <inkml:trace contextRef="#ctx0" brushRef="#br0">15029 4265 8136,'0'20'0,"1"3"314,4 5 1,-2 0-60,7 1 1,-3 4 439,3 0 1,3-1-199,-4-8 1,4-1-78,1-9 1,5 2-203,0-11 1,8-8-15,1-11 1,7-13-229,8-11 0,5-8-330,5-1 0,-3-7-3061,2 2 3415,-6 3 0,9-6 0,-4 4 0</inkml:trace>
  <inkml:trace contextRef="#ctx0" brushRef="#br0">18882 3426 8298,'0'-49'0,"0"11"128,0 0 0,6 15 271,3 8 0,2 11-236,-1 13 0,3 10 109,-4 19 1,-3 11-226,-1 13 1,-3 10 73,-2-1 0,-3-31 0,-1 1-581,0-1 1,-1 0 0,-8 38 269,-1-2 1,6-10-535,3-4 1,4-17-241,1-7 964,0-6 0,0-10 0,0-1 0</inkml:trace>
  <inkml:trace contextRef="#ctx0" brushRef="#br0">18825 3810 8298,'0'44'173,"0"4"0,0 8 372,0 11 0,0-4 71,0-1 0,6 1-410,4-2 1,2-5 300,2-9-1,2-11-82,3-7 0,5-13-168,9-12 1,10-12 15,9-10 1,-2-12-1,2-18 1,1-2-346,3-7 1,-29 25-1,-1-1 209,0-2 0,0-1 1,-2 0-1,-1-1-136,3-3 0,0 0 0,-2 2 0,0 0 0,0-2 0,1-1 0,-3 0 0,0 0 0,-2-1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16564 6582 8227,'-8'-14'-252,"2"0"-62,6 0 0,0 4 1242,0 1-509,0-1 0,1 1 255,4-1-571,3 7 0,6-5 38,1 3 1,-1 4 73,0-4 0,2 3-203,3 2 1,-2 0 36,7 0 1,0 5 37,4 0 1,0 0 21,1-5 1,-2 0-152,-4 0 1,9 0 91,-4 0 1,4 0-3,-4 0 0,2-2-148,4-3 0,2 2 96,7-6 1,4 6-193,0-2 222,1-3-11,-12 6 1,4-4 213,-7 6-217,0 0 69,2 0 0,-10 0 122,3 0 0,-2 5-117,2 0 0,-4-1 30,0-4 0,-1 0-37,6 0 1,1 0 19,3 0 1,3 0 15,7 0-17,-1 0-96,1 0 1,1-1 11,4-4 0,-4 3 16,3-2 1,-7-3-23,-2 3 1,0-6 5,4 5 1,3 1-2,2 4 1,-1-5-138,6 0 1,-2 0 137,3 5 0,0 0-80,-5 0 1,-1-1 59,-4-4 0,-4 2 11,4-7 0,-4 6 48,9-6 1,2 1 6,2-5 0,4 4-6,1 1 0,0-1 130,-1-4 0,0 0-71,-4-1 0,-3 3-50,-7 2 0,7-2-130,4 2 0,3 2-10,6-1 0,-4 6-233,4-2 0,-5 3 215,-5 2 0,-5 0 8,-9 0 1,2 0 23,-7 0 0,7 0-3,-3 0 0,5 0 48,0 0 0,2 0 165,4 0 1,-2 0-57,6 0 0,-5 0-48,5 0 1,-7 0 0,-3 0 0,6-4 100,-6-1 1,6 0-134,-1 5 0,-1-5-17,6 1 1,0-1-16,5 5 1,-5 0-20,0 0 0,-11 0 34,2 0 0,-4 0-20,4 0 1,-3 0 18,2 0 1,4 0 5,11 0 0,1 0-104,4 0 1,0-5 148,9 0 1,-13-4-1,8 4 1,-7-6 8,7 2 0,7 1-4,-33 3 1,1 0 0,38-3-30,-39 4 0,0-1 0,31-1-14,-4 6 1,2-5 8,-7 0 0,1 0-2,3 5 1,-1 0-21,1 0 0,2 2-11,-6 3 1,-2-4 57,-8 4 1,-1 1 3,-4-1 0,3 5-22,7-6 1,7 1-5,2-5 1,2 5-16,-2 0 0,2-1 23,-6-4 0,-1 0-54,-4 0 1,5 0 23,-1 0 1,7 0-10,-1 0 1,-7 5 74,1 0 0,-12 1 11,3-1 0,-6-2 35,-3 6 0,4-4-76,1 5 1,1-6 36,-2 6 0,4-2-19,5 1 0,0 2 25,-4-6 0,2 5-77,-7-6 0,0 3-15,-4-3 1,1-2-7,4 3 0,2 1-13,7-1 0,0-1-35,0-4 1,0 0 73,0 0 1,-7 0-29,-2 0 1,-4 0 66,-2 0 1,3 0 83,2 0 1,-1 2-46,6 3 1,0-4 14,5 4 0,-2-3-83,-3-2 0,2 0 8,-6 0 1,0 0-42,0 0 0,-2 0 72,6 0 0,0 0-196,5 0 0,4 0-70,1 0 1,0 0 131,-5 0 0,-2 0 77,-3 0 1,-1 0 0,-4 0 0,3 0 42,7 0 0,5 0 125,0 0 1,9 0-89,-5 0 0,0 0-39,-9 0 1,0 0-24,0 0 1,6 0 33,3 0 0,4 0-126,1 0 1,-1 0 1,-4 0 1,-3 0-100,-6 0 0,-2 4 158,-3 1 1,5 5-23,0-6 0,0 3 113,5-3 0,-4 0-78,-1 5 0,-2-4 249,-3 4 0,-1-6-72,-4 2 0,4 1-122,6-1 0,3 2-51,6-3 1,-4-2-112,9 3 1,-10-4 97,1-1 1,-8 2-33,-2 2 1,0-2-80,5 3 1,5-4 39,-1-1 0,2 0 106,-1 0 1,-5 0-65,0 0 1,-7 0 152,-7 0 1,0 0-39,-1 0 0,1 0 110,-1 0 1,-4 0-163,0 0 1,-1 0 20,1 0 0,-2 0-283,-3 0 0,-8 0 233,4 0 1,-9-4-804,4-1 0,-7 0 39,2 5 773,-3 0 0,-2 0 0,1 0 0</inkml:trace>
  <inkml:trace contextRef="#ctx0" brushRef="#br0">18754 4265 8199,'0'-14'0,"0"-1"-429,0 1 337,0-6 207,0 4 1,0-5 351,0 7-22,0 0-206,6 6 0,-3 3-67,7 10 0,-7 6 32,1 13 1,3 6-29,-2 12 1,-1 7-54,-4 4 1,0 7-155,0 1 0,0-1-52,0-8 0,0 0-279,0-9 1,0 1 0,0-10 1,0-8-846,0-7 292,0-3 311,0-8 603,0-8 0,-6-14 0,-2-8 0</inkml:trace>
  <inkml:trace contextRef="#ctx0" brushRef="#br0">18711 4563 8199,'0'15'-627,"0"0"439,0 4 0,0-1 860,0 6 1,2-1-150,2 6 0,-2-3-201,3-2 0,-2 3-5,2-3 0,-4-2 540,4 2-230,-4-7-299,6 3 1,1-12-72,6-3 0,0-5-10,0-5 0,2-9-736,3-10 0,5-7-310,9-2 0,-1-7 799,5 2 0,1-3 0,5-1 0</inkml:trace>
  <inkml:trace contextRef="#ctx0" brushRef="#br0">18469 2644 8257,'-8'-14'0,"-4"0"463,10 6 185,-4 2 0,6 18-576,0 7-57,0 6-91,6 10 1,-3-5-77,7 3 1,-5-3-111,4-1 1,2-7-443,8-3 1,3-10 257,7-4 0,-6-3-360,1-2 806,0-13 0,4-3 0,1-12 0</inkml:trace>
  <inkml:trace contextRef="#ctx0" brushRef="#br0">18754 2658 8257,'-15'16'-159,"1"3"1,0 2-193,0 2 0,-5 4 966,0-3-175,0-3-214,-2 5 1,-1-3-186,-6 5 1,-1-1 15,1-4 0,0 0-175,-1-4 0,2-8 71,4 3 0,2-9-154,7-1 1,4-2 95,1-2-208,6 0 205,9-6 57,10 4 25,12-11 0,1 7 22,-1-3-42,13 2-35,-3 1 0,9 3-11,-9-7 1,2 6-63,-7-6 1,0 1-198,-4-6 1,-7 4 133,-3-3 217,-3 3 0,-2-16 0,0 5 0</inkml:trace>
  <inkml:trace contextRef="#ctx0" brushRef="#br0">18654 2531 7937,'0'14'-112,"5"2"153,0 2 221,-1 11-151,-4 1 1,0 16 42,0-4 1,0 6 55,0-1 0,-1 2-27,-4 3 0,2-1-65,-7-4 1,7-7-19,-2 2 1,2-4-212,-1 0 0,2-8-37,-3-6-328,4-7 0,1 4 98,0-13 0,-5-4 99,0-8 0,-4-6-28,4-9 1,-1 2-288,1-7 594,3 7 0,-4-10 0,1 11 0,1-3 0,-1 3 0,-2 8 0,6-4 47,-12 10 0,10-4 124,-6 6 0,4 0 189,-5 0-120,1 6 1,-5 2 257,0 6-307,-1 1-141,1-1-315,6-6 396,-4 4-166,10-10 0,-3 4-175,10-6 0,3-1 126,6-4 0,5 2 5,0-7 1,6 2 25,-1-1 1,3-4-6,1 4 1,1-4 21,-1-1 6,1 0-4,-1 6 0,-6-5-208,-3 4 14,-3 2 57,-8-5 171,4 10 0,-10-4 0,4 6 0,-18 6 0,-4 2 0</inkml:trace>
  <inkml:trace contextRef="#ctx0" brushRef="#br0">18526 3184 8257,'-8'8'-1541,"2"0"1186,6-3 355,0-3 0,0 5 132,0-2 1,2-3 235,2 3 1,-1 2-370,7 3 85,-7 3-24,3 1 1,-6 2 5,0 3 0,0-2 53,0 7 0,5-5 3,0 4 1,6-5-98,-2 1 0,1-4 5,4 0 1,-3-3-43,8-2 0,-3-4-163,-2-6 1,5-2-219,0-2 194,0-4 75,-5-6 0,-4-2-307,-1-3 192,1 3 2,-2-11 1,-2 11 236,-6-3 0,0-3 0,0 7 4,-6 0 0,-2 11-52,-7 8 0,1 11 552,0 8-249,-7-2-128,6 6 1,-11-5 172,7 6-84,0 1-134,-1-1 0,4-6-6,-3-3 0,2-3-14,-2-2 0,8-6-258,-3-3 192,3-4 0,-2-7-148,3-3 1,-1-9 415,7-1-241,-7 0-34,9-1 0,-4 4 213,6-3-6,6 3-141,2 2 0,6 0 30,0 0 1,7 4-156,3 1 1,4-1-258,5-4 1,-3-5 326,3 0 0,4-13 0,-1 2 0</inkml:trace>
  <inkml:trace contextRef="#ctx0" brushRef="#br0">18938 2744 8257,'15'-7'-740,"-1"1"429,0-3 518,-6 2 0,-2 10-169,-6 7 0,0 1 4,0 13 1,-1-1 96,-4 6 1,-8 1 7,-6 3 0,-6-1-28,1 6 1,2-5-37,-1 5 1,1-2 173,-2 2-166,3-3-73,7-13 1,6-2-215,3-6 138,-2 1-142,5-7 1,-3-10 32,10-12 1,3-5-171,6-5 0,0-3-181,1 4 228,5-4 71,2-2 1,5 2 34,-3 4 0,1 4 236,-6 9 0,1 4 36,-1 6 0,-7 2 49,2 2 1,-10 6 269,1 9 0,-5 3-164,-5 6 1,-4 7 17,-10 3 0,2-2 63,-7 2 0,5 0-131,-5 5 1,7-7-486,-2-3 143,3-9-413,2-3-438,0-7 648,0-6 0,1-4-279,3-8 631,-2-11 0,10-13 0,-4-8 0</inkml:trace>
  <inkml:trace contextRef="#ctx0" brushRef="#br0">18754 3170 8257,'8'-8'-220,"4"4"67,-2 8 1,2 6 309,3 9 0,0 1 291,4 4 0,-1 3-244,5-3 0,-4 1-98,5-1 0,-2 1-472,2-6 1,1-5-61,-6-5 1,5-5-809,-5 0 1234,0-2 0,-5-2 0,0 0 0</inkml:trace>
  <inkml:trace contextRef="#ctx0" brushRef="#br0">19038 2971 8257,'14'-14'-165,"2"1"-40,3 4 0,3-8 270,7 2 0,-1-2 241,0 3 0,-1-2-186,-3-3 1,1 5-15,-6 0 0,0-1-669,-5 6 1,-4-2-294,-1 1 59,-6-2 797,4 4 0,-14-6 0,0 1 0,-8 3 0,6-1 0,-1 7 0,2-3 0,-1 3 0,3 2-52,-1-4 128,6 6 1,-6 6 20,7 3 1,2 10 144,3 5 1,-2 3 35,6 1 1,-5 2 118,0 4 0,3 7-104,-3 6 0,1 0-38,-5-4 1,0 4-327,0 1 64,-6-1 59,4-4 0,-10-2-155,2-3 1,2-3-8,-1-7 1,-1-6 100,-4-3 1,5-5 47,-1-4 0,1-4 14,-6-6 1,6 0-94,-1 0 0,6-8 28,-6-6 1,7-5-436,-2-5 217,4-9-130,1 10 0,1-14-654,4 4 1014,3 3 0,6-17 0,0 2 0</inkml:trace>
  <inkml:trace contextRef="#ctx0" brushRef="#br0">19337 2758 8257,'14'-14'0,"0"0"0,0-5-53,0 0 0,7-5-12,3 5 0,-2-5 99,1 5 1,0 0-162,0 5 1,-2 5-289,-7-1 283,0 7 0,-6-2 140,-3 10 0,-5 5-30,-5 8 0,-3 0-17,-6 6 0,0-2-27,0 1 1,-4 4 35,4-3 0,-3-4 226,7-1-199,4-3 6,-7-8 219,12-2-210,-6 1 6,14-6 1,-4 6 22,6-7-17,1-7-27,4 6 1,5-10-1,0 6 1,5-5-54,-5 6 0,1-6-161,-1 6 0,-3-6 24,3 5 1,-8-1 192,-2 1 0,-6 4 0,4-6 0</inkml:trace>
  <inkml:trace contextRef="#ctx0" brushRef="#br0">19493 2730 8257,'-8'14'-1115,"0"2"1034,3 3 1,4-2 520,-4 7 0,-3 6-135,-1 8 0,-4 3 139,-1 1 0,0 2-253,-1 4 0,0 4-186,-4 10 1,3-4-200,-3 4 0,8-6 243,1-3 1,2-8-766,-1-11 0,-2-3-303,6-12 41,0-6 978,5-7 0,0-19 0,0-2 0</inkml:trace>
  <inkml:trace contextRef="#ctx0" brushRef="#br0">19408 3042 8234,'20'-14'-88,"-2"0"88,5 0 0,1-5 92,4 0 0,1 0-159,-1 5 1,-1-1 43,-3 1 0,-8 5-466,-7-1 489,-6 7 0,4-3 0,-7 6 0</inkml:trace>
  <inkml:trace contextRef="#ctx0" brushRef="#br0">19536 2872 8234,'0'14'-141,"0"0"0,0 0-189,0 1 1,0 5 272,0 4 1,-2 3 67,-3 1 0,-3 1-11,-6-1 0,-6 0 0,-2 1 0</inkml:trace>
  <inkml:trace contextRef="#ctx0" brushRef="#br0">19379 3156 8234,'8'16'-454,"-3"3"0,1-2 525,-1 7 0,1 0 329,-1 4 0,-3 0-294,2 1 1,-1-5-214,2-1 0,-3-10-151,3 1 0,1-8 101,-1 4 1,1-7 15,-1 2 1,-4-5 101,4-5 0,-2-4-248,2-10 212,-4 3 20,6-11 0,-1 6-76,4-2 1,-3-4 86,3 3 1,-1 2 15,6-2 0,0 7 213,4-2 21,-3 3-227,5 8 0,-5-3 546,2 7-252,-2-1-43,5 5 0,-7 0-2,0 0 0,-4 1 6,-1 4 0,-6-2 105,2 7 0,-5-1-192,-5 5 1,-7 5-24,-7 0 0,-8 7-34,-2-3 0,1-1-253,-5 2 1,8-6-671,1 0 472,13-2 155,-8-8 206,17-1 0,-10-1 0,4 2 0</inkml:trace>
  <inkml:trace contextRef="#ctx0" brushRef="#br0">20147 2772 8205,'14'-6'0,"0"-4"-217,1 4 1,-1-7-278,0 4 1,5-8 534,0-2 0,5 4-145,-5 6 1,0-1-452,-5-4 555,-6 6 0,4-4 0,-4 4 0</inkml:trace>
  <inkml:trace contextRef="#ctx0" brushRef="#br0">20076 2531 8205,'14'0'0,"-1"6"-395,-4 3 286,4 10 58,-12 3 0,6 12 166,-7-1 0,0 1-98,0 0 0,-2-4-193,-3 3 0,2-3 32,-6-2 0,4-6-225,-4-3 0,1-3 369,-2-2 0,-9 1 0,3-1 0</inkml:trace>
  <inkml:trace contextRef="#ctx0" brushRef="#br0">19905 2886 8205,'0'28'-115,"0"1"0,2-1-147,3 1 1,-4-1 334,4 1 1,1-1 201,-1 0 1,4-4-200,-4 0 0,2-7-156,-3 2-228,-2-3 141,10-8-69,-10-2 1,4-12-41,-6-4 1,0-2-86,0-3 1,0 0 236,0-4 0,0 3 124,0-3 0,0-2 0,0 2 0,0 1 0,0 3 0,0 1 0,0 0 0,7 4 0,2 1 0,1 4 347,4-4-146,-3 6-27,9-4 1,-1 7 74,0 0 1,7-5-121,-3 1 1,4-1 15,2 5 0,-3 0 17,-2 0 0,1 0 456,-6 0-108,0 0-366,-11 6 1,-3 2-150,-10 6 1,-4 2-45,-10 3 1,-10-1-158,-9 5 0,-1-1 138,1 2 0,-1 3-126,5-3 0,1 2-123,5 3 1,-1-2 316,1-4 0,6-2 0,1-7 0</inkml:trace>
  <inkml:trace contextRef="#ctx0" brushRef="#br0">19820 3327 8205,'6'8'-1,"-4"4"123,3-2 85,3 2 1,-7 3-173,4-1 1,-4 0-133,-1 0-848,0 0-310,0 1 1255,0-1 0,7-6 0,1-2 0</inkml:trace>
  <inkml:trace contextRef="#ctx0" brushRef="#br0">19976 3341 8205,'7'8'-17,"1"4"0,1-5 184,1 2 0,-7-1 9,1-3 1,-2-2-910,-2 6 391,6-5-360,-4 2 702,4 0 0,-6-4 0,0 4 0</inkml:trace>
  <inkml:trace contextRef="#ctx0" brushRef="#br0">20076 3369 8205,'9'0'-535,"1"0"0,-5 0 532,4 0 487,1 0-486,4 0 0,-5 2-328,1 3-117,-7-4 447,3 6 0,1-7 0,0 0 0</inkml:trace>
  <inkml:trace contextRef="#ctx0" brushRef="#br0">20417 3312 8205,'0'8'-410,"6"-1"379,-4-1 1,11-3 811,-4 7 1,-1-6-412,2 6 1,-6-7-376,6 2 1,-1 1 4,5-1 0,1 6 0,-1-3 0</inkml:trace>
  <inkml:trace contextRef="#ctx0" brushRef="#br0">22507 5246 8111,'-6'-14'0,"-2"4"-125,-6 1 0,1 4-191,4-5 0,-6 7 918,1-1-264,0 2 1,-7 4-31,7 2 0,0-1-62,0 7 1,0-1 19,-1 6 1,1 0 163,0 4 1,4-1-311,1 5-107,-1 1 66,-4 5 1,0-1-84,0 0 0,-2 2 79,-3 4 0,5 2-131,0 7 1,-1 1 170,6 3 0,-4-1-44,-1 6 0,6 0 47,3 5 0,4-6 101,1-4 0,1 2-109,4-2 0,8 1-53,6-6 0,6-5-132,-1-4 0,7-5 134,2-4 1,5-5-114,-4-9 1,3-4 6,-3-6 0,5-3-196,-1-7 0,8-7 281,1-16-1036,13-4 983,-8-12 1,-20 24-1,0 0 68,24-32-78,-5 0 221,-2 0 0,-17 0 640,-4 1-570,-9-8-5,-5 6 1,-7-5 134,-7 6 0,-4 5-225,-5 0 1,-8-4 83,-17-1 0,-4-1-1074,-9 11-415,-10-1 1155,-8 12 1,-4 7-1776,3 10 958,2 10 342,7 3 554,-6 12 0,0 5 0,-3 3 0,3-3 0</inkml:trace>
  <inkml:trace contextRef="#ctx0" brushRef="#br0">28948 5985 8215,'-14'6'0,"4"-2"0,1 5 0,-1 1-473,-4 4 0,-5 6 197,0 4 1,-2-2 612,2 2 1,4 4-67,-4 5 0,-2 1 31,2-6 1,0 0 2,5 1 0,-5-1-114,0 1 0,-5-1 88,5 1 1,-1-7-42,1-3 1,2 1-92,-7-1 1,0 0 53,-4-5 0,-5 1-236,-1-1 0,-10-5 114,2 1 1,-9-6-105,4 6 1,-1-7 84,6 2 0,5-5 40,4-5 0,5-3-81,4-6 1,3-7 14,7-2 1,2-6-205,2-4 0,-1-9 80,6-11 1,1-3-222,4-6 0,0 8 94,0-3 0,0 12 274,0 2 1,0 7-9,0 7 1,0 7 378,0 3 557,0 10-434,0 2-473,0 7 1,-2 7 99,-3 2 1,4 4-240,-4 1 0,3-5 243,2 1-188,0-1 1,-1 6-61,-4-1 1,3 0-66,-2 0 1,1 0 74,-2 1 1,-3-1 49,-6 0 0,-2 7 25,-3 2 0,2 3-5,-7-3 0,2 4-236,-2-3 1,3-4 77,7-1 1,5-3-292,-1-2 1,7-4-851,-2-1-586,4-6 1871,7 4 0,8-14 0,8 0 0</inkml:trace>
  <inkml:trace contextRef="#ctx0" brushRef="#br0">27981 5999 8215,'22'-8'265,"0"2"-265,-3 6 0,3 0 649,7 0 0,-1 6-138,1 4 0,1 4-564,3 5 1,-3-2 52,3 7 0,3-6 0,1 2 0</inkml:trace>
  <inkml:trace contextRef="#ctx0" brushRef="#br0">23616 1877 8320,'0'-15'-409,"0"6"824,0-1 0,6 7 60,4-2 0,3 4-210,1 1 0,2 0-327,3 0 1,3-2-411,6-2 1,2 2-223,3-3 1,-3-3 133,3-1 560,-3 3 0,-7-13 0,-3 3 0</inkml:trace>
  <inkml:trace contextRef="#ctx0" brushRef="#br0">23886 1592 8320,'-9'14'0,"-1"1"0,7 0-79,-2 4 1,-1 4 273,1 5 0,-4 7 332,4 3 0,-6-2-459,2 2 1,-4-5-367,-1 5 1,6-5-501,3 5 0,-1-8 798,1-2 0,-6 1 0,3-7 0</inkml:trace>
  <inkml:trace contextRef="#ctx0" brushRef="#br0">23645 2531 8173,'15'0'124,"4"0"1,5-5 333,9 0 1,4-4-93,5 4 1,10-6-171,0 1 0,5-1 16,-9 2 1,-3-2-623,-7 6 1,-4 0 409,-11 5 0,4-6 0,-5-2 0</inkml:trace>
  <inkml:trace contextRef="#ctx0" brushRef="#br0">23972 6781 8344,'-7'-8'447,"6"2"1,-6 14 0,7 6-330,0 8 1,-1 11 35,-4 5 0,3 8-130,-2 2 1,-3 5 48,3-1 1,-6 4 95,5 1 1,-4 6-537,4 3 1,0-8 333,5-1 1,0-16-220,0-3 1,5-8-482,0-6 122,6-3 0,-8-15 188,7-6 0,-7-19 423,2-14 0,-4-13 0,-1-5 0</inkml:trace>
  <inkml:trace contextRef="#ctx0" brushRef="#br0">23844 6881 8237,'19'-14'-350,"0"-1"1,6 3 139,-2 2 0,9 4 496,1 6 1,7 0-60,-2 0 0,-4 0-229,0 0 0,-4 0 94,-2 0 0,-1 5-68,-3-1 1,-4 7 92,-6-1 1,-1 3 9,-4 1 1,-2 2-58,-7 2 0,-2 0 0,-3 6 0,-4-1-129,-10 6 0,-3-1 80,-7 1 1,-4-1-95,0 0 0,0-1 79,5-3 0,4 1-770,0-6 411,13 0 353,-2-11 0,13-8 0,0-8 0</inkml:trace>
  <inkml:trace contextRef="#ctx0" brushRef="#br0">24569 6739 8293,'-19'15'0,"0"4"0,-2-1 427,2 5 1,-3 7-62,-6 8 1,4 3 163,0 2 1,4 0-59,1-1 1,1-1-32,14-3 1,-1 2-379,5-7 1,6 0-240,4-4 0,2-7-82,3-3 0,5-4 238,4 0 0,-2-7-1052,2-4 0,-1-2 480,6-2 0,-7-3 592,-3-7 0,3-6 0,0-12 0</inkml:trace>
  <inkml:trace contextRef="#ctx0" brushRef="#br0">24583 7122 8242,'9'-1'-4,"1"-4"0,1 4-161,8-4 1,5-3 181,9-2 1,-2-1 259,7 2 0,-6-4-509,1 4 0,-3 1-66,-2-2 298,1 7 0,-7-9 0,-1 4 0</inkml:trace>
  <inkml:trace contextRef="#ctx0" brushRef="#br0">24867 6852 8100,'0'15'-78,"0"-1"1,0 6-117,0 4 1,0 4 465,0 6 1,-6 2 545,-4 7 1,-1-6-627,2 1 0,-2-6 39,6 1 1,-1-4-599,1-6 1,4-2 102,-4-7-484,10-6 1,2-2 747,8-6 0,-1-12 0,0-4 0</inkml:trace>
  <inkml:trace contextRef="#ctx0" brushRef="#br0">25322 6639 8831,'8'6'442,"-3"4"1,-4 4-108,-1 5 1,0 5 151,0 9 1,-1 5-209,-4 9 1,-3 2 15,-6 3 0,0 4-225,0-4 0,-1-2 111,1 2 0,5-7 78,-1-3 1,7-1-262,-2-8 1,4-1-1970,1-8 1170,0-4 0,1-12-1163,4-3 1964,3-10 0,6-15 0,0-10 0</inkml:trace>
  <inkml:trace contextRef="#ctx0" brushRef="#br0">25649 6497 8152,'14'-6'0,"-1"6"221,-3 0 0,-4 6 341,-6 8 0,-2 8-119,-2 7 1,-9 5-136,-6 9 1,-6 8 47,1 5 1,-1 1-256,1 5 1,4-4 134,5-1 1,1-6 1,0-4 1,4-4-276,1-5 0,6-5-17,-2-9 0,3-4-405,2-6 38,0-6 0,2-1 208,3-7 0,1-2-70,4-3 1,2-3 199,-2-6 0,2-5-484,3 0 0,0-1 205,4 1 0,-3 8-430,3-4 644,-3 4 0,-2 4 341,0 2 0,-6 5 437,-3 5 1,-4 4-410,-1 10 1,-1 0 101,-4 9 0,-1-7-103,-4 7 0,-1-4-76,7 0 1,-1 1-382,5-6 1,0-5-1320,0-4 1262,6-7 294,2 3 0,13-19 0,1-2 0</inkml:trace>
  <inkml:trace contextRef="#ctx0" brushRef="#br0">25905 6810 8152,'6'8'0,"-2"4"0,5-2 0,-4-2 381,4 1 0,-5 1-130,0 4 0,-2 0-251,-2 0 1,0 0 23,0 1 0,-7 4-167,-2 0 1,-4-1 90,-1-3 0,0-1-121,0 0 0,0-1-740,-1-4 633,7 4 1,-3-10-104,7 7 0,0-7 117,9 1 0,-2-2 216,7-2 0,-1 0 96,6 0 1,-1 0 91,0 0 46,0 0 1,0 2-60,1 2 1,-7 4 440,-4 6 1,-2 1-227,-2-1 1,0 5-36,0 0 0,-2 4 117,-3-4 0,4 0 324,-4-4 1,4-1-356,1 0 0,0-5-139,0 1 5,0-7 0,4 2 0,1-10 0,6-7-1519,-1-7 0,2-7 635,2 3 0,1-4-449,-1-2 0,0-4 1076,0 0 0,1-7 0,-1 4 0</inkml:trace>
  <inkml:trace contextRef="#ctx0" brushRef="#br0">26261 6724 8152,'19'0'11,"0"0"0,4 0 181,-4 0 1,5 2 267,-5 3 1,1 3-137,-1 6 1,-3 0 103,3 0 1,-3 7-110,-2 2 0,5 1 62,0 5 0,-2-4-185,-7 8 0,1 8-62,-6 2 0,-4 4-119,-10 1 0,-7-3-334,-12 7 0,-7-1-1081,-3 1 0,-3 3 1400,-2-2 0,-12 2 0,26-27 0,-1 1 0</inkml:trace>
  <inkml:trace contextRef="#ctx0" brushRef="#br0">24014 7876 8225,'-8'1'-41,"4"4"1,2 0-31,2 9 0,0 0 357,0 15 1,0-1-80,0 15 1,-5-4 162,1 9 1,-3 1-66,2-2 0,2 5 69,-6-4 0,1 4-206,-2-5 0,3 2-316,2-1 1,3-4-632,-3 3 0,4-9 475,1-5 1,0-9-525,0-5 558,6-10 1,1-17-262,2-15 0,-3-10 531,-6-10 0,5-1 0,0-4 0,0 4 0,-12-11 0,-1 4 0</inkml:trace>
  <inkml:trace contextRef="#ctx0" brushRef="#br0">23986 8018 8207,'19'-27'0,"0"4"0,1 2-282,-1 7 1,3 6 160,7 3 1,-6 4 554,1 1 0,-5 0-161,5 0 0,-7 0-160,2 0 0,-3 6-66,-2 3 0,-6 4 103,-3 1 1,-4 5-229,-1 0 0,-6 6 124,-3-1 0,-6 3-123,-4 1 0,-3 1 84,-6-1 0,-2 1-112,-3-1 0,4-4-114,1-1 1,6-5-703,7 1 139,8-3 782,0-8 0,14-2 0,0-6 0</inkml:trace>
  <inkml:trace contextRef="#ctx0" brushRef="#br0">24512 7904 8187,'0'22'789,"-6"7"-398,-4-1 0,-3 2-102,-1 8 1,0 2-55,0 7 1,0 2-1,-1 3 1,3 3-347,2-2 1,4 0 157,6-1 0,0-4-903,0-10 0,11-5 507,3-9 0,10-10-352,0-9 1,2-5-115,3-5 815,-1-3 0,1-13 0,-1-1 0</inkml:trace>
  <inkml:trace contextRef="#ctx0" brushRef="#br0">24626 8288 8184,'1'-8'-93,"4"4"0,3 2 395,6 2 0,0 0-54,0 0 1,7 0-47,3 0 0,3 0-482,1 0 1,0 0 279,1 0 0,-1 0 0,1 0 0</inkml:trace>
  <inkml:trace contextRef="#ctx0" brushRef="#br0">25251 7862 8083,'0'14'-479,"0"2"628,0 3 0,-1 3 613,-4 6 0,2 7-296,-7 3 0,1 3-205,-6 2 0,3-1-217,2 1 0,-2 0 154,2-1 0,4-1-606,1-3 0,-1-3 274,1-7 0,2-6-240,8-3 0,-2-8 141,6-1 1,6-8-1019,4-2 1251,6-7 0,-9-13 0,4-2 0</inkml:trace>
  <inkml:trace contextRef="#ctx0" brushRef="#br0">25592 7705 8072,'0'22'-342,"-1"5"532,-4-3 0,-3 11 467,-6 7 1,-5 7-252,0 8 1,-2 2-438,3 2 0,0 1 265,-6-1 0,7-2 29,-2-16 0,8 1-247,2-11 0,5-6 91,0-8-631,2-3 275,2-9 1,6-3-155,4-14 0,3-1 22,1-13 0,0 1 53,0-6 1,0-1-38,1-3 1,4 3 14,0-3 0,-2 9 356,-8 5 0,4 5-169,-3 5 523,2 2 1,1 9 5,-4 3 1,2 2 184,-6 8 0,0 5-286,-5 4 1,0 3 66,0 1 1,0-1-200,0-3 1,0 1-162,0-6 0,0 0-1755,0-5 1057,0 0 726,6 1 0,2-8 0,6 0 0</inkml:trace>
  <inkml:trace contextRef="#ctx0" brushRef="#br0">25919 7919 8072,'5'9'-111,"0"1"1,0-1 609,-5 5 0,0 2-95,0 3 1,0-2-516,0 7 1,-2-5 93,-3 5 0,-4-5 150,-10 4 1,-2-4-447,-2 5 1,-3-11-1575,7 1 1188,0-3 227,5-3 472,6-2 0,4-6 0,8 0 0,4 0 0,6 0 0,1 0 90,-1 0 1,0 2 135,0 2 1,-1 4 74,-4 7 0,2 3 48,-6 1 0,0 0 105,-5-4 0,5 4-58,-1 0 0,1-5 156,-5-5-559,0 1 0,2-2 148,2-4 1,0-2-598,5-2 0,-4-2 81,4-2 0,-1-4-502,2-7 877,2-5 0,-4-2 0,6-7 0</inkml:trace>
  <inkml:trace contextRef="#ctx0" brushRef="#br0">26588 7805 8141,'9'0'0,"1"0"0,-6 5 143,6-1 0,-2 9 215,1 1 1,4 2 563,-4 8 0,2-1-537,-1 6 1,1 6-145,-6 2 0,-1 9-375,-4 2 0,0 5 154,0-1 0,-6-1-161,-3 1 1,-6 0-469,-4 5 1,-4 2-758,-10 2 1004,-4-2 1,-12 4 0,-1-6-1</inkml:trace>
  <inkml:trace contextRef="#ctx0" brushRef="#br0">2389 9425 8474,'-8'-6'0,"0"3"-247,3-6 1,4 4 82,-4-5 2188,4 7-1465,1-3 0,6 6-357,3 0 0,4-2-15,1-2 0,2 2 2,3-3 0,0 4-68,9 1 0,-2 0 114,7 0 1,2 0-54,-2 0 1,6 0-20,-1 0 0,0 0-101,5 0 0,-9 0 24,9 0 1,-8-2-137,3-3 1,-5 2 128,5-6 0,1 1-198,9-2 0,-2-2 323,6 2 0,0 2-115,5-1 1,-5 1 96,0-2 0,-5-1-104,6 7 0,-12-6 150,1 5 0,-1 1-128,7 4 0,4 0-115,9 0 0,3-2-229,2-3 0,0 4 172,-9-4 0,3 3-97,-8 2 1,4 0 102,1 0 1,4-1-178,1-4 1,4 4 15,-4-4 0,-1 3 165,-4 2 1,-3 0 26,-7 0 0,5 0 147,-9 0 0,4 2-71,1 3 1,6-4 170,2 4 0,14-2-57,-8 2 1,6-4-106,-12 4 0,4-3-61,-7-2 0,7 1-36,1 4 0,9-3-168,1 2 0,-2-2 104,2-2 0,-4 1 16,-6 4 0,-5-3 52,5 3 1,-4 1-26,9-1 0,1 1-73,4-1 1,-5-2 143,1 6 1,-7-6 156,1 2 1,-1 1-77,2-1 1,3 0-54,6-5 1,6 0-40,4 0 1,-4 0-5,-1 0 1,-3-5 15,-2 0 1,-31 2 0,2 0-11,0 1 1,1-1-1,6 3 1,0-1-194,-1-2 0,-1 1 0,-2 1 0,0 1 191,35 0 1,-36 2 0,-1 0-19,4 0 1,1 1 0,2 2 0,0-1 11,2-1 1,0-1 0,-6 1 0,0-1 73,1-2 0,0 0 0,-1 0 1,0 0-13,3 0 1,2 0-1,0 0 1,2 0 84,-1 0 1,0 0-1,0-1 1,0 0-62,-2-1 1,0 0 0,-1 0-1,0 0 39,3-2 0,0-1 0,-1 3 0,1-1-210,4-1 1,1-1-1,-3 2 1,-2 1 199,-4-3 0,-1 1 0,3 1 1,1 1-96,1-3 1,0 0 0,-1 3 0,0 1 27,3-1 0,1-1 0,-7 2 0,0 1-60,-3 0 0,0 0 0,1 0 0,1 0 33,0 0 0,1 0 0,0 0 0,0 0-83,0 0 1,-1 0-1,-4 0 1,-1 0 26,34 0 1,-9 0-119,-6 0 0,-2 0-128,-2 0 1,-1 0 59,1 0 1,-5-5-48,1 0 0,-8-4 120,3 4 0,-6-4-428,-4 4 0,2-6-198,-7 1 784,6-2 0,-9-1 0,4 4 0,-4 2 0</inkml:trace>
  <inkml:trace contextRef="#ctx0" brushRef="#br0">7237 14145 7960,'0'15'582,"0"-8"1,0 6-80,0-3 0,0 2-113,0 2 1,0 2-103,0 3 0,2 0 58,3 10 1,-4-3-77,4 12 0,-4 2 12,-1 7 1,0 10-52,0 9 0,0-1-278,0 2 0,0-3 208,0 3 1,0-4-184,0-6 1,0 0-283,0-1 1,0-2 211,0-7 1,-1-1-458,-4-13 0,4-1-51,-4-8-330,3-10 583,2-8 1,-1-14-416,-4-6 0,3-13-123,-2-11 885,2-9 0,2 3 0,0-5 0</inkml:trace>
  <inkml:trace contextRef="#ctx0" brushRef="#br0">7280 14032 8045,'22'-15'0,"5"-2"0,-3 3 0,2-2 177,3 11 0,-2 1 54,-4 4 0,3 7-93,-7 8 1,0 5 8,-5 9 1,-2-1-183,-2 0 1,-4 1 140,-6-1 1,0 6 32,0-1 1,-8 1-57,-6 0 1,-6-4 23,-9 3 1,-1 2-148,-3-2 0,1 1 21,-6 0 0,12-9-118,-3 3 1,6-4-35,-1 0 1,5-4-699,9-6 558,-2-6 0,10-3 311,-3-10 0,16-9 0,5-8 0</inkml:trace>
  <inkml:trace contextRef="#ctx0" brushRef="#br0">7906 14074 8281,'-7'14'79,"1"7"870,-4 3 0,-2 3-340,2 1 0,-2 7-118,-3 3 1,-4 3-162,0 1 1,1 7-105,3 3 1,3-1-38,2 1 1,4-1-1,6 1 0,1-8-131,4-6 0,5-6-282,9 1 0,3-3-958,6-2 1,2-4 145,3 0 1036,10-13 0,8 14 0,5-9 0</inkml:trace>
  <inkml:trace contextRef="#ctx0" brushRef="#br0">6797 10876 8230,'-18'0'0,"4"0"218,9 0 1,0 0-266,10 0 1,9 0 490,10 0 1,9 0-270,5 0 0,8 0-223,1 0 0,7 0 416,-2 0 1,-3 0-128,-1 0 0,1 0-973,-2 0 1,-4 0 322,-5 0 0,-7 0-69,2 0 0,-4 0-61,-6 0 539,-2-7 0,-13-1 0,-2-6 0</inkml:trace>
  <inkml:trace contextRef="#ctx0" brushRef="#br0">7323 10662 8230,'14'0'-87,"0"0"44,0 0 0,5 0 311,0 0 1,6 7 444,-1 2 1,3 4-605,1 1 0,-2-1 29,2-4 0,-7 4 99,7-4 0,-7-2-28,2-3 1,-5 3 121,1-3 1,-5 3 376,-5-3-184,-2-2 1,-9 11-295,-3-4 0,-10 5-170,-14 5 1,-14 10-502,-13 9 0,22-15 0,0 3 335,-4 2 0,0 0 1,2-2-1,2 1-1019,2 1 0,3 0 1125,-17 20 0,5 1 0,12-7 0</inkml:trace>
  <inkml:trace contextRef="#ctx0" brushRef="#br0">13379 9255 8090,'-6'-14'694,"4"-1"-883,-4 8 1,6 3 50,0 14 0,0 12 591,0 16 0,0 11-176,0 8 1,0 4-220,0 6 0,0 2-208,0-2 0,-5 2 64,1 2 0,-6-8-601,5-6 0,1-13 320,4-10 0,0-6 367,0-4 0,-7-10 0,-1-8 0</inkml:trace>
  <inkml:trace contextRef="#ctx0" brushRef="#br0">13195 9738 8090,'-8'-6'0,"-3"6"335,6 0 1,-5 8-57,6 11 0,-1 9 347,5 10 0,0 2-172,0-2 0,6 3-115,4-3 0,2-5-138,3-5 0,3-7-29,1-12 0,8-4-70,2-10 0,5-6-171,9-13 1,8-7-557,6-17 0,-26 21 0,1-1-560,3-2 0,1-1 1185,-4 0 0,1 0 0,1-1 0,1 1 0,-3-2 0,1 1 0</inkml:trace>
  <inkml:trace contextRef="#ctx0" brushRef="#br0">16891 9198 8084,'0'21'819,"0"2"1,0 6-478,0 4 1,0 3-31,0 7 1,0-1-210,0 1-52,0 6 0,-5-3-60,1 6 0,-6-6-318,5 1 1,-4 1-116,4-6 0,-1-2 268,1-12 0,4-1-1715,-4-3 958,-3-4 931,6-12 0,-10-8 0,4-8 0</inkml:trace>
  <inkml:trace contextRef="#ctx0" brushRef="#br0">16706 9696 7912,'-8'11'0,"4"3"0,2 3 244,2 12 1,2 1 74,2 3 1,0-3 185,5 3 1,-1-5-236,1-4 1,4 0-85,-3-10 0,2 2 225,2-11 1,5-4-103,0-10 1,7-9-222,-3-15 0,4-5 87,2-9 0,4-4-867,0-6 0,2 1-25,-2-1 0,5 0 413,9 0 1,-3-6 0,-19 30 0,-1 1 0</inkml:trace>
  <inkml:trace contextRef="#ctx0" brushRef="#br0">8090 14487 8288,'-8'0'312,"13"0"-293,9 0 1,10 0 713,0 0 1,4 0-285,5 0 1,-1-2-221,6-3 1,-5 4-293,5-4 1,-6 3-301,1 2 1,-8 0-597,-1 0 1,-7-1 70,2-4 888,-3 3 0,-2-10 0,0 4 0</inkml:trace>
  <inkml:trace contextRef="#ctx0" brushRef="#br0">8346 14259 8288,'0'-8'-346,"0"3"849,0 10 1,5 9 92,0 10 0,-1 5-153,-4 4 0,0 3-239,0 7 0,0 7 51,0 7 0,-1-5-194,-4 5 0,4-10 161,-4 1 1,3-12-1376,2-7 541,0-1 1,2-14-388,3 0 0,-2-12 999,6-11 0,1-10 0,4-3 0</inkml:trace>
  <inkml:trace contextRef="#ctx0" brushRef="#br0">8744 14088 8288,'-8'-1'674,"4"-4"-340,2 4 0,2-7 399,0 3-408,0 3 1,5-6 325,0 4-18,6 2-349,-3-4 0,1 6 305,1 0-279,-1 0 1,5 1-40,0 4 1,-4 1-17,-1 4 1,-4 3-144,5-4 0,-6 4 5,6 1 0,-1 0-136,6 0 0,-6 5 72,0 0 1,1 8-164,4 2 0,-1 1 84,-4 7 0,-2 3-130,-7 7 1,0-1-599,0 6 0,-13 5 370,-6 5 0,-6 1-1213,-4-1 0,-7-6 1597,-7 1 0,-12 0 0,23-32 0,-1 1 0</inkml:trace>
  <inkml:trace contextRef="#ctx0" brushRef="#br0">6910 16434 8076,'-6'-8'-166,"4"2"1,-4 12 426,6 4 0,2 9 309,2 4 1,3 4-225,2 2 0,4 5-98,-4 4 0,4 3 227,1 2-309,0 6 1,-4 2-69,-1 5 1,-6 1 2,2 0 1,-3 0-230,-2 0 1,0-7 112,0-2 1,0-10-167,0-5 1,0-5-30,0-4-1307,0-10 826,0-7 1,0-22-144,0-8 1,-7-10 833,-2-10 0,-4-12 0,-1-4 0</inkml:trace>
  <inkml:trace contextRef="#ctx0" brushRef="#br0">6939 16548 8076,'14'-22'-67,"2"-3"72,3 6 0,-2 0 332,7 4 1,-5 6-89,4-1 0,0 7-5,0-1 0,2 2 4,-6 2 1,0 0-22,-4 0 0,-1 0-33,0 0 0,-1 6-67,-4 4 1,2 2-2,-6 3 0,0 0-194,-5 4 1,-2-1-22,-3 5 1,1 3-133,-11 7 1,3 2-103,-12 3 0,0 7 174,-4-2 1,0 3-610,-1-4 0,7-5 758,3-4 0,10-3 0,2-2 0</inkml:trace>
  <inkml:trace contextRef="#ctx0" brushRef="#br0">7934 16448 8118,'-22'0'0,"3"0"0,8 11 201,1 4 0,1 10-135,-5 3 1,4 7 691,1 8 1,-1 4-359,-4 1 0,4 12-346,1 1 0,6 2 14,-2 4 0,5-12 97,5 2 0,4-16-552,10-3 0,-1-14 247,5-10 0,1-2-696,5-7 0,1-8 245,3-11 1,-8-2-698,3-8 1288,-9 1 0,2-12 0,-7-2 0</inkml:trace>
  <inkml:trace contextRef="#ctx0" brushRef="#br0">7991 16832 8357,'1'8'641,"4"-3"0,8-4-536,6-1 1,12 0 204,2 0 0,2 0-308,3 0 1,5-6-885,4-3 1,-6 1 881,-8-2 0,-3 1 0,-1-5 0</inkml:trace>
  <inkml:trace contextRef="#ctx0" brushRef="#br0">8517 16562 8118,'14'0'0,"0"0"398,1-6 1,3 4-77,1-3 0,5 4 264,-5 1 0,5 6-87,-5 4 1,0 2-209,-5 3 0,-5 5 9,1 4 1,-7 4 137,2 5 1,-10 5-411,-4 10 0,-10 9-123,-5 9 1,-8 3-1320,-1 2 0,-5 1 1414,5-1 0,13-36 0,1 1 0,-18 35 0</inkml:trace>
  <inkml:trace contextRef="#ctx0" brushRef="#br1">19521 10051 8398,'0'14'-828,"0"0"686,0 1 1142,0-1-640,7 0 0,-4-6 107,6-3 0,-4-4 11,5-1 0,-1-1-187,5-4 1,2-8-121,3-6 0,-2-6 150,7 1 1,0-4-345,4-5 1,1 0-41,-1-10 0,5-1-79,0-8 0,2-5-213,-2 0 1,-1-2 300,6-7 0,-19 30 1,0-1-215,2-2 1,0-2 0,4-4 0,1 0 281,2-2 1,1-1 0,4-3 0,2 1-1,2 1 0,2-2 0,2-5 0,0-1-383,0 3 0,-2-1 1,-2-7-1,-1-1 369,-1 1 1,1 1 0,1-4 0,2 2 44,3 3 1,1 1-1,4-5 1,1 0 64,2 3 1,0-1-1,-2 0 1,0 1 3,-5 4 0,-1 0 0,-2 3 0,-1 1-44,-1 1 1,0 0-1,3-4 1,2 1-35,-1 0 1,1 1 0,-1 4 0,0 2-149,-1 5 0,-2 1 0,-5 1 0,-1 0 53,-2-2 0,-1 0 0,0 1 1,-1-1 16,-3 0 0,0 1 0,1 2 0,1 1-63,1 0 1,-1 2 0,-2 3-1,0 2 31,0 0 1,0 2 0,25-27 58,1 5 1,-5 3-42,-9 6 1,-3 2 363,-6 3 0,-3-1-533,-2 6 1,-3 1 847,-7 8 1,0 4-1142,0 6 0,-6-1 417,-3 1-529,-4 6 1,-2 2 754,-4 6 1,-9 6 0,-8 2-1</inkml:trace>
  <inkml:trace contextRef="#ctx0" brushRef="#br1">21796 6383 8393,'0'14'-95,"0"1"0,2-3 492,3-2 1,9-4-58,9-6 0,11 0 145,4 0 0,15-8-122,9-6 0,6-7-867,3-7 1,0-2 523,0-3 1,-6 1 349,-4-6 1,-7 11 62,-2-1 1,-7 9 69,-3 0 0,-7 5-280,-11 4 1,-10 7 15,-9 13 0,-9 9-364,-10 19 0,-16 14 161,5-18 0,-2 3 1,-1 5-1,-1 3-683,-2 5 0,1 4 0,-4 8 0,0 4 542,7-17 0,0 2 0,0 0 105,-2 4 0,1 1 0,-2 1 0,-1 2 0,0 0 0,0 1 0,0 2 0</inkml:trace>
  <inkml:trace contextRef="#ctx0" brushRef="#br0">9484 14501 8114,'-8'0'1516,"3"0"-1930,10 0 1,4 0 504,10 0 0,-1 1 537,5 4 0,-1-3-478,2 2 0,6-2-358,-6-2 0,6 0-274,-6 0 172,-4 0 34,1 0 1,-9 2-254,-2 2 0,-4 6-114,-6 9 0,-11 1 643,-3 4 0,-5 3 0,0-4 0,1 0 0,-5 0 0,4-5 0,-5 1 0,7-4 0,-2 0 0,3-6 0,2 1 0,1-6 173,4 6 287,2-7 1,7 10 545,0-4 1,13-1-399,6 1 1,3-4-263,6 5 1,-1-7-80,11 2 1,2-4-391,7-1 0,10 0 123,9 0 0,4-6 0,1-2 0</inkml:trace>
  <inkml:trace contextRef="#ctx0" brushRef="#br0">9370 16804 8252,'0'-8'630,"8"2"188,6 6 1,2 4 426,8 1-844,6 6 0,1-9-91,7 2 1,-5-2-249,5-2 1,-2 0-570,2 0 1,-4-5 370,-11 1 1,3-1-2116,-7 5 2251,-7 0 0,1 6 0,-5 2 0</inkml:trace>
  <inkml:trace contextRef="#ctx0" brushRef="#br0">9398 17216 8185,'29'-9'874,"-1"-1"1,2 7-325,3-2 0,8 4 465,7 1 1,6 0-1347,-2 0 1,13 0 330,10 0 0,4 6 0,-33-2 0,0 0 0</inkml:trace>
  <inkml:trace contextRef="#ctx0" brushRef="#br0">30682 3725 8248,'0'-21'0,"0"5"1124,0-3-360,0 10-696,0 3 93,0 6 0,0 1-88,0 4 1,-1 9 76,-4 10 0,-4 4-188,-10 5 0,-4 9-49,-5 5 1,-7 7 194,-3-2 0,4 1-424,0 0 1,0-4 13,0-7 0,1 6-121,5-1 0,-1 0 15,1-4 0,4 4-209,1 1 1,10-6 616,-1-4 0,3-6 0,-4 3 0</inkml:trace>
  <inkml:trace contextRef="#ctx0" brushRef="#br0">30725 4137 8151,'28'-14'0,"1"1"0,-1 4 0,-6 2-780,-3 7 398,-3 0 1,-3 7 727,-4 2 0,-2 5-161,-7 5 0,-2 2-34,-3 3 1,-7 7-167,-7-2 1,-13 4 10,-1 0 1,-13 3 16,-6 7 1,1-2-88,-1-3 1,11 1-86,-1-5 1,8-1-103,1-5 261,10-6 0,-4 5 0,5-5 0</inkml:trace>
  <inkml:trace contextRef="#ctx0" brushRef="#br0">30313 4037 8050,'-15'0'-91,"1"0"0,6 2-174,4 3 1,0 9 145,0 10 0,2 4 247,-3 5 0,-3 12 166,-1 11 0,-4 3-458,-1 7 1,-5 5 65,0 5 0,0-2 211,5-7 1,-5-4 298,0-6 1,0-5-166,5 0 1,4-11 172,1 2 0,6-12-81,-2-2 1,11-7-143,9-8 1,7-6 79,11-3 0,10-12-40,9-7 0,0-8-29,5-11 0,11-8-408,-27 17 1,3 0 0,1 1 0,0 1 205,3 2 1,-1 2-1,-5-2 1,-2 0 84,26-13 0,-9 6 41,-14 8 1,-13 5-1693,-6 5 887,-7 2 673,-9 7 0,-2 7 0,-6 0 0</inkml:trace>
  <inkml:trace contextRef="#ctx0" brushRef="#br0">23573 9440 8045,'-7'0'-801,"0"0"640,7 0 1,-4 1 722,-1 4 1,-2 1-197,3 4 0,-4 2-386,-6-2 81,-1 3 1,1 6 283,0-1-266,-7 1 1,1 0 79,-4 0 0,-3 2 141,4-2 1,-4-2-61,-2 7 1,-4-5-99,0 5 1,-5 4-85,5 5 1,-5 2 126,5-2 0,-8-1-237,-2 6 1,-3-1-363,-11 6 0,-4 0 367,23-22 1,0 0 0,2 1 0,-1-1 27,-1 0 0,0 1 0,2-1 1,0 0-1,0 1 0,1-1 0,-1 0 0,-1 1 8,-1-1 1,0 0 0,1 1 0,0 1-6,-3 1 0,-1-1 1,0-3-1,-1-1 92,-1 3 1,0-1 0,4-4-1,1-1-1,-28 17 0,-6-3 9,35-15 1,-1-1 0,-4 0-1,0 0-53,-1 1 1,1-1 0,-1 0-1,0 0-13,-2 0 1,0 1 0,3-1 0,1 0-9,-2 0 0,0 0 0,2 3 0,0 0-50,-4-1 0,0 1 0,0 0 0,0-1-21,2-2 0,1 0 0,2 0 1,2 1 9,-28 13 1,12-6 0,2-3 0,6-4 20,4-6 1,5 2 182,4-6 1,-2 0-56,2-5 0,5 0 58,4 0 0,7 0-214,-2 0 387,3-7 0,6 1-980,1-4 0,6 3 342,-2 2 0,4 2-772,1-7 1,4 5 1080,1-4 0,6-7 0,-3-6 0</inkml:trace>
  <inkml:trace contextRef="#ctx0" brushRef="#br0">20332 10748 8049,'-14'8'81,"-1"4"40,1-2 1,0 2 423,0 2 0,0 7-140,-1 3 1,-5 7-261,-4 2 0,-3 7 35,-1-2 1,1 3-105,3 2 0,-3-7 33,4-3 0,2-4-145,2-6 0,-1-2 227,1-7 74,0 0-54,4 0 0,8-4-21,2-1-43,3-5 0,9 7-5,2-7 0,5 7-28,5-1 0,5 2-16,9 3 0,5-3-152,9-2 0,6 2-66,8-2 1,2 1-433,4-2 0,-1 4 552,-9-3 0,-2 4 0,-7 2 0,4-2 0,3-3 0</inkml:trace>
  <inkml:trace contextRef="#ctx0" brushRef="#br0">10849 14259 7902,'0'-22'0,"0"6"-15,0 7-240,0 6 1193,0-4-592,0 7 0,0 11 76,0 3 1,1 12 76,4 2 0,-4 9-109,4 10 0,-2 3-107,2 7 1,-3 2-328,2 2 1,-2-2-55,-2 2 1,0-2 122,0-2 0,0-11-134,0-4 0,0-2-252,0 2 1,0-7-14,0-6 0,0-7-932,0-8 403,0 0 0,0-9-101,0-10 1076,0-9 0,0-27 1,0-3-1</inkml:trace>
  <inkml:trace contextRef="#ctx0" brushRef="#br0">10820 14202 7902,'10'-14'298,"-1"0"1,1 1-120,4 4 0,5-2-341,0 6 1,6-5 71,-1 6 0,4-1 569,5 5 0,-3 0-210,3 0 0,-4 0-176,-5 0 0,1 6-144,-6 4 0,-5-2 132,-4 1 1,-7 2-72,1 8 1,-4-2 76,-4 7 1,-15 0-137,-10 4 0,-13 7 4,-1 3 0,-1 3-140,6 2 1,-2-2 83,7-3 0,2 0-123,7-10 1,3 2-411,7-11 378,6-6 1,4-7 255,8-6 0,10-19 0,9-5 0</inkml:trace>
  <inkml:trace contextRef="#ctx0" brushRef="#br0">11431 14189 11379,'-13'27'245</inkml:trace>
  <inkml:trace contextRef="#ctx0" brushRef="#br0">11402 14253 11933,'-12'30'238,"-11"22"218,2 6-107,7-6 0,1 7 24,4-2 0,4 3-407,10-8 1,4-3-408,10-2 0,3-10 141,7-9 0,-16-18 300</inkml:trace>
  <inkml:trace contextRef="#ctx0" brushRef="#br0">12116 14557 9729,'0'1'0,"-2"13"-97,2 0 0,2-6-1164,2-3 753,-2 3 508,4-7 0,0-7 0,2-10 0</inkml:trace>
  <inkml:trace contextRef="#ctx0" brushRef="#br0">12256 14145 7898,'14'-8'-97,"-4"2"62,-1 6 0,-4 0 246,5 0 1,-7 8 312,1 6 0,-2 7-148,-2 7 1,0 2-110,0 3 1,0-1-113,0 6 1,0 0 11,0 4 0,0-4-100,0 0 1,0 3 50,0 2 1,0 1-137,0-11 0,0 1-171,0-6 0,0-6-1274,0-3-592,0-3 1133,6-8 922,-4-2 0,4-12 0,-6-2 0</inkml:trace>
  <inkml:trace contextRef="#ctx0" brushRef="#br0">12512 13989 7898,'14'0'0,"-4"2"46,-1 2 0,-6 6-12,2 9 1,1 3 745,-1 6 1,0 7-253,-5 3 0,0 5-246,0 4 0,-2 2-101,-2 3 0,0 3 0,-5-3 0,6 4-190,-2 1 1,-1-7-288,1-2 1,0-15-133,5-5 1,0-14-543,0 1 0,5-12 970,0-3 0,6-13 0,-3-9 0</inkml:trace>
  <inkml:trace contextRef="#ctx0" brushRef="#br0">12555 14088 7898,'8'-22'-203,"4"8"203,-2 9 0,-2 4 0,1 1 0,1 0 248,4 0 0,0 11 390,0 3 1,0 5-348,1 0 1,-6 3-224,1 7 0,-6-1-38,6 0 0,-7 1 79,2-1 1,-4 5-53,-1 1 1,-6 4 80,-3-5 0,-4 6-134,-1-1 1,-2 3-165,-3 2 1,-2-7-250,-2-3 0,-4-4 92,3-6 0,4-2-658,1-7 975,-3-6 0,6-2 0,-5-6 0</inkml:trace>
  <inkml:trace contextRef="#ctx0" brushRef="#br0">12896 14003 7898,'0'14'94,"2"2"28,2 3 0,4-3 104,6 3 0,1-2 483,-1 2 0,2-1-303,3 5 0,-4-5 8,4 1-272,-3 3 0,-2-5-73,1 7 0,-3 1-36,-2 8 0,-6 7-206,-8 12 0,-12 5 59,3-20 1,-3 2-1,-3-4 1,-3 1-366,-3 6 1,-2 1-1,0-2 1,-1 0 52,-1 2 0,1-1 167,3-2 0,0-1 1,-6 6-1,0 0 1,2-1-1,-1-1 0</inkml:trace>
  <inkml:trace contextRef="#ctx0" brushRef="#br0">11631 13918 8125,'0'8'-263,"0"4"0,0-4 534,0 7 0,0 0-14,0 4 1,0 3 334,0 7 0,0 6-244,0 2-192,0 5 1,0 0 9,0 1 1,-5 0-115,0-1 0,0 6 64,5-1 0,0 5-148,0-5 1,0 1 65,0-6 1,0-5 38,0-4 0,0-5-109,0-4 64,0-3-241,0-13 222,0-2 0,5-14 2,0-6 0,4-8-132,-4-12 1,6 1-219,-1-9 1,2 2-290,2-7 0,2 3 241,3 1 1,-3 5 127,3 0 1,-8 11 189,-2-1 1,-1 14 529,2-1-357,2 11 1,-10-1 316,3 10 1,1 4 158,-1 10 0,0 3-202,-5 7 0,0 1 127,0 3-183,0-3-136,0 11 0,6-6-142,3 3 1,-1-4-246,2-5 0,-1-6-489,5 1 1,1-8 352,-1-2 337,0 0 0,7-6 0,1 6 0</inkml:trace>
  <inkml:trace contextRef="#ctx0" brushRef="#br0">12128 14558 10122,'0'14'1640,"0"2"-1264,0 3 0,0 3-159,0 6 0,0 5-210,0 0 1,-5 5 92,1-4 0,-1 3-1855,5-3 1755,0 5 0,0-3 0,0 7 0</inkml:trace>
  <inkml:trace contextRef="#ctx0" brushRef="#br0">13436 14046 8107,'0'-6'362,"0"6"0,0 6-299,0 8 0,0 7 0,0 2 214,0 4 0,0 8 82,0 3-299,0 3 42,0 2 0,0-1 73,0 1 1,0 11-159,0 2 0,0 9-65,0-3 0,0 4 135,0-4 0,0-2-233,0-8 0,0-5-64,0-9 0,0-9-547,0-10 426,0-10 1,0-4-147,0-10 1,0-14 20,0-9 1,0-17 455,0-2 0,-6-13 0,-2-5 0</inkml:trace>
  <inkml:trace contextRef="#ctx0" brushRef="#br0">13408 14103 8125,'14'-13'0,"5"4"0,0-10 0,6 3 97,-1 2 1,1 1 152,-1 3 1,3-1 0,-4 7 0,-2-1 59,-2 5-279,-3 0 1,-2 6 103,0 4 0,-4 4-83,-1 5 0,-6 1-82,2 4 0,-3 5-1,-2-1 0,0 0-227,0 6 170,-7-4-143,-1 4 1,-9 3-220,-7 5 1,1-4 97,-11 0 1,6-6-107,4 1 1,-1-9-203,6-5 660,0-4 0,-1 0 0,-3-1 0</inkml:trace>
  <inkml:trace contextRef="#ctx0" brushRef="#br0">14147 13804 8125,'-14'5'397,"0"0"1,1 6-28,4-2 0,-6 10 135,1 5 0,-2 4-124,-7 5 0,4 5 160,-5 10-302,7-4-48,-4 11 1,7-6 29,0 3 1,4 4-24,1-4 1,5 1 29,0 0 0,5-4-241,9-7 1,1-1-341,13-3 0,1-5-2262,8-9 2615,3-3 0,13-7 0,2 0 0</inkml:trace>
  <inkml:trace contextRef="#ctx0" brushRef="#br0">14346 14302 8125,'-9'0'-382,"-1"0"281,7 0 404,-3 0 111,6 0 1,6 0-144,4 0 1,4 0-187,5 0 1,3-2-148,6-3 0,-4 2 31,0-6 0,-7 4-254,2-4 1,-3 5-254,-2 0-511,0 2 1049,-6 2 0,5 6 0,-5 2 0</inkml:trace>
  <inkml:trace contextRef="#ctx0" brushRef="#br0">14517 14131 7872,'0'14'-631,"-2"2"767,-3 3 142,4 3-230,-5 7 0,1-1 313,0 1-33,0-1-322,-1 0 0,4 4-114,-2-4 1,2 4-54,2-8 0,-1 1-245,-4-1 1,3-4 140,-3-6 265,4-6 0,1 5 0,0-5 0</inkml:trace>
  <inkml:trace contextRef="#ctx0" brushRef="#br0">14346 14074 8125,'-19'0'-393,"0"0"0,0 7 392,5 2 1,0 8 209,0 2 0,-1 7-93,1-3 0,0 4 19,0 2 0,1 1 153,4 3 1,2-2-117,7 7 0,2 0 123,3 5 0,3 0-99,6-1 1,5-1-53,0-3 1,6-3-45,-1-7 1,7-7-156,2-7 1,5-6-4,-5-8 1,5-9-466,-4-10 440,-1-4-1313,2-18 1229,-5-1 0,3-3 0,-8-3-133,-1-1 1,-9 6 177,0 0 0,-7 2 131,-8 8 1,-2-3-39,-3 7 1,-4-2 172,-10 7 0,1-1-196,-5 1 0,1 5 352,-2 10 0,-3 1-434,3 3 0,4 3 129,1-2 0,8 2-520,1 2 236,7 6 289,-3-4 0,12 4 0,2-6 0</inkml:trace>
  <inkml:trace contextRef="#ctx0" brushRef="#br0">14815 13690 7810,'0'8'-88,"0"5"619,0-4 0,0 10-122,0 5 1,0 5-46,0 4 0,0 6-156,0 13 0,0 0 28,0 10 1,-1-2-72,-4 2 1,3 2-244,-2 8 1,-3-6-4,3 0 1,-6-6 83,5 2 1,-1-5-168,1-5 0,4-5-110,-4-9 0,3-9-710,2-11 165,-6-2 272,5-8 0,-6-9-32,7-14 579,0-11 0,7-17 0,0-8 0</inkml:trace>
  <inkml:trace contextRef="#ctx0" brushRef="#br0">15043 13733 8125,'0'16'-215,"0"3"1,0 9 518,0 10 1,0 11 509,0 8 0,-7 1-335,-2 9 1,1-1-492,-1 5 0,1-1 173,-2-4 1,-1-4 77,6-10 0,1-6-224,4-13 0,0-2-408,0-12 100,0-6 1,4-10 40,1-12 0,6-2-148,-1-13 0,-2-5 88,1-4 1,1-5 123,4 5 1,0-5-527,0 5 300,0 0 131,1 5 1,-3 1 376,-2 3-126,2 3 399,-4 7 277,0 6-528,-1 2 109,-1 12 1,-5 9 167,4 8 0,-3 6-146,-2 4 1,0-3 14,0 3 1,-5-3-509,0-2 0,1 1 163,4-1 0,0-1 83,0-3 0,0-4 0,0-5 0</inkml:trace>
  <inkml:trace contextRef="#ctx0" brushRef="#br0">15299 14330 8036,'4'14'1203,"1"1"-422,0-1-682,-5 0 1,2 2-358,2 3 1,-2-2 37,3 7 0,-4-2-521,-1 2 741,6-4 0,-4-6 0,4 1 0</inkml:trace>
  <inkml:trace contextRef="#ctx0" brushRef="#br0">15526 13733 8125,'8'8'817,"5"5"0,-7-10-490,4 6 0,2 1-88,-2 4 0,2 2-83,3 3 0,-1-2 34,0 7 0,0 1 38,0 8 0,1 4-36,-1 5 1,-5 7-146,1 3 0,-7 5 106,2 5 1,-4-4-258,-1 4 0,-1 3 12,-4 1 1,-9 8-163,-10 2 0,8-38 1,-1 0 42,-21 33 0,14-37 0,-3-2 211,-3 2 0,-1-1 0,-2-1 0,-1 0 0,-5 2 0,-2-1 0,0-2 0,0-1 0,-1-1 0,0 1 0</inkml:trace>
  <inkml:trace contextRef="#ctx0" brushRef="#br0">16322 14216 7417,'-7'0'2169,"0"0"-1566,7 0 2084,0 0-2741,7 0 1,0 0 74,8 0 0,-1 0 7,0 0 0,2-4 133,3-1-76,3 0-31,6 5 0,7-1-41,3-4 1,5 2 12,4-7 1,-3 1-119,4-5 1,-4 1-118,-1 3 0,-12-2-1022,-2 2 28,-4 4-680,-3 0 1883,-8 6 0,-7 6 0,-7 2 0</inkml:trace>
  <inkml:trace contextRef="#ctx0" brushRef="#br0">16593 13847 8125,'-5'9'-126,"0"1"1,-1-6 138,1 6 1,3-1 530,-2 6 0,2 0-112,2 4 0,0 4 41,0 5 1,2 7-118,2 3 1,0 0 39,5 4 0,-6-2-208,2 7 1,-3 4-72,-2 1 1,0 5-68,0 4 0,0-4 126,0 0 0,-2-2-762,-3-7 1,4-3 79,-4-7 506,3-3 0,9-6 0,1-1 0</inkml:trace>
  <inkml:trace contextRef="#ctx0" brushRef="#br0">17915 13605 8125,'-7'-8'0,"0"-4"92,-8 10 163,7-4 1,1 12-72,2 3 0,3 10 21,-2 5 1,2 5-98,2 4 0,5 3 79,-1 7 1,6 6-3,-5 3 1,4 8-23,-4 1 1,0 12-427,-5-2 1,0 3 125,0-2 0,0-5 20,0-5 1,0 3-26,0-13 0,0-2-68,0-12 1,0-4-734,0-11 563,0-2 1,0-15-211,0-6 1,0-14 589,0-15 0,-7-5 0,-1-9 0</inkml:trace>
  <inkml:trace contextRef="#ctx0" brushRef="#br0">17801 13705 8125,'14'-15'0,"0"1"254,1 0 0,-1 6-75,0 3 0,2-1-128,3 1 0,3 1 69,6 4 1,-5 0-116,-4 0 0,1 4 30,-1 1 1,0 5-169,-5-6 0,0 7 144,1-1 0,-7 2-127,-4 3 1,-2-1 107,-2 0 0,-2 7-13,-2 2 0,-9 4 12,-6 2 0,-8 7-8,-1 7 0,-1-1 5,-4 6 0,3-6-34,2-4 1,5-5-10,5-9 0,3-3-25,6-7 1,2-5-160,7 1 1,2-7-769,3 2 1007,9-10 0,8-9 0,7-8 0</inkml:trace>
  <inkml:trace contextRef="#ctx0" brushRef="#br0">18327 13634 8125,'0'-8'-651,"-6"1"711,-4 7 0,-2 8 264,-3 6 0,-4 9-98,1 10 1,-1-2 121,4 7 1,1 2 110,0 7 1,1 5-69,4 10 0,-2-4-269,6 4 0,0-4-65,5-1 1,0-6-311,0-4 0,2-9 109,3-5 1,2-4-120,8-6 1,-6-8-702,1-11 0,-1-2 423,5-2 1,-4-6 540,-1-4 0,-6-9 0,4-3 0</inkml:trace>
  <inkml:trace contextRef="#ctx0" brushRef="#br0">18313 13605 8125,'6'-22'116,"2"1"151,6 14 1,-6 11 37,-3 11 0,-3 15-1,-2 3 1,0 6-27,0 4 1,0 6-32,0 3 0,0 11 0,0 8 0,-5 0-235,0 5 1,-1-3 93,1-2 1,3-10-73,-2-8 1,2-8-217,2-16 0,0-4-792,0-11 740,0-6 0,0-3-193,0-10 1,0-9 81,0-10 0,5-4-72,0-5 0,1-4 311,-1-5 1,-2-6-144,6 1 1,-4 0 64,5 4 0,-6 3 22,6 7 1,-6 2 411,6 12 1,-5 1-192,4 9 1,-4 3 331,4 6 0,-1 11-151,2 3 0,1 11 24,-6 4 0,1 1-13,-1 7 0,-4-3 14,4 4 1,-3-5-200,-2 5 0,0-7-344,0 2 1,0-9-940,0-5 1217,0-3 0,6-2 0,2 0 0</inkml:trace>
  <inkml:trace contextRef="#ctx0" brushRef="#br0">18626 14131 8125,'20'0'-241,"-4"0"174,3 0 1,2 0 23,-3 0 1,1 2 227,-4 2 0,-7 0 314,-4 5 1,3-4-91,-3 4-331,1 1 1,-7 4-133,-2 0 0,1-1 110,-7-4 0,1 4-93,-6-4 1,6 2-79,-1-1-257,1 3 159,1-5 145,2-1 1,7 4-19,4-6 0,3 0-97,6-5 1,0 0-169,1 0 0,-1-2 85,0-2 1,5-3-185,0-2 450,0-4 0,-5 5 0,0-6 0</inkml:trace>
  <inkml:trace contextRef="#ctx0" brushRef="#br0">18924 13676 8125,'0'16'-33,"0"3"0,0 3 271,0 6 0,0 3 420,0 2 0,0 3-334,0 7 1,0-4-179,0 4 0,0-8-131,0 7 1,2-7 114,3 3 1,-4-7-507,4 3 1,1-6 18,-1-4 1,0 1-186,-5-6 1,0-5 91,0-4 184,0-7 1,0 2-34,0-10 0,-5-5 299,0-9 0,-6-9 0,3-8 0</inkml:trace>
  <inkml:trace contextRef="#ctx0" brushRef="#br0">19066 13747 8125,'10'-6'-592,"-1"-4"237,1 4 1624,4 0-832,0 6 1,-1 6-157,-4 4 0,-2 9-98,-7 4 0,0 10-95,0 5 0,0 3 73,0 2 0,-2 4-36,-3 1 0,4 4-436,-4-5 1,4-4 214,1-5 0,0-6-643,0 1 1,0-10 191,0-4 1,1-4-72,4-6 1,-4-4-17,4-10 634,-3-9 0,-2-15 0,0-7 0</inkml:trace>
  <inkml:trace contextRef="#ctx0" brushRef="#br0">19152 13790 8125,'0'-14'248,"0"-1"120,6 1-169,2 6 0,6 2 111,0 6 1,1 5 96,-1 0 0,0 6-279,0-2 0,5 4-25,0 1 0,0-5-137,-5 1 0,1-1 84,-1 6 1,-2-1-183,-2 0 0,1 0 86,-6 0 1,-1 2-18,-4 3 1,-1 3-2,-4 7 1,-3-1 7,-6 1 0,-2 1 31,-3 3 1,2-3 25,-7 3 0,0 0-412,-4-4 1,0 2 63,-1-7 1,7-4-986,3-1 1332,-3-9 0,6-4 0,-4-6 0</inkml:trace>
  <inkml:trace contextRef="#ctx0" brushRef="#br0">19521 13591 8125,'10'1'266,"-1"4"0,-4 3 205,5 6 0,-1 1 291,5-1 0,0 0-288,1 0 0,1 7-23,2 2 0,-2 0-264,3 0 0,2 6-150,-2 4 1,-2 6-461,-7-1 0,-4 8 291,-6 1 0,-3 2-170,-7-1 1,-7 2-182,-16 7 1,1-5-223,-6 0 0,2-1 705,-2 1 0,-3-3 0,5-6 0</inkml:trace>
  <inkml:trace contextRef="#ctx0" brushRef="#br0">20104 13605 8125,'0'-9'-18,"0"-1"0,-1 7 62,-4-2 173,3 4 0,-4 9 229,6 6 1,0 6-196,0 9 0,5 7-33,0 7 1,4 1 114,-4 8 0,4 5-127,-4 5 0,1 2-283,-1-7 1,-3 3-152,2-8 1,-2-3-206,-2-1 1,0-10 175,0-5 1,0-8-58,0-1 0,0-12-527,0 3-193,0-11 1034,0-4 0,-6-14 0,-2-8 0</inkml:trace>
  <inkml:trace contextRef="#ctx0" brushRef="#br0">20119 13548 8125,'6'-9'12,"3"-1"1,4 7 85,1-2 1,5 4 152,0 1 0,0 1 0,-5 4 0,-1 0-354,-4 9 1,-2-3 119,-7 8 1,0 2-37,0-2 1,0 4 97,0-4 0,-7 7-127,-2-3 0,-8 4 36,-2 1 1,-5 6-57,5-1 0,-5 0 6,5-5 0,0-1-256,5-3 0,1 1 65,4-6 1,1-5 252,3-4 0,4-7 0,-6 3 0</inkml:trace>
  <inkml:trace contextRef="#ctx0" brushRef="#br0">20588 13463 8125,'-14'28'-133,"-1"1"1,-4 7-227,0 7 0,-6 6 1218,1 8 1,4 1-504,1 4 0,8-2-169,1 6 1,7-8 51,-2-1 0,10-8-326,5-11 0,4-8-253,5-6 0,1-13-494,4-2 0,1-5 855,-6-4 0,7-7 0,-4-1 0</inkml:trace>
  <inkml:trace contextRef="#ctx0" brushRef="#br0">20616 13961 8125,'14'0'26,"1"0"-13,-1 0 1,6-7-535,4-2 0,4-4 88,6-1 0,-3 0 899,7-1 0,-6 1-464,1 0 1,-9 1-515,-5 4 1,-4-2 511,0 6 0,-1-6 0,0 3 0</inkml:trace>
  <inkml:trace contextRef="#ctx0" brushRef="#br0">20858 13676 8125,'8'0'0,"-2"7"196,-6 2 1,0 10-40,0 5 0,0 9-147,0 5 1,-6-2 33,-4 2 1,-1-2-253,2 2 1,-4 2 131,4-7 0,2-5-273,3-4 349,2-7 0,-4 4 0,-2-7 0</inkml:trace>
  <inkml:trace contextRef="#ctx0" brushRef="#br0">20630 13705 8125,'-8'-8'-281,"-3"9"274,7 14 1,-6 0 66,5 9 1,-4 1 117,4 8 1,1 4 268,4 5 0,0 1-248,0 0 0,0-1-60,0 1 0,6-7-84,3-2 0,4-6 21,1-4 0,2-4-262,3-6 301,3 1-85,13-7 0,1-2-93,7-6 1,-1 0 98,1 0 0,-2-2-120,-3-2 1,2-1-148,-7-9-38,0 3 259,-5-16 1,-1 3-161,-3-9 1,-10-4 112,-9-5 1,-4 4 35,-1 0 1,-1 5-50,-4-5 0,-9 2-6,-10-2 0,-4 6-8,-5 4 1,-4 4 1,-5-4 0,-1 1-26,0 8 0,7 6-124,3 8 1,9 4 192,5 1-163,3 0-457,8 6 659,2 2 0,19 6 0,3 0 0</inkml:trace>
  <inkml:trace contextRef="#ctx0" brushRef="#br0">21213 13264 8125,'0'8'386,"0"4"-165,0-2 0,0-2-30,0 1 1,5 1-5,0 4 1,1 5 29,-1 0 1,-4 6-44,4-1 1,1 4-130,-1 5 0,2-1-29,-3 6 1,-2 0 110,3 5 1,-4 4-169,-1 0 1,0 9 36,0 0 1,-1 3-27,-4 7 0,2-6 30,-7 2 0,5-10-64,-4-5 1,6-9-56,-2-5 0,4-4-604,1-5-1020,0-4 1743,0-6 0,6-12 0,2-4 0</inkml:trace>
  <inkml:trace contextRef="#ctx0" brushRef="#br0">21569 13207 8125,'-8'14'0,"2"0"76,6 1 0,0 7 193,0 6 0,0 12 322,0 7 0,4 5-284,1-4 1,0 5-39,-5-1 0,0-1-101,0 1 1,-5-1-125,0 1 0,1-3-192,4-7 101,0-5 1,0 1 10,0-10 1,0 2-177,0-11 0,0-5-75,0-4 1,-2-7 114,-3 2 0,4-5 62,-4-5 1,3-3-32,2-6 1,5-7-154,0-2 0,6-4 57,-2-2 1,9-4-130,1 0 1,1 1 229,-1 9 0,-3-3 24,3 7 0,-3 7 207,-2 7-179,0 3 1,-6 9 372,-3 2 1,-4 10-130,-1 5 0,0 9-13,0 5 0,-4 2-350,-1-3 1,0-2 202,5-6 0,-6-1 0,-2 0 0</inkml:trace>
  <inkml:trace contextRef="#ctx0" brushRef="#br0">21896 13747 8125,'6'14'0,"2"1"0,6-1 0,0-1 539,1-4 1,-6 8-115,1-2 0,-6 2-199,6-3 1,-7 5-44,2 0 0,-4 0-160,-1-5 1,-1 1 94,-4-1 1,-1 2-91,-4 2 1,-2-6-445,2 2 1,2-3 16,-1 3-642,6-6 508,-4 5 328,7-12 1,7 5 81,2-6 0,4-1 5,1-4 0,6-1-54,4-4 0,1-2 2,-1 2 0,3-2-138,-3-3 0,-4-4 308,-1 0 0,-3 1 0,-2 3 0</inkml:trace>
  <inkml:trace contextRef="#ctx0" brushRef="#br0">22194 13378 8125,'15'-8'0,"0"1"343,4 7 0,-3 0-51,3 0 0,-3 2 199,-2 3 1,5 3-99,0 6 1,0 6-134,-5 4 0,5 0 34,0 4 1,0-1-31,-5 11 1,4-2-77,-4 2 1,2 8-72,-12-3 1,1 9 36,-5 0 1,-6 5-213,-4 4 1,-7-2-439,-2 2 0,-6-7-399,1-2 1,-11-6 894,-7 1 0,-1-9 0,-6-3 0</inkml:trace>
  <inkml:trace contextRef="#ctx0" brushRef="#br0">23019 13733 8125,'-14'0'-7,"0"0"0,-1 0-341,1 0 244,6 0 1,0 0 938,4 0-459,2 0 0,-3 0-255,10 0 1,3 0 20,6 0 1,7 0-116,2 0 0,6 0 85,4 0 1,3-2-103,7-2 0,0 1-78,-1-7 1,-4 2-323,0-1 0,-6-2-390,1 6 1,-14-5 779,-5 6 0,-3-1 0,3 5 0</inkml:trace>
  <inkml:trace contextRef="#ctx0" brushRef="#br0">23104 13477 8087,'7'-8'-796,"-1"5"865,3 13 1,2 1 290,-6 12 0,5 7 70,-6 8 0,1 3-209,-5 2 0,0 4-85,0 1 1,-5 1-47,1-2 0,-1-4-155,5-1 1,0-4-106,0-5 0,2-9-323,2 0 1,-1-7 288,7-3 204,-1-6 0,6-1 0,-1-7 0</inkml:trace>
  <inkml:trace contextRef="#ctx0" brushRef="#br0">23687 13235 7975,'0'16'93,"0"3"1,0 3 195,0 7 0,5-1-121,0 1 1,-1 5-1,-4 4 1,5 3 85,0 2 1,0 1-31,-5 4 1,0-3-140,0 8 1,0-3 18,0 2 0,0-1-225,0-4 0,0-7-102,0 2 1,0-10-403,0-4 0,0-6-141,0-7 173,0-7 1,-5-10 217,0-12 0,-4-8 375,4-11 0,-6-10 0,3-8 0</inkml:trace>
  <inkml:trace contextRef="#ctx0" brushRef="#br0">23630 13420 7975,'7'-36'0,"-1"-2"88,3 10 1,4-2 99,-3 11 0,2 0 39,2 4 1,5 6 23,0 0 0,0 5-28,-4 0 0,3 2-47,1 2 0,2 0-69,-2 0 0,-3 0-193,3 0 1,1 5 105,-1 0 1,-1 6-13,-9-2 1,2 4-36,-6 1 0,0 2-166,-5 3 1,-2 3 33,-3 6 1,-9 2 57,-10 3 0,-3-1 85,-1 6 0,0-7-4,-1 3 1,2-4-38,4-2 0,-3-6 7,7-3 0,2-3-569,8-2 0,1-6 619,3-3 0,3-4 0,-4-1 0</inkml:trace>
  <inkml:trace contextRef="#ctx0" brushRef="#br0">24242 13179 7774,'-13'6'-166,"4"3"0,-4 6 553,3 4 0,-7 0 355,-2 9 1,0-1-232,5 11 0,-3 0-43,2 4 0,-2 6-228,7-1 0,4 5-149,1-4 1,4 5 36,1-1 0,1-4-146,4-6 0,0 1-264,9-5 0,-3-5-662,8-4 0,2-12-1183,-2-8 2127,6-5 0,-3-11 0,6-8 0</inkml:trace>
  <inkml:trace contextRef="#ctx0" brushRef="#br0">24341 13093 7924,'5'16'560,"0"3"1,-1 8-163,-4 6 1,0 7-91,0-3 1,0 11-69,0 4 0,0-1-52,0 1 1,-4-2-88,-1 2 0,-1 2-75,1-7 0,3-4-234,-2-5 0,-3-6-300,3 1 1,-1-10 73,5-4-195,-7-3 405,6-8 0,-7-2-20,3-6 0,4-6-17,-4-3 1,3-10 46,2-5 0,7-4-2,2-6 0,4 0-130,1-4 1,0-2 286,0 7 0,5 0 59,0 4 0,2 7 0,-2 3 0,-3 10 112,3 4 0,-4 5 157,0 5 0,-6 4-52,1 10 1,-7-1 203,1 5 1,-2 1-163,-2 5 0,0-1 17,0 0 0,0-1-482,0-3 1,0 1-28,0-6 1,-2 0-181,-2-5 413,2 1 0,-4-1 0,6 0 0</inkml:trace>
  <inkml:trace contextRef="#ctx0" brushRef="#br0">24682 13534 7924,'15'5'-189,"-1"0"0,-5 1 18,1-1 0,-2-2 454,1 6 181,-2 1 1,-7 4-329,0 0 0,0 0-260,0 1 0,-7-1 61,-2 0 1,-4 0-335,-1 0 87,6 1 0,-3-1-41,6 0 25,0-6 15,5-2 271,7-6 1,1 0 121,6 0 1,-5 0 188,1 0 1,-1 0-63,6 0 1,-1 0 119,0 0 1,-5 5 14,1 0 0,-5 6 212,4-2-316,-6 4 1,4 3-42,-7 3 0,-7-4-212,-2 4 0,-4-1-154,-1 1 0,-5-3-291,0 3 0,-5-4 96,5 0 0,-4-6-159,4 0 1,-2-5 31,2 0 489,10-8 0,-17-4 0,11-6 0</inkml:trace>
  <inkml:trace contextRef="#ctx0" brushRef="#br0">24938 13108 8055,'15'0'775,"-6"6"-259,1 3 1,-7 10-152,1 5 1,-2 3-9,-2 1 0,0 7-140,0 3 0,-2 8 16,-2 1 0,2 5-90,-3-4 0,4 5-60,1-1 1,0-1-202,0 1 0,0-3 84,0-1 1,0 2-218,0-12 0,0 5-817,0-10 1,5-5 488,-1-4 1,1-11-1254,-5 1 1832,0-9 0,6 1 0,2-6 0</inkml:trace>
  <inkml:trace contextRef="#ctx0" brushRef="#br0">25308 13335 7716,'-2'14'-235,"-2"0"0,2 7 523,-3 3 0,4 9-11,1 5 1,-2-2-170,-3 2 0,4-2-151,-4 2 0,2-3 0,-2-7 0,4 1-242,-4-1 1,3-6-626,2-3 702,0-3 1,-4-6 207,-1-1 0,-6-12 0,3 1 0</inkml:trace>
  <inkml:trace contextRef="#ctx0" brushRef="#br0">25322 13349 7938,'19'-8'0,"0"4"0,5 4-36,-5 4 1,0 3-66,-5 2 0,0 8 266,0-2 0,-1 4 217,-3 0 1,1-2-332,-7 7 0,1-7 67,-5 2 1,0-3 9,0-2 1,0 2-6,0 3 1,-2-3-175,-2 3 1,-4 1-44,-6-1 0,-5 6-183,0-1 0,-11 3-148,1 1 1,-7-6 189,3-3 0,0 0-189,4-4 1,2 0-62,4-10 485,-4 6 0,5-16 0,-7 4 0</inkml:trace>
  <inkml:trace contextRef="#ctx0" brushRef="#br0">25720 13065 7955,'22'14'-97,"-3"0"1,-3 2-229,-2 3 0,5-2 476,0 7 0,0-5-51,-4 5 0,3-2 596,1 2 1,2 1-314,-2-6 1,-5 6-244,0-1 0,-1 3-7,-8 1 1,-1 2-5,-4 3 1,-7-1-51,-8 6 0,-2 0-130,-11 4 1,-4 1-166,-11 0 0,-4 4-24,0 0-1,4-6-563,5-7 0,8-6 804,1-4 0,1-4 0,6-5 0</inkml:trace>
  <inkml:trace contextRef="#ctx0" brushRef="#br0">26218 13193 7934,'0'-10'-61,"0"1"187,6 6 108,-4-10 38,4 12 0,-1 2-14,0 13 1,-1 7-72,-4 7 1,0 9-92,0 5 0,0 2-101,0 9 0,0-1 82,0 5 1,0-2-64,0-3 1,0-3-206,0-6 0,0-7-177,0-3 0,0-4 57,0-6 0,0-2-785,0-7 373,0-6 723,0-2 0,-6-18 0,-2-4 0</inkml:trace>
  <inkml:trace contextRef="#ctx0" brushRef="#br0">26218 12980 7934,'28'0'-139,"1"0"0,-2 0-262,-4 0 1,4 0 409,-3 0 0,-4 0 361,-1 0 0,-3 1-103,-2 4 1,-6-2 101,-3 7 0,-3-1-208,-2 5 1,0 0-36,0 1 1,-4 5-123,-5 4 1,-2 4 13,-13 6 0,-1-1-135,-8 9 1,-2-2 0,-3 7 0,3 1-213,7-6 0,4 2 16,1-10 0,10-8-132,-1-7 0,7-4 445,-2-6 0,6 4 0,-4-5 0</inkml:trace>
  <inkml:trace contextRef="#ctx0" brushRef="#br0">26758 13022 7911,'-14'14'0,"0"2"116,0 3 0,-1-1 163,1 5 0,-5 3 107,0 7 1,-1 3-86,1 7 1,5 1 44,-1 3 1,3-2-179,7 2 1,0-9-156,5-5 1,8-3-181,6-2 0,1-5-401,3-4 0,3-8 312,-2-2 0,5-6-663,-5 2 919,0-10 0,1-9 0,2-8 0</inkml:trace>
  <inkml:trace contextRef="#ctx0" brushRef="#br0">26787 13363 7911,'14'0'0,"-5"0"-1,1 0 0,4 0 191,5 0 0,6-1-36,-1-4 0,4-1 0,6-4 0,-4-2-226,3 2 0,-10 2-494,-4-1 0,-3 4 566,-2-4 0,1-1 0,-1-4 0</inkml:trace>
  <inkml:trace contextRef="#ctx0" brushRef="#br0">26971 13207 7774,'15'6'-367,"-3"4"401,-2 9 0,-4 3 238,-6 6 0,0 2 403,0 4 1,0 0-735,0 4 1,-1-3-153,-4-7 0,2-1-121,-7-3 0,2-4-40,-1-5-96,2-1 468,1-6 0,-2-8 0,-6-8 0</inkml:trace>
  <inkml:trace contextRef="#ctx0" brushRef="#br0">26872 13093 7911,'-8'15'-237,"-5"3"237,4 1 0,-4 7 608,-1-3 0,0 9-177,0 1 1,1 7 7,4-2 1,2 4-100,7 6 0,0-4 34,0 3 0,3-3-130,7-1 1,3-2 13,15-3 0,-1-5-166,11-9 1,4-5-188,6-10 1,5-2-416,0-7 0,-4-11 330,-2-4 0,-4-10 20,-5-3 1,-4-2 34,-5-8 0,-7-5 176,-3-4 0,-3-5-120,-2 4 0,-6-2 56,-4 7 0,-4-1 4,-4 11 1,-9-1 23,-6 6 0,-11 0-153,2-1 0,-6 7 89,1 3 1,2 10-78,-7 4 1,5 5-106,-5 5 1,6 4-166,-1 10 1,11 2-19,8 2 414,-1 4 0,14-11 0,-6 4 0</inkml:trace>
  <inkml:trace contextRef="#ctx0" brushRef="#br0">27469 12695 7905,'8'-6'0,"-2"6"141,-6 0 1,0 8 85,0 11 1,-1 4-28,-4 11 1,3 2 73,-2 7 0,1 4 27,-2 0 0,3 7-50,-3-2 0,4 4-159,1 0 1,1 3 24,4 2 1,-3-2 99,3 3 1,1-9-334,-1-1 1,1-11-69,-1 2 1,-4-5-167,4 0 0,-3-3 67,-2-7 0,-2-4-132,-3-1 1,2-5-169,-6 1 11,5-10 47,-8 4 0,10-18 525,-3 0 0,4-18 0,1-7 0</inkml:trace>
  <inkml:trace contextRef="#ctx0" brushRef="#br0">27853 12724 7905,'-2'-8'-189,"-2"3"0,1 3 75,-7 2 1,7 8 463,-2 7 0,-1 7 3,1 11 1,-4 3-126,4 7 0,0 4-27,5 1 0,-1 5 4,-4-1 0,3-1-77,-3 1 1,4 0-84,1 5 0,0-2-206,0-2 1,-5-4-41,0-7 0,1-6-38,4-2 1,-2-11-35,-3-4 188,4-3 0,-7-8-170,3-3 164,4-4 1,-10-7-45,6-3 0,0-9 22,5-1 1,0-6 81,0 1 1,2-3-26,2-1 1,4 0 99,6-1 1,-1 1-67,-3-1 1,2 6 4,-2-1 1,2 8 22,3 2 1,-1 1 116,0 8 0,-5 1-31,1 4 1,-5 1 136,4 4 1,-6 8 53,2 6 0,-3 11-84,-2-2 1,0 5-7,0 0 1,0-3-113,0 4 1,0-6-116,0-4 1,1 1 170,4-6 0,-2-2 82,7-7-136,-7 2 1,8-12-84,-6 0 0,6-6 0,-3-8 0</inkml:trace>
  <inkml:trace contextRef="#ctx0" brushRef="#br0">28066 13335 7905,'14'0'-230,"1"0"0,-6 0 650,1 0 138,-7 0 0,3 2-501,-6 2 0,0 4 70,0 6 0,-5 1-255,1-1 0,-12 0 81,2 0 0,1 5-50,4 0 0,-1 0 30,-4-5 1,6 1-100,3-1 0,4 0 21,1 0-50,0 0 1,6-4 167,3-1 1,-1-5 22,2 0 1,-1-2 99,5-2 0,1 0 30,-1 0 88,0 0 1,0 0-43,1 0 0,-8 1 377,-2 4-401,-3 3 1,-2 6-73,0 1 1,-7-1-172,-2 0 1,-4 0 137,-1 0 0,0-4-172,0-1 0,-5-5 52,0 0 0,0-2-612,5-2 1,4 0 688,1 0 0,-1-13 0,-4-3 0</inkml:trace>
  <inkml:trace contextRef="#ctx0" brushRef="#br0">28365 12681 7941,'14'8'0,"0"5"0,0-4 0,-1 5 356,-3 5 1,7-1 25,-3 5 1,4 1-102,-4 4 1,0 1-147,0-1 0,0 1-164,1-1 1,-1 5 137,0 1 0,-1 0-93,-4-1 0,2 1-140,-6 8 0,0-2 17,-5 7 0,-11 8-36,-4 2 1,-8 10-269,-1-1 1,-9 2 120,-5-2 0,-5 2 290,-4-6 0,1-1 0,-6-4 0,-2 0 0,-1 0 0</inkml:trace>
  <inkml:trace contextRef="#ctx0" brushRef="#br0">10920 16647 8029,'0'-14'151,"0"0"1,-2 0 777,-3 0-273,4-1-151,-6 1-360,7 6 1,0 3 98,0 10 0,2 5-32,3 9 1,-4 9-7,4 10 1,-2 3-1,2 2 1,-3 7-30,2 7 0,-2 2-99,-2 7 0,0-3 11,0-1 1,0 4-362,0-9 0,0-2-20,0-3 1,0-11 146,0 2 1,0-11-380,0-4 0,0-6-317,0-8 368,0 1 0,0-11-75,0-8 1,0-11-194,0-13 0,-6-8 741,-4-7 0,-3 7 0,-1-5 0</inkml:trace>
  <inkml:trace contextRef="#ctx0" brushRef="#br0">10891 16534 8029,'16'-24'0,"3"0"0,3 7 38,7-2 0,-1 3 47,0 2 1,6 6 311,-1 3 1,0 5-71,-5 5 0,-6 8-145,-3 6 1,-3 6-110,-2-1 1,-4 2-152,-1 3 0,-5 4 106,0 0 1,-8 5-117,-6-5 0,-4 5 94,-5-5 0,2 5 15,-7-4 0,0 3-43,-4-3 1,-1 0-179,1 0 1,1-4-288,3 3 1,-1-10 35,6-4 1,5-3 450,4-2 0,1-6 0,-5-1 0</inkml:trace>
  <inkml:trace contextRef="#ctx0" brushRef="#br0">11503 16235 8034,'-8'14'162,"-5"7"-2,4 3 0,-4 4 151,-1 5 1,3 4 341,-4 5 1,4 9-190,-8 6 1,4 1-262,0 8 0,6-4 233,-1 4 1,7 7-256,1-33 0,0 1 1,0 36-191,2-1 1,2-15-372,2-4 0,6-16-493,9-3 1,-2-13 125,7-6 1,-7-9 746,2-5 0,3-10 0,0-3 0</inkml:trace>
  <inkml:trace contextRef="#ctx0" brushRef="#br0">11574 16591 8034,'0'-8'1033,"0"1"-861,6 7 0,-4 8 28,2 6 1,-2 7 107,-2 7 1,0 7-79,0 3 0,0 5 30,0 4 0,0-1-119,0 6 0,0-1-133,0 1 0,0-3-20,0-7 1,0-10-651,0-4 178,0-9 49,0 2 1,0-15 156,0-6 1,5-11-21,-1-8 0,3-6-135,-3 1 1,0-7 60,5-3 1,-4 0 283,4 1 1,-4 3-23,5-4 0,-1 0 177,5 0 0,0 3-115,1 7 0,-1 2 79,0 3 1,0 10 109,1-1 1,-6 7 354,0 3 1,-5 2 101,0 2 0,3 10-247,-3 10 0,1 5 0,-5 4 0,0 8-157,0 6 1,0 2-252,0-1 1,0-9 48,0 4 1,2-7-190,2-3 1,0-1-1953,5-13 2149,1 0 0,4-5 0,0 0 0</inkml:trace>
  <inkml:trace contextRef="#ctx0" brushRef="#br0">11958 16974 8034,'4'21'0,"1"3"0,0 1-100,-5-1 0,0 2-151,0-2 0,5-2-59,-1 2 310,1-7 0,1 4 0,2-7 0</inkml:trace>
  <inkml:trace contextRef="#ctx0" brushRef="#br0">12100 16548 7872,'0'19'649,"0"0"1,0 6-125,0-1 1,0 9-152,0 5 1,1 3-183,4 2 1,-3 7-15,2 7 1,-2 0-152,-2 4 1,0-2-391,0-2 0,0-8-617,0-7 980,6-5 0,2-9 0,6 1 0</inkml:trace>
  <inkml:trace contextRef="#ctx0" brushRef="#br0">12469 16534 7872,'-8'0'-470,"2"8"869,6 6 1,2 8 69,2 11 0,-2 3-378,3 7 0,-4 4 58,-1 1 1,0 6-295,0-2 1,-4-3 92,-1-2 1,0-9-487,5-5 256,0-3-200,0-8-373,0-1 531,0-13 1,0-10-218,0-12 541,-6-7 0,-2-7 0,-6-1 0</inkml:trace>
  <inkml:trace contextRef="#ctx0" brushRef="#br0">12441 16619 7872,'20'-8'0,"-2"2"246,6 6 1,-5 0-20,4 0 1,-4 5-86,5-1 1,-7 7 84,2-1 0,-3 2-149,-2 3 1,-4 4 9,-1 0 1,-6 0-61,2-5 0,1 5 73,-1 0 1,0 6-115,-5-1 1,-5-1-235,0 6 1,-6-2 103,2 10 0,-4-3-434,-1 4 0,-3-8 74,2-2 1,-2-6 502,8-8 0,-10 1 0,-4-1 0</inkml:trace>
  <inkml:trace contextRef="#ctx0" brushRef="#br0">12825 16448 7872,'19'19'398,"0"0"1,1 7-59,-1-3 1,-3 3-243,3-3 1,-3 4 102,-2-3 1,-6 3-28,-3 1 1,-4 2 14,-1 3 1,-3 4 26,-6 5 0,-2 2-127,-13 4 0,0 2-188,-4 7 0,-1-1-1726,1-4 1244,6-3 581,1-7 0,7-5 0,0-3 0</inkml:trace>
  <inkml:trace contextRef="#ctx0" brushRef="#br0">13294 16249 7872,'0'-8'-161,"6"15"0,-4 15 417,3 16 1,1 9 189,-1 5 0,-1 5-101,-4 5 0,0 3-225,0 6 1,0-5 34,0 0 0,0 1-14,0 4 0,0-2-57,0-2 0,0-6-209,0-9 1,0-9 33,0-10 0,5-4-903,0-6 89,0-9 0,-1-9 412,1-10 0,0-15 493,-5-13 0,-6 0 0,-2-2 0</inkml:trace>
  <inkml:trace contextRef="#ctx0" brushRef="#br0">13280 16292 7872,'20'-14'0,"-2"1"21,5 4 1,1 2 160,5 7 0,-1-4-6,0-1 0,1 0 14,-1 5 0,-1 2-185,-3 2 0,-4 0 110,-5 5 1,-3 1-151,-2 4 0,-4 2 58,-6 3 0,-2 0 95,-2 9 1,-6-1-63,-9 11 1,-4 0-135,-11 4 0,4 1 71,-3 0 0,3-2-175,2-3 0,6-10-10,3-9 0,8-3-436,1-2-451,7-6 585,-3-2 494,12-6 0,8-12 0,8-4 0</inkml:trace>
  <inkml:trace contextRef="#ctx0" brushRef="#br0">13976 16136 7872,'-14'15'-172,"0"4"0,-5 5 86,0 9 1,-6 5 913,1 10 1,-3 4-242,-1 9 0,1-1-389,3 7 0,1-3 118,8 3 0,0-1-89,10 0 1,0-7-102,5 2 0,8-5-26,6-14 1,7-4-1099,7-14 1,5-5 309,1-10 1,-1-2 687,-5-7 0,5-5 0,1 0 0,-1 1 0</inkml:trace>
  <inkml:trace contextRef="#ctx0" brushRef="#br0">14090 16690 10428,'14'5'6,"1"0"1,5-1 219,4-4 1,3 0-107,1 0 0,2-1-207,3-4 1,-3-3-130,4-6 1,-4 1-439,-2 4 1,-6-2 653,-3 6 0,-3-6 0,-2 3 0</inkml:trace>
  <inkml:trace contextRef="#ctx0" brushRef="#br0">14190 16349 7872,'-14'0'-120,"-5"6"60,0 4 1,-5 9 328,5 4 0,-2 9-41,2 1 1,4 7 221,-4-3 1,4 5-55,6 0 0,1-1-69,3-3 1,4 3-94,-4-3 1,10 2-14,4-2 0,5 3-214,5-3 0,4-5 87,5-5 1,8 1-260,7-6 1,0-7 137,4-2 1,-4-9-184,-5 0 0,3-5-60,-3-5 1,-4-4-188,0-10 1,-6-10 189,-4-9 0,1-3 72,-6-1 0,0-6 83,-5 1 0,-6-1 150,-3 6 0,-4-4 250,-1 3 1,-1-3-154,-4 9 0,-5 2 37,-8 2 1,-5 3-110,-5 1 1,-7 7-189,-3 3 0,-4 10 35,-6 4 0,2 11-252,-6 8 1,8 7 25,1 7 1,9 1-567,10-1 882,3 1 0,7-1 0,0 1 0</inkml:trace>
  <inkml:trace contextRef="#ctx0" brushRef="#br0">14801 16079 7856,'0'-14'-34,"0"-1"110,0 7-366,0 2 239,0 6 1,0 2 203,0 2 1,0 11 65,0 8 1,0 6 10,0 4 0,0 0 99,0 10 0,2 9 112,2 14 0,-2 4-237,3 1 1,-4-5-4,-1 1 1,-1-3-74,-4 3 0,3-4-100,-2-6 1,2-2-65,2-3 1,0-9-248,0-10 1,0-9-33,0-5 1,2-5 160,2-5 1,-2-4-554,3-10 0,-2-4 261,2-10 0,-2-11 446,6-13 0,1-6 0,4-8 0</inkml:trace>
  <inkml:trace contextRef="#ctx0" brushRef="#br0">15071 16036 7856,'0'14'0,"0"1"57,0-1 1,0 6 146,0 4 1,0 6 231,0 8 0,-1 6-36,-4 13 1,3 5-135,-2-1 0,-3 7-290,3-2 1,-3-2 284,2-3 0,4-2-228,-4-2 0,-1-2 130,1-3 1,0-6-309,5-13 1,0-1 156,0-13-603,0-7 241,0-6 161,0-24 1,2-1 115,3-19 0,3-2-314,6-7 0,0 3-98,0-4 1,2 2 21,3-1 1,-3 7 321,3-2 0,-3 10 139,-2 4 0,0 7 471,0 12-399,0 2 0,-6 20 76,-3 6 0,-3 8 76,-2 6 0,0-1 207,0 6 0,0-5-216,0 5 0,0-7-70,0 2 1,0-4-592,0-5 0,0 1 120,0-6 0,1-2-379,4-7 707,-3-4 0,10 0 0,-4 2 0</inkml:trace>
  <inkml:trace contextRef="#ctx0" brushRef="#br0">15441 16605 7856,'14'6'-99,"-4"4"-18,-1 9 0,-6-2 435,2 7 0,-3-2-139,-2 1 0,0 4-301,0-3 1,0 1-21,0-1 1,0 1-612,0-6 461,0 0 292,0-5 0,0-6 0,0-1 0</inkml:trace>
  <inkml:trace contextRef="#ctx0" brushRef="#br0">15597 16178 7856,'15'15'36,"-1"-1"1,0 5 70,0 0 1,-1 6 200,-4-1 1,4 7-20,-4 2 1,2 1 239,-1-6 0,3-4-269,-4-1 1,-3 1-49,-1 4 0,-3 1-85,-2-1 0,0 7-21,0 3 0,-7 3-171,-2 2 0,-5 3-90,-5 6 0,-3-3-417,-7 12 1,1-12 323,-1 3 1,-5-6 0,-3-3-1</inkml:trace>
  <inkml:trace contextRef="#ctx0" brushRef="#br0">16322 16576 7856,'-7'-6'-1327,"0"4"1146,7-10 1,2 10 0,3-4 184,4 0 0,10 2 279,5-5 1,9 4-69,5-4 0,9-1 35,5-4 1,8-5-235,2 0 0,-5 0-230,-5 5 1,-13 1 54,-1 4 1,-8 3-382,-6 6 361,-3 0 179,-14 0 0,-7 6 0,-7 2 0</inkml:trace>
  <inkml:trace contextRef="#ctx0" brushRef="#br0">16507 16164 7856,'8'0'-862,"5"0"0,-5 11 862,6 3 0,0 16 193,0 4 0,1 14 426,-1 5 1,-6 5-15,-4-6 0,-2 5-208,-2 5 0,0-5-250,0-1 0,-6 1-215,-4-5 1,2 4 88,-1 1 1,4-8-237,-4-7 0,5-2-1319,0-12 1534,2 4 0,8-17 0,2 6 0</inkml:trace>
  <inkml:trace contextRef="#ctx0" brushRef="#br0">17716 16107 7897,'0'-8'0,"0"4"218,0 8 1,0 11-1,0 8 1,0 12-1,0 8 1,0 7 34,0 12 0,0-2-27,0 6 1,0-4-250,0 4 1,-5-6 265,0 2 1,-1-9-82,1 0 1,4-3-196,-4 2 0,2-4-471,-2-10 1,3-5 202,-2-10 0,2-2-849,2-7 716,-6-6 1,4-3-717,-3-10 1240,-2-16 0,-1-9 0,-7-12 0</inkml:trace>
  <inkml:trace contextRef="#ctx0" brushRef="#br0">17588 16136 7897,'14'-15'0,"-1"1"-154,-4 0 0,8 1-292,-2 4 0,8-2 456,1 6 0,3-1 462,1 1 0,4 3-308,-4-2 0,4 2-129,-8 2 1,-2 5 84,2 0 1,-12 6-24,2-2 0,-9 4 53,0 1 0,-4 5-107,-1 0 1,-7 6 23,-8-1 1,-5 9-95,-9 5 1,1 3-158,-1 2 0,-2-2 32,2-3 0,-2-4 151,7-5 1,5-7-623,5-3 251,0-10-204,12-2 576,-4-7 0,6-13 0,0-3 0</inkml:trace>
  <inkml:trace contextRef="#ctx0" brushRef="#br0">18199 15937 7897,'0'-8'541,"0"1"0,0 9-565,0 3 1,-6 7 65,-4 7 1,1 7 105,-5-3 0,3 9 131,-8 1 0,-2 7 85,2-3 0,0 6-80,5 4 0,1-1 54,4 6 1,-2-1-162,6 1 0,0-8-53,5-6 1,2-1-309,3 0 0,1-2 180,3-6 0,9-7-832,-4-3 1,5-3 108,0-2 0,-2-6-916,7-4 1643,0-2 0,4-15 0,1-2 0</inkml:trace>
  <inkml:trace contextRef="#ctx0" brushRef="#br0">18384 15894 7897,'0'-6'-243,"0"6"1,0 6 368,0 8 1,0 7 344,0 2 1,0 11-91,0 3 0,0 9-146,0 2 1,-6 5 40,-4 0 0,2 3-135,-1 6 0,-1 1-312,-4 4 1,0-4 341,0-6 0,-1-7-29,1-3 1,2-2-19,2-3 0,-1-5-133,6-4 1,1-5-180,4-4 0,-5-3-330,0-7 167,0-6 0,5-4 97,0-8 0,7-6 146,2-9 0,1-4-281,4-11 1,-6 3-202,11-7 0,-11 2-201,6-2 791,-3-3 0,-3 11 0,-2-5 0</inkml:trace>
  <inkml:trace contextRef="#ctx0" brushRef="#br0">18327 16519 7897,'-8'2'0,"3"3"0,-1-2 0,1 6 0,1-4 0,4 5 0,0-6 0,0 6 0,0-5 0,0 4 0,1-6 0,4 2 0,3-3 0,6-2 0,0 0 0,1-2 0,-1-3 0,-5 4 202,1-4 0,-6-1-77,6 1-29,-7-6-44,3 9 60,-6-4-193,0 6 104,-6 0 1,3 0 20,-7 0-66,7 6-36,-9-4-38,10 10 41,-4-10 0,4 4-96,-3-6-3,4 0 82,-5 0 11,6 0 205,0 0-66,0 7 254,0-6-198,0 6 1,0-6-45,0 4-23,0-4 0,4 7-2,1-3 0,0-2-114,-5 7 0,0-6 57,0 6 0,0-1-95,0 6 0,0-1 68,0 0 0,0 7-8,0 2 0,0-1-36,0 2 1,0-2-7,0 2 1,1-4-303,4-5 84,3-1 1,6-6-629,0-3 915,1-4 0,-1-14 0,0-2 0</inkml:trace>
  <inkml:trace contextRef="#ctx0" brushRef="#br0">18526 16662 7897,'14'0'0,"1"0"0,-1-5 94,0 0 1,0-1 134,0 1 1,1 4-6,-1-4-185,0 3 1,-1 9-163,-4 2 0,-2-1 139,-7 1 0,0 1-76,0 4 0,-7 3 115,-2-2 1,1 2-85,-2-7 1,6 2 53,-6 2 60,7 1 220,-3-1-272,6 0 1,1-1 14,4-4 1,3 2-96,6-6 1,5 0-171,0-5 0,2 0 87,-2 0 0,-2-3-127,7-7 0,-2 1 257,1-10 0,4-4 0,-5 1 0</inkml:trace>
  <inkml:trace contextRef="#ctx0" brushRef="#br0">18867 16136 7897,'10'-5'-62,"-1"0"1,-4-4-123,5 4 1,-6 0 518,6 5 1,-5 2-51,4 3 1,-4 7 86,4 7 0,-6 8-81,2 1 0,-3 2-35,-2 8 0,0 5-30,0 4 0,0 5 4,0-4 1,0 1-246,0-2 1,0-6 71,0 7 0,0-12-392,0 7 1,0-10 210,0 0 1,0-8-559,0-1 0,0-11-273,0 1-57,6-9 481,-4 1 531,10-19 0,-10-3 0,4-12 0</inkml:trace>
  <inkml:trace contextRef="#ctx0" brushRef="#br0">19209 16036 7897,'8'6'0,"-4"4"0,-2 4 16,-2 5 1,0 3 50,0 7 1,0 1 97,0 3 0,0 8 177,0 6 1,0 1-276,0-6 1,0 1-240,0 0 1,0-2-315,0-3 0,0-4 266,0-5 0,0-7-74,0-3 1,-2-5 293,-2-4 0,-4 2 0,-7-4 0</inkml:trace>
  <inkml:trace contextRef="#ctx0" brushRef="#br0">19251 16093 7897,'21'-14'0,"-5"6"4,3 3 0,-4 5 47,0 5 0,-1 3 526,0 6 1,0 0-163,0 0 0,1 1-243,-1-1 1,-5 0-4,1 0 1,-7 2-23,2 3 1,-4-3-53,-1 3 1,0 3-195,0 2 0,-6 4 84,-3 5 1,-4-1-161,-1 6 0,-5-7-150,0 2 0,-5-3 160,5-1 0,-5-4-83,5-6 1,0 0-104,5-9 0,0-4-210,0-1 0,4-5 162,1-5 1,6-8 398,-2-6 0,3-12 0,2 1 0</inkml:trace>
  <inkml:trace contextRef="#ctx0" brushRef="#br0">19536 16036 7897,'28'-8'-26,"0"3"1,1 5 21,-1 5 0,1 3 617,-1 6 0,1 2-174,-1 3 0,-6-2-113,-3 7 1,-5 0-128,-4 4 0,-4 4 0,-6 6 0,-1 0-1,-4 9 0,-3 4-118,-6 1 1,-7-2-298,-2 2 0,-4-6-1210,-2 2 1242,1-4 0,-1-8 0,1-1 0</inkml:trace>
  <inkml:trace contextRef="#ctx0" brushRef="#br0">20204 15837 7897,'5'-14'0,"-1"0"0,3 1 140,-3 4 54,-2 2 1,4 10-14,-6 7 0,2 6 80,3 12 0,-4 7-1,4 3 1,-3 8 60,-2 1 0,4 11-57,1-1 1,0 10-451,-5-1 0,0 5 238,0 5 1,4-3-227,1 2 1,0-13 108,-5-5 0,0-7-102,0-2 0,0-7-138,0-13 1,0-6-976,0-3 297,0-9 506,0-4 145,0-19 1,-6-2-275,-4-14 606,-2-6 0,-3-1 0,1-6 0</inkml:trace>
  <inkml:trace contextRef="#ctx0" brushRef="#br0">20275 15965 7897,'28'-14'-181,"6"4"-46,-1 1 1,-5 6 157,-4-2 1,-2 3 36,2 2 0,1 0 237,-6 0 0,-2 7 322,-7 2 1,1-1-117,-6 2 0,-1-1-106,-4 5 1,0 2-151,0 3 0,-1 3 1,-4 7 1,-3 1 10,-6 3 0,-7 3-69,-2 7 1,-9 6-266,-1 3 0,-2-3-64,2-2 1,8-11-201,-4-7 1,10-4-476,0-11 1,8 2 905,2-11 0,6-7 0,-4-6 0</inkml:trace>
  <inkml:trace contextRef="#ctx0" brushRef="#br0">20801 15837 7897,'8'0'-308,"-3"6"-129,-10 4 1,-3 9 1216,-6 5 1,-5 7-234,0 2 0,-2 7-169,2-2 1,4 8-42,-4 1 1,4 8 209,6 2 0,3 1-311,6 9 1,0-12-143,0 2 0,3-11-236,6-4 1,4-7-527,15-11 1,-1-5 667,11-10 0,6 4 0,7-5 0</inkml:trace>
  <inkml:trace contextRef="#ctx0" brushRef="#br0">20943 16335 7897,'-8'0'-42,"2"0"1,6-2 504,0-3 0,2 4-89,2-4 1,6 3-185,9 2 1,3-6-139,6-3 0,-4-4-246,0-1 1,-2 1 85,1 4 1,3-4-431,-7 4 165,0 2 0,-5-4 373,0 6 0,-6 1 0,-2 4 0</inkml:trace>
  <inkml:trace contextRef="#ctx0" brushRef="#br0">20957 16022 7897,'-6'-8'-220,"-2"2"-56,-6 6 1,0 1 338,0 4 1,-5 8 272,0 6 1,0 11 87,4-2 0,1 4-127,0-4 1,1 5-62,4 0 0,3 5-38,6-5 0,0 7-24,0-2 0,1-2-48,4 2 1,4-6 17,10 1 0,3-5-219,7-4 1,1 1 67,3-6 1,2-6-241,3-8 1,3-4 127,-3-1 0,-4-6-60,0-4 0,-4-10 35,-2-9 0,-6-2-42,-3-12 1,-3 2 96,-2-11 0,0 1 60,1-1 1,-7 3-29,-4 7 1,-2 1 23,-2 3 1,-6 5-229,-4 9 1,-4 3 143,-5 7 1,-3 6 16,-7 3 1,6 4-45,-1 1 0,2 6-99,-2 4 0,4 2 55,5 3 1,7-1-320,4 0 507,2 0 0,8 0 0,2 1 0</inkml:trace>
  <inkml:trace contextRef="#ctx0" brushRef="#br0">21483 15738 7770,'-6'-15'150,"5"7"263,-6 2 1,7 14-58,0 6 1,0 8-160,0 12 1,0 2 36,0 7 0,0 4 103,0 0 1,0 5-176,0-4 0,0 4 13,0-5 0,0 7-217,0-2 0,0-3 79,0-1 0,5-6-397,0-4 1,-1-5 13,-4-9 1,2 0-158,3-10 0,-4 3-344,4-7 157,-3-4 0,-1 0 690,4-6 0,-3-6 0,4-2 0</inkml:trace>
  <inkml:trace contextRef="#ctx0" brushRef="#br0">21796 15666 8589,'0'21'1259,"0"1"-854,0 7 1,0 7-39,0 7 1,0 1-126,0 8 1,0 0 0,0 5 0,0 0-163,0 0 1,0-5 117,0 0 0,0-5-407,0 5 0,0-12 185,0-2 0,0-7-450,0-2 1,0-12 134,0-3 0,2-4-392,3-1 470,-4-2 1,5-14-4,-6-2 0,0-10-65,0-5 0,2-4 69,3-5 0,1 1 49,4-6 1,2 5 38,-2-5 0,2 6 177,3-1 1,-4 8-7,3 1 0,-3 7-11,8-2 0,-8 8 74,-2 1 209,1 7 0,2 5-45,-2 12 1,-2 2 196,-3 8 0,-4-1-147,4 6 0,-3 1-99,-2 3 0,0-3-497,0 3 1,1-8 57,4-1 0,-4-7-461,4 2 723,3-9 0,-6 2 0,4-4 0</inkml:trace>
  <inkml:trace contextRef="#ctx0" brushRef="#br0">22209 16121 7897,'15'8'0,"4"-3"0,-3 3 329,3 1 0,-3 4-57,-2 1 0,-4 1 121,-1-1 0,-4 0-166,4 0 1,-6 0-127,2 1 0,-3 4 91,-2-1 1,-7 6-129,-2-5 0,-4 5-203,-1-5 1,0 4 145,0-4 0,-1 0-337,1-4 1,6-1 161,4 0 1,-3-4-162,3-1 211,-1-6 1,11 3 52,4-6 1,2 0-4,2 0 0,1 0 34,-1 0 0,2-6-143,3-3 1,-4-4 130,4-1 0,-3 0-151,-2-1 0,1-4-135,-1 0 0,-5 5-698,1 5 1030,-7-1 0,3-4 0,-6 0 0</inkml:trace>
  <inkml:trace contextRef="#ctx0" brushRef="#br0">22493 15837 7879,'8'14'0,"-3"1"0,1-1 173,-1 0 1,6 0 204,-2 0 1,4 5 449,1 0 1,5 5-366,0-5 1,1 5-215,-1-5 1,-3 6-76,3-1 0,-5 2 54,-4 3 0,1 1-370,-6 3 1,-1 5-63,-4 9 0,-6-1-264,-3 6 1,-10-4 72,-5 4 1,-3-6-397,-1 1 1,1-9 248,3-5 542,-3-3 0,5-1 0,-6-1 0</inkml:trace>
  <inkml:trace contextRef="#ctx0" brushRef="#br0">23047 16136 7879,'-7'0'-303,"2"-5"304,10 0 1,7 0 83,7 5 0,8-4 152,1-1 0,9-5-599,10 6 189,-3-7 1,10 8 10,-7-7 1,-1 5-296,-8-4 457,-3 6 0,-13-10 0,-1 5 0</inkml:trace>
  <inkml:trace contextRef="#ctx0" brushRef="#br0">23190 15780 7879,'7'7'-132,"-2"2"0,2 5 132,-3 5 0,6 5 228,-6 9 0,8 5 339,-3 9 1,-3-2-203,-1 2 1,-3 2 48,-2-2 0,0 7-388,0-2 1,0-1 56,0 1 0,0-11-582,0 2 0,1-10 145,4 0 0,3-9-81,6-5 0,-3-8 435,3-2 0,-3-12 0,10 1 0</inkml:trace>
  <inkml:trace contextRef="#ctx0" brushRef="#br0">23972 15638 7879,'0'14'0,"0"2"-63,0 3 1,-5 5-26,0 9 0,-4 0 378,4 10 0,-1-4 479,1 9 0,2 2-355,-7 2 1,7-1-72,-2 1 0,2 0-445,-2 5 1,4 0 99,-4 0 1,3-7-242,2-2 0,5-10-135,0-5 0,4-5-1179,-4-4 527,0-4 504,-5-12 0,-2-3 526,-2-10 0,2-9 0,-17-14 0,3-9 0</inkml:trace>
  <inkml:trace contextRef="#ctx0" brushRef="#br0">23844 15866 7879,'26'-37'-62,"-2"4"0,3 8-50,-3 1 0,7 11 282,2-1 1,1 9-47,-6 1 1,-4 2 170,-1 2 0,-4 2-121,5 2 1,-6 0 82,0 5-117,-2 1 0,-3 4-26,-4 0 1,-2 5-16,-7 0 1,-2 5 9,-3-5 1,-4 7-64,-10 3 0,-5-1 63,-9 5 1,0 2-246,-10-2 0,8 1-178,-7-6 0,4-6-213,0-3 1,5-5 51,9-4 1,4 1 474,5-6 0,1-7 0,0-6 0</inkml:trace>
  <inkml:trace contextRef="#ctx0" brushRef="#br0">24569 15524 7828,'-15'2'101,"1"3"0,-2-2 129,-2 6 1,0 2 379,-6 8 0,1 5-212,-6 9 0,6 5 3,-1 9 0,7 4-1,-2 6 0,3 4-303,2 1 0,4 0-65,1-5 0,5-1-421,0 1 1,4-1-505,4-4 0,6-14 920,9-10 1,9-9 0,9 2 0</inkml:trace>
  <inkml:trace contextRef="#ctx0" brushRef="#br0">24853 15382 7849,'-6'14'0,"3"2"57,-7 3 1,5 5 193,-4 9 1,-1 3 79,-4 7 0,5 1-71,-1 4 1,1 2-27,-5 7 0,-1 0-874,1 0 811,6-7 1,-4 6 6,2-4 0,-1-2-81,2 2 0,-4-4 28,3 4 1,3-3-149,-3-2 0,7 1-208,-2-10 0,-1-8 166,1-2 1,0-14-351,5 0 600,0-9 0,2-6-615,3-14 0,3-11 134,6-12 0,2-10-90,3-4 0,1 3 66,4 2 0,1-1 136,-6 6 0,3 4 254,-8 14 0,2 4-128,-11 5 153,6 7 1,-9 10 17,2 12 1,-2 2 99,-2 8 0,0-1-89,0 6 0,0-1 35,0 1 0,0-1-186,0 1 1,0-3-236,0-2 0,0-8-653,0-7 379,0-5 536,0 2 0,6-12 0,2-2 0</inkml:trace>
  <inkml:trace contextRef="#ctx0" brushRef="#br0">24967 16079 7849,'22'-5'25,"-3"0"1,-3 1 86,-2 4 1,-5 1 51,1 4 1,-7 3 142,2 6 0,-4-3-238,-1 3 1,0-7-181,0 7 1,-6-3 96,-3 3 0,-4 0 116,-1 1 1,4-1-426,1 0-47,-1 0-102,2 0 251,-4-6 30,10-1 149,2-7 1,8 0 6,6 0 0,0 0 536,1 0-169,-1 0-99,0 0 1,-1 1 212,-4 4-246,-2-4 1,-7 12-57,0-3 1,-2-3 88,-3 3 0,-1-1-138,-4 6 1,-2-1-110,2 0 0,-2 0 109,-3 1 0,6-6 118,-1 0-2742,1-5 2529,-5 2 0,0-19 0,-1-2 0</inkml:trace>
  <inkml:trace contextRef="#ctx0" brushRef="#br0">25379 15567 7849,'8'19'70,"-3"0"1,-4 11-71,-1-2 0,-1 15 547,-4 0 0,3 7-134,-2-2 0,1 4-150,-2-5 1,3 5-99,-3-4 1,-1 4-83,1-5 0,1 5-47,4-4 1,-5-3-263,0-7 1,0-3-529,5-6 0,0-7 78,0-3-75,0-10 0,0-9-15,0-9 766,0-10 0,7-10 0,1-7 0</inkml:trace>
  <inkml:trace contextRef="#ctx0" brushRef="#br0">25550 15738 7849,'4'14'-200,"1"0"1,0 5 397,-5 0 1,0 8-81,0 1 0,0 2 268,0 8 1,0-5-107,0 5 0,-2 0-230,-2 5 0,-3-2-30,-2-3 1,-2 3-199,6-3 1,-1-2 25,1 2 1,3-8-610,-2-2-439,-4 1 612,6-20 588,-4 4 0,0-32 0,-2-5 0</inkml:trace>
  <inkml:trace contextRef="#ctx0" brushRef="#br0">25550 15794 7849,'6'-19'0,"4"1"0,2 3 359,2 6 0,1 6 29,-1-2 0,0 10-73,0 4 0,5 5-118,0 5 0,0-3 27,-5 3 0,5 2-95,0-2 1,0 1-128,-5-1 0,1-3-162,-1 3 1,0-2 128,0 2 1,-4-3-18,-1 3 1,-6-2-77,2 2 1,-3-1-65,-2 5 1,-8 1 125,-6 4 0,-7 6 81,-7-1 1,-6 5-206,1-5 0,-5 0 109,5-5 1,2-1-214,7-3 1,-1-5 85,6-10 1,0-2-989,5-7 1192,-1 0 0,1-19 0,0-5 0</inkml:trace>
  <inkml:trace contextRef="#ctx0" brushRef="#br0">25948 15567 7849,'22'-6'0,"3"4"97,-6-3 0,0 5 247,-5 5 1,1 3 86,-1 6 1,-5 2-104,1 3 0,-2 3 15,1 6 0,-3 4-74,-6 6 1,0-3-27,0 12 1,0-4-73,0 9 0,-7 3-107,-8 2 0,0 8-223,-9-8 1,-1 9 134,-9 0 0,0 1-1095,-4-6 1,-8-2 1118,3-17 0,-3 4 0,4-9 0</inkml:trace>
  <inkml:trace contextRef="#ctx0" brushRef="#br0">26559 15453 7849,'-8'19'439,"4"0"1,-3 8-193,2 1 0,1 9 166,4 10 1,-2 4-204,-3 6 0,4-1-50,-4 1 1,4-5 18,1 1 1,-2-3-103,-3 2 0,4-3 0,-4-6 1,-3 0-250,-1-1 0,1 1 23,-2-1 0,1-4-216,-6 0 0,6-11-1045,-1 2 645,1-10-461,-5-5 1226,0-21 0,-1-15 0,1-14 0</inkml:trace>
  <inkml:trace contextRef="#ctx0" brushRef="#br0">26474 15567 7849,'24'-9'84,"-1"-1"0,1 7 159,4-2 0,-4 4-107,0 1 1,-5 0-180,4 0 0,-4 0 136,5 0 0,-7 1 74,2 4 1,-4 3-69,-6 6 1,2 0 16,-6 0 1,0 5 12,-5 0 1,0 7-19,0-3 0,-7 6-139,-2 4 0,-9-2 90,0 7 0,-6-4-140,5 3 0,-6-5-291,1 1 0,2-9 27,-2-5-1285,7-3 1627,-4-2 0,7-6 0,0-2 0</inkml:trace>
  <inkml:trace contextRef="#ctx0" brushRef="#br0">27171 15567 8154,'-5'14'322,"0"0"0,-6 1 54,2-1 0,-4 5 122,-1 0 1,-2 6-299,-3-1 1,3 4-49,-3 5 1,-1 4 9,1 5 1,0 3-23,4 2 1,3-1-58,2 6 0,4-6 115,6 1 1,0 2-218,0-2 0,8-1 47,6-8 0,7-5-919,7-9 1,12-5 191,2-10 699,4-2 0,-3-20 0,-1-3 0</inkml:trace>
  <inkml:trace contextRef="#ctx0" brushRef="#br0">27370 16022 8120,'-8'0'2056,"1"0"-1965,7 6-33,7-4 0,5 4 109,7-6 0,8 0-124,2 0 1,4-6-429,5-4 1,1 2 265,-6-1 0,1-1-1757,-6-4 1876,-6 6 0,-1-4 0,-7 4 0</inkml:trace>
  <inkml:trace contextRef="#ctx0" brushRef="#br0">27398 15794 7822,'-9'0'581,"-1"0"0,-3 8-489,-1 7 1,-8 0 92,8 9 0,-2 0-28,7 4 1,-4 1 108,3-1 1,4 5 26,1 0 1,4 7-82,1-2 1,1 1-1,4-1 1,8-1-231,6-4 1,6-8 94,-1 3 1,4-13-257,5-1 1,4-11 37,5-3 1,3-8-118,2-11 1,-4-8 96,-1-6 1,-1-2-5,-7 2 1,-1-3 9,-5-7 0,-6 1 55,-3-1 1,-3 2 222,-2 3 1,-6 2-67,-3 2 0,-4 6-31,-1 0 0,-1 1 12,-4 8 0,-9 0 19,-10 5 0,-4 6-6,-5 3 0,-8 3-2,-7 2 0,-6 7-102,2 2 1,8 4-164,1 1 0,12 0-259,2 0 0,7 1-452,8-1 927,6 0 0,2 0 0,6 1 0</inkml:trace>
  <inkml:trace contextRef="#ctx0" brushRef="#br0">27938 15467 7827,'0'-7'-622,"0"0"62,0 26 0,0-1 533,0 15 1,0 5-2,0 4 1,-4 7 179,-1 8 0,-1 6 63,1 4 0,2-3-154,-7 3 0,2-7-50,-1 1 1,-2-2-139,6-2 0,0-8-16,5-7 1,0-7-522,0-11 460,0-4 204,7-12 0,0-8 0,8-8 0</inkml:trace>
  <inkml:trace contextRef="#ctx0" brushRef="#br0">28265 15354 7791,'-1'14'-836,"-4"0"0,2 5 794,-7 0 1,6 11 120,-6-1 0,2 7 87,-1-3 0,1 11 232,3-1 1,2 4-22,-7 1 1,3 2-116,-3 7 1,-3-5-138,4 0 0,-2-6-77,1 2 1,3-9-184,2-1 0,3-8 59,-3-2 1,4-1-249,1-8 0,0-5-65,0-4 171,0-7 0,1 2-151,4-10 0,2-8 113,2-6 1,8-7 255,-2-3 0,4-1 0,0-8 0,-2 2 0,7-2 0,-7 3 0,2 7 0,1 1 0,-1 3 0,0-3 0,-4 18 0,-3 4 51,-2 19 0,-4 9 69,-6 10 0,0-2 185,0 7 0,0-5-201,0 5 1,-2-6-351,-2 1 0,2-3 169,-3-2 1,4-5-96,1-4 1,5-8 171,-1-2 0,7-6 0,-3 4 0</inkml:trace>
  <inkml:trace contextRef="#ctx0" brushRef="#br0">28507 15965 7783,'9'0'-641,"1"0"1,-2 2 384,1 2 0,4 4 193,-4 6 0,-2 1 164,-2-1 0,-4 5 149,-1 0 1,0 1-104,0-1 1,-5-3 49,1 3 1,-7-3 69,1-2-106,-3 0 1,-1 1-196,0-1 0,6-5 118,3 1 1,-1-1-163,1 5 0,1-4 48,4-1 1,1-1-70,4 2 0,3-4-56,6-6 1,0 0-182,0 0 1,1-6 83,-1-4 0,5-9 252,0-4 0,4 0 0,-4 0 0,0 5 0,2-2 0,1 6 0</inkml:trace>
  <inkml:trace contextRef="#ctx0" brushRef="#br0">28834 15539 7779,'14'0'0,"0"1"-511,1 4-65,-1 3 1,3 11 814,-3 0 1,9 0 492,-9-5 1,3 0-16,-3 0 0,1 5-278,-1 0 1,0 6-30,0-1 1,-1 9-145,-4 5 1,-2 5-37,-7 4 0,0 4-138,0 6 0,-14 12-171,-10 7 0,5-31 0,-3 0-373,-5 5 0,-3 0 1,-1-2-1,-1 0-578,-3 0 0,-1-1 1030,-3-1 0,0-1 0,2-3 0,0 0 0,-3 3 0,-1 0 0,1 0 0,0 0 0</inkml:trace>
  <inkml:trace contextRef="#ctx0" brushRef="#br0">29232 12980 8056,'0'-8'801,"-6"1"-724,4 7 1,2 0-23,10 0 1,4 0 3,5 0 0,8 0-460,6 0 1,5 0 169,-5 0 0,3 0-316,-7 0 1,1 0 217,-11 0 1,-5 2 328,-5 3 0,-5 3 0,-4 6 0,-8 0 0</inkml:trace>
  <inkml:trace contextRef="#ctx0" brushRef="#br0">29204 13250 8056,'-8'14'220,"5"-1"55,12-4 0,8-3-236,17-6 0,8-6-513,10-3 474,10-4 0,9-1 0,8-1 0</inkml:trace>
  <inkml:trace contextRef="#ctx0" brushRef="#br0">30426 12965 8031,'-14'0'-118,"0"0"0,-5 2-120,0 3 105,0 9 1,5 3 302,0 7 0,-7 1 363,-3 8 1,4 2-158,1 3 1,3-2-100,2-2 0,6-4-105,3 3 0,4-8-24,1-1 1,6-8-184,4-2 1,4-2 67,5-7 1,-2-8-18,7-11 0,-5-8 32,4-12 1,-4 3-102,5-7 0,0-5-103,4-4 0,-4 0 57,0 4 1,-7 2 58,2 3 0,-10 3 40,-4 7 0,-3 1-21,-2 3 0,-2 8-211,-3 7 1,-2 7-264,-8 2 1,-4 8 34,0 11 1,-4-1 459,4 5 0,-7 7 0,4 7 0</inkml:trace>
  <inkml:trace contextRef="#ctx0" brushRef="#br0">30483 13150 8046,'0'14'0,"0"1"0,0 4 394,0 0 1,0 4-237,0-4 1,0 6-375,0-1 0,0-3 262,0-2-46,0-4 0,0 0 0,0-1 0</inkml:trace>
  <inkml:trace contextRef="#ctx0" brushRef="#br0">30924 12724 8046,'0'11'166,"0"3"1,0-3-121,0 8 1,-6 3-61,-4 2 1,-2 3 84,-3 1 1,3-1 170,2-3 1,-1 1-255,6-6 1,1 5 68,4-5 0,6-5 127,4-5 0,4-6-126,5 2 1,1-3-42,4-2 1,3 0 2,-4 0 0,6-5-106,4 0 0,-3-6-32,3 2 0,-3-2-227,-1 1 0,-2-1-730,-4 6 566,-2-6 509,-13 3 0,4-6 0,-4 0 0</inkml:trace>
  <inkml:trace contextRef="#ctx0" brushRef="#br0">31066 12880 8046,'5'14'132,"0"1"1,-1 5 300,-4 4 0,-1 4-250,-4 5 1,-3 8-220,-6 7 0,-2 6-1227,-3-2 1016,3 9 0,-10-2 0,3 4 0</inkml:trace>
  <inkml:trace contextRef="#ctx0" brushRef="#br0">29573 15965 7816,'0'-8'10,"2"2"-161,3 6 0,3 0 319,6 0 1,0 6-76,0 4 0,0-2-519,1 1 1,-1 0-12,0 6 0,0-6 437,1 1 0,-8-1 0,0 5 0</inkml:trace>
  <inkml:trace contextRef="#ctx0" brushRef="#br0">29559 16164 7816,'-6'8'471,"4"-2"1,7-7-232,9-4 0,10 2 118,0-7 0,2 2-472,3-1 1,1-4 28,3 4 1,-1 1-656,6-2 0,-5 6 740,5-6 0,0 1 0,4-5 0</inkml:trace>
  <inkml:trace contextRef="#ctx0" brushRef="#br0">30270 15766 7790,'0'-14'515,"0"6"0,-2 2-135,-2 6 0,-4 3-641,-6 6 0,3 7 118,-4 12 1,4 7 151,-8 3 1,3-2 138,2 2 0,0 0 156,0 5 0,4-5-144,1 0 1,6-2 41,-2 2 0,3-3-172,2-7 0,2-1 107,3-3 1,3-5-250,6-10 1,0-4-1,0-10 1,5-11 117,0-12 1,6-7 13,-1-8 1,-3 1-126,-2-1 1,1-4 78,-1-1 1,-5 6 3,-4 4 1,-7 6-86,2-1 0,-4 9 102,-1 5 1,-6 5-273,-3 5 0,-4 4-88,-1 10 1,-7 4-93,-3 10 0,-1 3 106,1 7 0,-1-1 351,6 1 0,0-7 0,5-2 0</inkml:trace>
  <inkml:trace contextRef="#ctx0" brushRef="#br0">30370 16079 7790,'20'0'0,"-4"0"-52,3 0 1,-8 1-116,-2 4 1,-5 3 508,0 6 1,-2 2-206,-2 3 0,0 1-172,0 4 1,0 3-186,0-3 0,0-2 220,0 2 0,0-1 0,0 6 0</inkml:trace>
  <inkml:trace contextRef="#ctx0" brushRef="#br0">30782 15638 7790,'19'-13'0,"0"4"1260,0-4-526,-5 12-703,0-6 0,-6 14 64,-3 2 1,-4 10-128,-1 5 1,-8 4 101,-6 5 1,-6 1 45,-9 8 1,-1-1-63,-3 11 1,-3-4-99,-7 4 0,7-6 125,3 1 0,4 2 116,5-1 0,6 5 117,8-1 0,-1-1-22,6 1 0,5-1-109,5 1 1,6-5-136,-1-9 1,7-3 96,2-7 1,6-7-166,-1-7 1,3-8 4,1-10 1,1-11-118,-1-8 1,-6-11 52,-3-3 1,-5-5 188,-4 0 0,-6 5-301,-8 4 0,-10 11-223,-10 8 0,-20 8 414,-9 10 0,16 8 0,-3 3 0,0 4 0,-1 0 0</inkml:trace>
  <inkml:trace contextRef="#ctx0" brushRef="#br0">1849 4080 8520,'6'-13'-508,"4"4"1,4-2 809,5 6 0,9-4 663,10 4 0,9 0-768,6 5 0,-3 0 37,2 0 0,0 0-364,5 0 0,-5 2-21,1 3 1,3 2-195,6 8 0,6-6 321,-2 1 1,4-2-159,1 1 1,-6 2 33,-4-6 0,4 0-208,1-5 1,12-2 51,-36 0 0,1-1 0,0 2 1,-1-1 205,4-2 0,-2-1 0,-2 0 0,-1-1 109,-1-4 0,0 1 1,1 1-1,0 0 34,4-2 0,0 1 0,1 1 0,0 0 100,1 1 0,1 0 0,-1 0 0,1 0-84,-6-1 1,1 1 0,2 2 0,0 1 61,-2-1 0,-1 0 0,4 4 0,0-1-30,3 0 0,1 0 0,-1 0 1,0 2 87,-1 0 0,-1 0 0,-2 0 1,-1 0-181,-2 0 1,1 0-1,1-2 1,2-1 73,6 1 1,0-1 0,-1 1 0,-1 0-319,3 1 1,-1 2 0,-6-1 0,-1 0 195,0 0 0,0 0 0,1 0 0,0 0-4,6 0 1,0 0 0,-1 0 0,-1 0 15,3 0 1,-2 0 0,-5 0 0,-1 0-79,-3 0 0,1 0 0,1 0 1,0 0 102,3 0 1,1 0-1,1 0 1,0 0-6,1 0 1,0 0 0,-6 0 0,0 0 87,-1 0 0,-1 0 0,36 0-88,2 0 0,-37 0 1,0 0 23,1 0 1,2 0 0,-1 0-1,0 0 3,-2 0 1,-1 0-1,37 0 13,-3 0 0,4 0 14,-37 0 1,0 0 0,1 0 0,2 0-5,1 0 1,1 0-1,-1 0 1,0 0-19,-4 0 0,0 0 0,2 0 0,0 0-4,-3 0 0,1 0 0,2-1 1,2 0 22,2-1 1,1-1 0,-1 2 0,0-1-19,-1-2 0,-1-1 0,0 1 0,-1 0 28,-1-1 1,0 0-1,1 0 1,1-1-22,3 4 1,0 0 0,1-3-1,1 0 17,-3 2 0,1 1 0,-1 0 0,0 0-12,-4 2 0,0 0 0,-1-2 0,0-1 5,4 1 0,-1-1 0,2 1 1,0-1-25,1 3 1,0 0 0,-2 0 0,0 0-5,-5 0 0,-1 0 0,4 0 0,0 0-41,1 0 0,1 0 0,1 3 0,0-1 53,1 1 0,-1-1 0,-2 1 0,-1-1-41,0-2 0,-1 0 1,1 0-1,1 0-10,0 0 0,1 0 0,0 0 0,1 0-6,1 0 0,0 0 1,1 0-1,-1 0-1,-2 0 0,-1 0 1,2-1-1,0 0-4,-4-1 1,0-1-1,1 0 1,1 0 35,5-1 0,0-1 0,-2-1 0,0 0 4,-2 4 0,-1 0 1,-3-3-1,-1 0 89,-3 3 0,0 0 1,2-1-1,0 1-27,0 1 1,1 2 0,4-1 0,-1 0-22,-3 0 0,0 0 0,-2 0 0,0 0-84,35 0 0,-7 1 139,2 4 1,-1-3-84,-30 0 1,0 0 0,2 0 0,0-2-5,1 0 1,-1 0 0,37 0-132,-8 0 0,-3 0-76,8 0 1,3 0 136,2 0 0,-2 0 40,1 0 0,-9 0-15,-4 0 0,1 0 266,-11 0 1,4 2-159,1 2 1,3-1-17,6 7 1,-2-1 17,-3 6 1,-2-1-22,-7 0 0,-1 0 4,1 1 0,6-1-41,4 0 0,2-5 15,2 1 0,4-7 61,-4 2 1,-2-4-108,-7-1 0,-1 0-8,11 0 0,-5 0 85,9 0 1,-3 0 102,-2 0 0,-6 0-75,-4 0 1,-7 5 173,-2 0 0,5 0-156,5-5 0,6 1-24,-2 4 1,-1-4-85,1 4 0,-7 2 66,-3-3 0,3 1-145,-2-5 1,8 0 153,10 0 0,-2 0-18,3 0 1,-3-6-29,-2-4 0,-5 2-1,0-1 0,-4 4 34,4-4 0,-2 4-14,7-5 1,-13 7 49,8-1 0,-15 0-59,1 0 0,-12 2 303,-7-3 1,-5 4-421,-4 1 2,-4 0 0,-12 1-193,-3 4 186,-3-3 86,-2 10 0,-7-4 0,-1 6 0</inkml:trace>
  <inkml:trace contextRef="#ctx0" brushRef="#br0">8943 10079 8566,'-19'0'0,"0"0"0,-4 0-785,4 0 585,-6 7 1,7 2 9,-6 10 0,1 3 171,-6 7 1,1 1 4,-1 3 1,6 0 52,-1 10 0,5-2-3,-5 11 1,9-2 58,0 3 0,3-3 3,7-2 0,0-3 22,5 7 1,0-4 12,0 4 0,7-5-11,2 6 1,5-8-26,5 3 0,-1-6 84,5-4-97,1-9-80,4-9 1,1-7 7,-1-4 0,6-5 84,-1-14 0,6-14-10,-1-18 1,3-9-175,2-10 1,-7-3-171,-3-2 0,-3-3 234,-1 2 0,-7 9 68,-3 1 0,-5 9-22,-4 1 0,-4 4 14,-6 6 1,-2 7-2,-2 6 0,-6 6-131,-9-1 1,-3 10-169,-6 4 1,-7-1-162,-3 1 82,-3 0 298,-2 12 0,1-4 48,-1 6 1,8 6-301,7 4 0,7 4 297,12-4 0,-4 7 0,5-4 0</inkml:trace>
  <inkml:trace contextRef="#ctx0" brushRef="#br0">9029 11430 10998,'-15'8'-774,"1"-3"354,0 3 0,0-7 119,0 4 0,-1-4 252,1-1 0,0-4-57,0-1 1,0-6 8,-1 1 0,-4 3 144,0-3 1,0 2-80,5-1 0,0-2-256,0 6 78,0 0 173,-1 11 1,-4 6 114,0 11 0,-4 2 41,4 13 1,-6 11 0,1 8 1,3 3 94,2-3 0,8 0-5,2 0 1,6-2 305,-2-3-1099,10 4 656,3-12 0,7 5-97,4-7 1,5 1 2,9 0 0,3-7 8,7-3 0,0-9-58,-1-5 1,1-10 1,0-4 0,-1-5 18,1-5 0,-5-15 2,0-13 1,-8-18 116,-2-6 0,-1-4 201,-8-1 0,0 2-227,-5-6 0,-6 10-8,-3-1 0,-3 4-7,-2-4 1,-7 8-42,-2 6 1,-9 2-271,-1 8 1,-6 6-4,1 8 0,-7 5-193,-2 5 0,-1 2 112,6 7 0,0 7 122,-1 2 1,1 12 262,-1 7 28,7 7-45,2 7 0,2 4 0,4-3 0,3-4 0</inkml:trace>
  <inkml:trace contextRef="#ctx0" brushRef="#br0">8815 12454 8396,'-28'0'0,"0"0"0,-1 1-574,1 4 0,6-2 481,3 7 0,3 4 303,2 5 0,6 8-77,3 1 0,3 8-53,2 12 1,0 4 11,0 9 0,11 3-290,4 2 1,8 8 338,1-3 1,3 4 14,1-4 0,2 0-104,4 0 1,0-2 32,4-2 1,3-12-97,-3-12 1,-1-4 102,0-11 1,-5-2-329,1-12 0,2-6 27,-2-3 0,0-18 132,-4-11-1,-2-10 132,-4-14 1,1-10-25,-10-13 1,-3 1-251,-11-1 1,-3-5 209,-6 5 0,1 32 0,-2-1 53,-5 2 0,-3 0 0,3-2 0,-2 0-49,-1 1 0,-1 2 1,-19-33 4,-5 9 1,-1 4-67,-4 5 0,-4 9-177,-9 10 0,-4 9 95,-6 5 0,3 11-398,6 8 547,1 13 0,13 4 0,1 7 0,9 1 0,6 2 0</inkml:trace>
  <inkml:trace contextRef="#ctx0" brushRef="#br0">11716 7151 8193,'1'30'235,"4"3"1,3 10 401,6 9 0,-4 9-210,-1 6 1,-6 7-993,2 2 1,-3 4 461,-2-4 1,0 5 88,0-5 1,-5-4-166,0-1 1,1-15 53,4 0 0,0-11-616,0-12 0,0-6-439,0-13 1180,0-6 0,6 4 0,2-4 0</inkml:trace>
  <inkml:trace contextRef="#ctx0" brushRef="#br0">11759 7890 8137,'14'-14'0,"2"0"298,2-1 1,0 1-81,6 0 1,1-2 221,8-3 1,-3 2-233,3-7 0,2 1-225,-2-6 1,-1-4-84,-9 0 0,4 0-368,-3 4 0,-3 2-1048,-3 4 765,-2-4 322,-8 11 429,5-11 0,-12 5 0,6-6 0</inkml:trace>
  <inkml:trace contextRef="#ctx0" brushRef="#br0">12185 7037 8137,'6'-14'0,"-2"0"20,5-1 0,-6 8 247,3 0 713,1 7-445,-6 7-139,12 7 1,-7 9 48,4 11 0,1 10 15,-6 13 1,4 9-127,-6-26 0,-1 1 0,1 4 0,-1 3-435,-2 6 1,0 1 0,0 1-1,0 0 231,-1 1 0,2 0 0,0 2 0,1 2-1261,2 1 1,1-1 594,-4-4 1,1 0-503,8-4 0,-1 0 1038,-5-7 0,0-1 0,4-4 0,2-1 0,7 37 0,0-4 0,2-5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4465 14160,'49'0,"-5"0,5 6,0 2,-5 6,7 5,-4 0,4 6,12-9,2 5,6-7,6-6,-11 4,10-10,-16 4,7-6,-6 0,6 0,5-1,-32-2,1 1,36 0,-1-2,-3-4,-8 1,-4-2,10-4,5 4,-36 3,1 1,-1 0,0 0,1-1,-1 1,31 0,-3-4,-11 4,-5-4,0 4,0-1,5 1,-6 3,-3-4,-5 6,6 0,-5-6,-1 4,-15-11,-7 6,-13-8,-2 7,-6-4,0 4,-6 0,-2-5,-6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6825 13605,'-8'24,"21"7,20-16,19 8,-3-1,-6-3,-4-3,23 17,-12-9,7 9,-13-3,-10-1,-4-1,-2 7,0 7,-12 3,-3-3,-13-7,-13 9,-6 4,-6 2,-3-7,-4 4,-6 1,-3 9,14-26,-3-1,-1 0,-3 0,-7 6,-3-1,2 0,-1 0,-9 2,-1 2,7 0,-1 1,-2 2,-1 1,1 2,0 0,-2 0,1 0,0-1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9640 1706 8072,'-8'-6'0,"-3"2"515,6-5 1,1 4 0,4-4 1,4-1-224,1-4 0,11 0-156,-2 0 1,10-8-214,0-7 0,9-2 8,5-12 1,9 3 157,5-7 1,-3 4-638,-2 5 0,-4 4 284,-5 5 1,-5 7-492,-9 3 0,-5 3 36,-10 2 718,4 6 0,-11-4 0,4 4 0</inkml:trace>
  <inkml:trace contextRef="#ctx0" brushRef="#br0">9910 1066 8072,'7'-8'-439,"0"-4"0,8 10 966,-1-3 1,-5 5-93,1 5 0,-1 3-171,6 6 1,-6 7-33,0 2 1,-4 11-1,5 4 1,-7 4 28,2 6 1,-4 5-30,-1 14 1,0 1-346,0 12 1,0-1 373,0 2 1,-1-4-19,-4-6 1,3 0-248,-2 0 0,2-8-73,2-6 0,2-12-1180,2-12 0,-1-11 818,7-8 281,-7-6 1,8-16-207,-6-6 1,0-8-560,-5-11 1,0-4-45,0-5 967,0-1 0,-4-6 0,-5-3 0,-7-3 0</inkml:trace>
  <inkml:trace contextRef="#ctx0" brushRef="#br0">9910 1635 8072,'0'-8'-98,"0"3"629,0 10 0,-1 4-105,-4 10 1,-3 4-391,-6 5 1,-5 5 43,0 0 1,0 0-92,5-4 0,-1-1-199,1 1-769,6-7-372,2-2 1351,6-12 0,6-8 0,2-8 0</inkml:trace>
  <inkml:trace contextRef="#ctx0" brushRef="#br0">9953 1507 8072,'20'0'0,"4"0"0,1 5 583,-1-1 0,3 6-146,-3-5 1,-4 6-59,-1-2 0,-3 4-319,-2 1-647,0 0-97,1 0-9,-1-6 0,-5-1-711,1-7 1404,-7 0 0,10-7 0,-6-1 0</inkml:trace>
  <inkml:trace contextRef="#ctx0" brushRef="#br0">10251 1080 8072,'5'15'95,"0"-1"1,4 6 249,-4 4 0,1 5 3,-1 4 1,-3 3 98,3 7 1,-4 7 42,-1 7 0,0 0-156,0 5 0,5-2-120,0 1 1,-1-7-1091,-4 3 870,7-4 0,-6 3-187,4-4 1,-2-5-1128,2-9 896,-4-9 1,6-9-434,-7-6 155,6-6 1,-4-8 54,2-9 0,-2-10 647,-2-5 0,-13-3 0,-2-1 0</inkml:trace>
  <inkml:trace contextRef="#ctx0" brushRef="#br0">10351 1663 8072,'14'0'-301,"-4"7"250,-1 2 1,-1 5 862,2 5 1,-4-1-642,-6 5 1,1-1-1124,4 2 952,-3-3 0,10-7 0,-4 0 0</inkml:trace>
  <inkml:trace contextRef="#ctx0" brushRef="#br0">10664 1095 8021,'-14'-7'329,"6"6"-11,1-6 0,9 7-59,3 0 1,4 0 41,10 0 0,2-4-62,2-1 0,4-1-388,-3 1 0,3 2-21,1-7 1,-4 2-4,0-1 0,-7-2-327,2 6-701,-3 0 81,-2 5 1120,-6 0 0,-2 0 0,-6 0 0</inkml:trace>
  <inkml:trace contextRef="#ctx0" brushRef="#br0">10692 1208 8021,'-6'8'-688,"6"-1"884,0-7 1,6 0-76,8 0 0,2 0-261,3 0 1,2-7 55,2-2 1,4-4-50,-3-1 1,-4 0-226,-1 0 1,-3-1 357,-2 1 0,1-6 0,-1-3 0</inkml:trace>
  <inkml:trace contextRef="#ctx0" brushRef="#br0">10863 910 8021,'0'9'-12,"0"1"0,0 4 208,0 5 0,0 2-93,0-3 1,0 5 83,0 5 0,-7 0-190,-2 1 1,-2-1 43,1 1 0,-2-1-72,2 1 1,-2-3-66,-3-2 0,1 1 119,0-6 1,6 0-114,3-4 74,-2-1 0,5-5-334,-3 1 264,10-7 1,3 2 36,6-10 0,5-3-45,0-6 0,5-2 69,-5-3 1,1 3-161,-1-3 1,-2 2 96,7-2 1,-6 3 77,1-3 1,-5 8-112,-5 2 437,4 5-158,-12-2 1,6 8 47,-7 2 1,-8 4-45,-6 7 0,-1 5-45,-4 4 0,-1-2 144,1 2 1,-5 4-103,5 5 0,-4 0 36,4-4 0,-5-1-60,5 1 0,2-2-77,7-4 0,-1-2-12,6-7-162,1-6 1,5-2-167,4-6 0,4 0 130,10 0 1,-3-6-19,3-4 0,-1-4 55,0-5 1,0 3-150,6-2 0,-7 2 75,2 2 0,-8-1 164,-2 1 1,-4 1 57,5 4 239,-7-4-157,3 12 1,-7-6-99,-4 7 1,-3 8 15,-6 7 1,-2 0-10,-3 9 1,3 0 81,-3 4 1,3 1-75,2-1 1,0-1 132,0-3 0,6 1-138,3-6 1,-1-5 5,1-5 0,2-5-21,8 0 0,2-2 7,8-2 1,-1-2-235,0-2 0,2-4 69,3-6-1,-3-2-252,3-3 1,-4 3 115,0-3 1,2-1-191,-3 1 1,4-2 472,-9 2 0,-3 10 0,7-17 0,-5 11 0</inkml:trace>
  <inkml:trace contextRef="#ctx0" brushRef="#br0">11033 1464 8021,'10'0'-64,"-1"0"0,-4 0 268,5 0 1,-6 0 81,6 0 0,-5 0-179,4 0 1,-4 0 88,4 0 0,-6 2-433,2 3 1,-3 3-73,-2 6 0,0 5-259,0 0 1,0 1 567,0-1 0,-13-3 0,-3 4 0</inkml:trace>
  <inkml:trace contextRef="#ctx0" brushRef="#br0">10934 1635 8021,'8'1'0,"-3"4"0,-2 2 312,1 2 0,-2 8-27,3-2 0,-4 8-34,-1 1 0,0 3-30,0 1 1,0 5-1,0 1 1,0-1-180,0-5 0,2 1 89,3-1 0,-4 4-385,4-4 1,-3 2 198,-2-11 0,0 0-409,0-5 1,0-4-55,0-1 18,0-6 1,-5-3 139,0-9 1,-4-10-21,4-5 0,-5-3 119,6-1 1,-6-2 260,5-3 0,-4 3 0,4-3 0,-4 7 0,4 3 142,0 5 1,4-1-27,-4 10 139,3 2 1,-6 9 70,4 3 0,1 3 139,-7 6 1,5 5-280,-4 0 0,1 5 19,-2-6 1,-2 3-706,2-2 0,-1-3 139,2 3 361,2-3 0,1-2 0,-2 0 0</inkml:trace>
  <inkml:trace contextRef="#ctx0" brushRef="#br0">10920 1820 8021,'22'0'0,"3"6"0,-6 3 0,6-1 154,-1 2 0,4-1 317,6 6 0,-4-6-471,3 1 0,3-1 0,0 5 0</inkml:trace>
  <inkml:trace contextRef="#ctx0" brushRef="#br0">11503 1180 8810,'0'19'482,"0"0"1,4 6-306,1-1 0,0-2 14,-5 2 1,0-1-156,0 6 0,0 1 126,0 3 1,0-8-412,0 4 0,0-4-19,0 3 0,0-4-247,0 0 0,0-7 49,0 2 1,0-8-63,0-1-606,0-7 1134,0 3 0,0-25 0,6 2 0,2-18 0</inkml:trace>
  <inkml:trace contextRef="#ctx0" brushRef="#br0">11545 1407 8064,'8'-36'0,"5"-3"-40,-4 5 1,-1 3 6,2 7 1,-1-3 258,5 4 0,1 0 21,-1 0 1,0 5 5,0-1 0,0 4-20,1 0 0,-6 1 20,1 0-120,-1 6 1,5 2-198,1 6 0,-6 8 72,0 6 1,-4 3 103,5 12 0,-7 2-211,2 12 1,-4 0 39,-1-1 0,0 2-203,0 4 0,-1-2 75,-4 6 0,3-11-315,-2 2 1,-3-10 138,2 0 1,-4-9-2,4-5 0,-4-4 56,4 0 0,-6-8 308,1-2 0,-2-5 0,-2-5 0,-1-9 0,1-8 0</inkml:trace>
  <inkml:trace contextRef="#ctx0" brushRef="#br0">11602 1464 8064,'0'-20'-567,"0"4"-71,0-3 0,0 3 1209,0 2 1,2 6-120,2 3 1,0 10 25,5 5 1,-6 9-150,2 4 1,-3 10-217,-2 5 1,0 2 119,0-2 0,-2 3-84,-3-3 1,-3-2-34,-6 2 0,0-2-181,0 2 0,-1-3-455,1-7 0,5-4 103,-1 0-427,1-7 0,-1 2 20,1-9 824,6-4 0,-10-12 0,5-2 0</inkml:trace>
  <inkml:trace contextRef="#ctx0" brushRef="#br0">11545 1734 8064,'22'-7'0,"0"0"390,-3 7 1,-1 2-36,6 3 0,-2 2 339,1 8 0,4 4-109,-3 0 0,-2 4 47,2-4 1,-1 2-256,6-2 1,-1-4-145,1 4 0,-1-8-1296,1-1 0,-3-1 434,-2 6 629,3-7 0,-5 4 0,7-4 0</inkml:trace>
  <inkml:trace contextRef="#ctx0" brushRef="#br0">12270 1251 8169,'8'6'-228,"5"2"323,-4 6 0,-1 7 0,0 3 198,-2 3 0,4 1-356,-5 0 1,-1 1 87,-4-1 1,0-1-344,0-3 1,0 1 8,0-6 1,0-5 9,0-4 1,-1-7 142,-4 2 1,2-4-135,-7-1 1,6 0 170,-6 0 0,2-11 119,-1-3 0,1-10 0,3 1 0,4-1 0,-4-5 0,5 6 0,5-6 0,3 1 76,6 4 0,0 4 109,0 1 1,7 3-81,2 2 1,0 6 141,0 3 1,-5 3 147,1 2 0,-4 0-72,0 0 0,-3 7 32,-2 2 1,-4 4-101,-6 1 0,0 7-273,0 2 0,-5-1-160,1 2 0,-7-2-271,1 2 1,-3 3 224,-1-3 1,0-4 223,0-1 0,0 3 0,-1 0 0</inkml:trace>
  <inkml:trace contextRef="#ctx0" brushRef="#br0">12540 1379 8125,'37'-22'0,"-2"0"-360,-7 3 0,0-2 114,1-2 1,-1-3 584,1 7 1,-2 0-162,-4 5 1,-2 2-561,-7 2 76,0 4-117,-6 6 0,-3 0 423,-10 0 0,-9 6 0,-8 2 0</inkml:trace>
  <inkml:trace contextRef="#ctx0" brushRef="#br0">12683 952 8125,'8'15'189,"-1"1"81,-2 2 1,-3 5 134,3 5 1,1 7 197,-1 3 0,-1 4 105,-4 6 0,2 4-239,3 9 0,-4 6-514,4 9 1,1-4 283,-1 4 0,0-14-167,-5-5 0,1-10-77,4 0 1,-2-10-211,7-9 1,-7-6-159,2-8 0,1-4-1418,-1-1-871,6-5 2662,-3-4 0,0-15 0,-2-7 0</inkml:trace>
  <inkml:trace contextRef="#ctx0" brushRef="#br0">13180 1279 8034,'3'-15'-230,"7"-4"0,1 1 690,13-5 1,-1-3-91,6-7 1,6 2-509,2-7 1,5 0-111,0-5 0,-2 7-116,-7 3 1,-2 9 123,-12 5 1,-4 5-407,-6 4 646,-6 4 0,-3 6 0,-8 0 0</inkml:trace>
  <inkml:trace contextRef="#ctx0" brushRef="#br0">13351 881 8034,'0'-7'-61,"0"0"1,1 7 164,4 0 1,-2 13 272,7 6 1,-5 8-101,4 6 1,-6 3-31,2 7 1,-3 4 13,-2 1 1,0-1-15,0-4 1,0-1-225,0 1 0,0-2 88,0-3 1,0-3-533,0-7 1,0-6 91,0-3-639,0-3 652,0-8 0,0-3-29,0-10 1,0-3-56,0-6 1,0-7-89,0-3 1,0-4 487,0-5 0,6-3 0,2-7 0</inkml:trace>
  <inkml:trace contextRef="#ctx0" brushRef="#br0">13564 782 8034,'8'0'-90,"-2"0"1,-6 6 176,0 4 1,0 9 175,0 4 0,0 6-28,0 4 1,-1 3 13,-4 7 1,3 0-95,-2-1 0,2 6 70,2-1 0,0 0-324,0-4 0,0 0 113,0-1 1,0 1-524,0 0 0,0-7 269,0-3 1,0-4-523,0-6-58,0 4-132,-6-11 952,-2-2 0,-13-14 0,-1-8 0</inkml:trace>
  <inkml:trace contextRef="#ctx0" brushRef="#br0">13337 1265 8034,'6'-8'-360,"3"4"0,6-3 532,4 3 0,-2-6-76,7 5 0,-1-6-134,6 2 0,-2 1 84,-4-2 1,3 3-445,-7-3 286,0 4 1,-10 6-173,1 0 233,-7 0 0,-3 6 14,-10 4 0,-9 4 12,-4 5 0,-6 3-27,-4 6 1,-2 1 60,-3-1 0,4 1-49,5-1 0,5-1 233,1-3 0,7-4 191,2-6 46,-1 1-316,14-8 0,-4 0-47,10-7 0,4-5-18,10 0 1,3-7 39,7-3 1,-1 1-191,1-5 0,-2 5 99,-4 5 1,3-3-223,-7 8 1,-5-1-136,-5 5 306,-6 0 1,4 2 103,-7 2 1,-8 6-91,-6 9 1,-2 3 113,-8 6 1,0 1-59,-4-1 1,4 1 192,1-1 0,5 0-30,-1 1 1,3-7 28,2-3 1,5-5-105,-1-4-86,7-4 1,-2-6-156,10 0 1,3-8 62,6-6 0,7 0-23,2-5 1,4 3 86,2 2 0,-1-1-155,1 1 0,-6 2 45,1 2 227,-7-3 97,4 12 40,-13 1 1,-8 13-35,-10 6 0,-7 4-102,-2-4 0,-6 6 120,1-1 0,-1 3-65,1 1 1,-1-1-240,6-3 0,0 1 122,5-6 1,1 0-1202,4-5 41,-4 1-162,11-8 1275,-4 0 0,12-14 0,2 0 0</inkml:trace>
  <inkml:trace contextRef="#ctx0" brushRef="#br0">13465 1791 8034,'14'0'-81,"0"0"1,5 0-121,0 0 1,0 5 305,-5 0 1,0-1 313,1-4 1,-1 0-1006,0 0 1,0-1 585,0-4 0,1-9 0,-1-8 0</inkml:trace>
  <inkml:trace contextRef="#ctx0" brushRef="#br0">13877 924 8746,'-8'21'732,"-6"-4"-634,0 7 0,-2-1 80,-8 6 0,5-6-467,-5 1 1,6-6 149,-6 1-68,6-10 0,-2-3-216,6-6-155,6 0 246,1 0 0,9-1 52,3-4 1,-2 3 317,6-2 1,1 2-148,4 2 0,0 6 398,1 4 1,-1 4-140,0 5 0,-6 0 114,-3 9 1,-4-2 28,-1 7 1,0 3 148,0 2 1,-1 3-190,-4 2 1,-1 0-48,-4-1 0,-3-4-419,4 0 1,1-6 137,-1 1 1,5-8-412,0-1 0,2-12-95,2 3 206,0-11 0,0-4-16,0-9 1,5-12-325,0-7 715,6-7 0,-3-14 0,6-1 0</inkml:trace>
  <inkml:trace contextRef="#ctx0" brushRef="#br0">13863 1180 7986,'8'-10'-1322,"-4"1"1798,4 6-48,0-10-220,6 12 0,-4-6 96,-1 7-61,-5 0-97,8 0 0,-9 0-146,7 0 1,-7 2 56,2 3 1,-2 3-62,2 6 1,-4 2 218,4 2 1,1 1-74,-1 10 0,0-1 234,-5 15 0,4 9-90,1 14 1,1 4-148,-1 1 0,-3 5 100,3 0 0,1 1-460,-1-1 1,4-3 287,-4 2 0,4-4-282,-4-4 0,6-6-385,-1-8 1,-3-6 368,3-9 1,-7-3 230,2-7 0,0 2 0,4-6 0,7-7 0</inkml:trace>
  <inkml:trace contextRef="#ctx0" brushRef="#br0">13749 1308 8094,'-8'0'-200,"2"0"1611,-1 0-798,6 0-377,-5 0 0,7-2 158,4-2 1,8 0-159,5-5 0,8-1-139,-3-4 1,3 0-6,-3 0 1,4 0-183,-3-1 0,8 1 121,1 0 1,5 0-113,-5 0 0,5-1 81,-5 1 0,6 0 0,-2 0 0</inkml:trace>
  <inkml:trace contextRef="#ctx0" brushRef="#br0">9669 3682 8545,'0'14'624,"0"5"-83,0 0-102,0 13-301,0-2 0,4 12-75,1 1 0,0 4 67,-5 1 0,0 1-30,0-2 0,-2 2-32,-3 3 0,4-3-133,-4-6 0,-1 0-329,1-1 0,0-5 8,5-4-1479,-6-3 1865,4-8 0,2-8 0,8-8 0</inkml:trace>
  <inkml:trace contextRef="#ctx0" brushRef="#br0">9640 3753 8225,'0'-9'331,"0"-1"684,0 7-316,0-3-401,-6 18 0,-2 6-361,-6 15 1,-2 5 140,-3 9 0,1 1-468,-5-1 1,1 4 257,-2-14 0,3 4-166,7-12 0,6 1 26,4-11 272,2-6 0,-4-1 0,-2-4 0</inkml:trace>
  <inkml:trace contextRef="#ctx0" brushRef="#br0">9626 3881 8225,'14'0'0,"0"0"113,1 0 0,-1 6 251,0 4 0,2 3 160,3 1 1,-2 5-89,7 0 0,-5 0-453,4-5 1,0 2 16,0 3 0,4-4 0,-5 6 0</inkml:trace>
  <inkml:trace contextRef="#ctx0" brushRef="#br0">8858 2858 8111,'0'-15'449,"0"7"0,5 10-220,0 12 1,4 5-54,-4 5 0,0 3-446,-5-4 0,0 9 171,0 1 1,-7 0-367,-2-4 0,-4-1 81,-1 1 1,4-3-454,1-2 837,-1-3 0,-4-7 0,0 0 0</inkml:trace>
  <inkml:trace contextRef="#ctx0" brushRef="#br0">8872 3099 8125,'16'0'-154,"3"0"0,-3-1-194,3-4 1,-3 2 715,-2-7 1,0 2 310,0-1-1250,-6 3 450,-2 6 0,-6 1 150,0 4 0,-6 3-166,-3 6 0,-6 6-300,-3 4 0,-3 3 305,-3 1 1,-1-1 87,6-3 1,0 1 181,5-6 0,1 0-131,4-5 257,2-6 0,9-1-55,3-7 1,4-2-35,10-3 1,3-7-117,7-7 1,-1-5 11,1 5 0,-3-5-145,-2 5 1,1 0-285,-6 5 0,-4 5-465,-6-1 823,-6 7 0,4-9 0,-7 4 0</inkml:trace>
  <inkml:trace contextRef="#ctx0" brushRef="#br0">8943 2914 7330,'0'15'165,"2"7"513,3 6 0,-4 2-317,4 8 1,-3 0-137,-2 5 0,1 4-183,4 0 0,-3-1 45,2-8 1,-1 2-622,2-7 0,-2-2 322,7-7 1,-5-5-551,4-10 762,-6-2 0,10-7 0,-5 0 0</inkml:trace>
  <inkml:trace contextRef="#ctx0" brushRef="#br0">9057 2900 8087,'6'-14'-140,"2"4"-70,7 1 0,-1 1 394,0-1 1,0-2-131,0 6 1,1-2-474,-1 3 280,0 2 0,-1-6-372,-4 4 1,2 0 510,-6-5 0,0-7 0,-5-6 0</inkml:trace>
  <inkml:trace contextRef="#ctx0" brushRef="#br0">9185 2687 8126,'-14'6'-1087,"1"4"813,4 9 0,-2 1 606,6 4 1,-5 4-60,6 1 0,-6-1-179,6 5 0,-6 1-19,5-6 0,1 2-120,4-11-90,0 0 159,0-5 1,4-8-32,1-6 1,8-3 63,1-11 1,0 3-186,5-8 0,3 3 51,2 2 0,-2 0-44,2 0 1,-2-1 50,2 1-19,-4 6 76,-6 2-16,-6 6 0,-8 8 59,-9 6 1,-9 0-51,-1 5 0,-6 3 58,1 2 0,-1 1 12,1-1 1,-1 3 116,6-3 1,0-2 6,5 1 1,1-5 8,4 1-114,3-4 1,6-5-2,0-1 1,6-5-122,3 0 1,4-8 125,1-6 1,7-7-262,2-2 0,4-5-72,2 5 0,-2-5-73,-4 5 1,-2-4 79,-7 4 0,-1 0-207,-4 5 460,4-1 0,-12 1 0,-1 6 0,-8 2 0,-6 6-64,0 0 0,0 6 179,0 4 0,4 4 285,1 5 1,6-2-141,-2 7 0,3 0 76,2 4 1,2 2-29,3 3 1,-2-3-116,6 4 0,-1 0-200,2-1 0,1-6 53,-7-8 1,6-3-340,-5-2-3,-1-6 153,-4-1 1,-6-9 119,-4-3 0,-2 2-147,-2-6 0,-5 1-17,0-2 1,-2-1 97,2 6 1,3-4 135,-3 4-94,4 0 0,5 5 436,1 0-240,6 0 0,-4-1-118,7-4 0,8 2-57,6-7 0,2-4-82,8-5 0,4-6-596,5 1 704,1 4 0,-6-7 0,0 5 0</inkml:trace>
  <inkml:trace contextRef="#ctx0" brushRef="#br0">9498 2772 8136,'6'-8'-1106,"-4"-4"1511,4 10 0,-6-3-2,0 10 1,0 5-258,0 9 0,-5-1 51,1 11 1,-12-4-118,2 8 0,-4-3 55,4-1 0,-5 4-140,0 0 0,0-1-94,5-9 0,1 0-266,4-5 1,2-6-265,7 2-625,-6-9 1254,5 1 0,1-19 0,7-3 0</inkml:trace>
  <inkml:trace contextRef="#ctx0" brushRef="#br0">9583 2914 8136,'8'0'60,"-2"0"292,-6 0 0,0 7-112,0 2 0,-6 5-113,-3 5 1,-9-1-81,-1 5 0,-6 6-203,1 4 1,-7 0-286,-2-4 1,6-3 277,8-2 1,0 1-990,5-6 1152,-4 0 0,17-11 0,-6-1 0</inkml:trace>
  <inkml:trace contextRef="#ctx0" brushRef="#br0">9541 3085 8136,'6'14'107,"-5"0"91,4 1 0,-3 0 136,-2 4 1,0-1-122,0 5 1,0-4-101,0 5 1,0-5-237,0 5 0,0-5 129,0 4 1,4-1-664,1 2 1,2-2 401,-3-3 1,-2-8 254,3 4 0,3-11 0,-1 3 0</inkml:trace>
  <inkml:trace contextRef="#ctx0" brushRef="#br0">9569 2985 8136,'2'-19'0,"2"1"0,4-1-269,6 4 1,2 1 184,3 0 0,-1 4 191,5 1 0,1 0-203,4-6 1,1 1-245,-1 0 1,-1 4 339,-3 1 0,3-1 0,-5-4 0</inkml:trace>
  <inkml:trace contextRef="#ctx0" brushRef="#br0">9796 3057 8136,'15'-7'-83,"-1"-2"0,-5-4-104,1-1 0,4 0 169,5-1 1,2-4 37,-2 1 0,-4-1-272,4 4 1,-5 1-74,-4 0 325,-4 6 0,-6-5 0,0 6 0</inkml:trace>
  <inkml:trace contextRef="#ctx0" brushRef="#br0">9782 2943 8136,'0'16'1,"0"3"1,0-2 179,0 7 1,0-1 11,0 6 1,-1-1-147,-4 1 1,2-1-461,-7 0 1,7-4 279,-2 0 1,2-5-341,-2 5 1,4-12 122,-4 2 350,4-9 0,-6 1 0,-1-6 0</inkml:trace>
  <inkml:trace contextRef="#ctx0" brushRef="#br0">9697 3042 8136,'0'16'337,"0"3"0,0 3-26,0 7 0,0-1 31,0 0 1,0 6-103,0-1 0,5 5 103,-1-5 0,6-6-88,-5-8 0,6-3-175,-2-2 1,9-6 121,1-4 0,7-5-150,3-9 0,6-1-299,7-12 0,1 0-1149,0 0 1283,-1-4 0,1-2 0,-1-7 0</inkml:trace>
  <inkml:trace contextRef="#ctx0" brushRef="#br0">18213 3497 8248,'-14'-22'-255,"0"3"0,1 8 102,4 2 0,1 1 1637,3-2-440,4 4-418,-6 6-327,7 0 0,5 6-32,0 4 1,6 2-144,-2 3 0,4-3 116,1-2 0,0 2-775,1-2 0,5-2-80,4 1 0,-2-6-430,2 2 1,-7-3 1044,2-2 0,-3 0 0,-2 0 0</inkml:trace>
  <inkml:trace contextRef="#ctx0" brushRef="#br0">18156 3725 8248,'-7'9'215,"2"1"81,-3-1 0,13-1 149,-1-3 1,9-5-140,6-5 0,9-1-312,10-4 1,13-2 133,1 2 1,5-1-819,-10 2 0,-2 2 443,-12 7 0,-2 0 247,-12 0 0,0 7 0,-5 0 0</inkml:trace>
  <inkml:trace contextRef="#ctx0" brushRef="#br0">18412 3440 8248,'23'-6'-475,"3"4"332,-2-2 0,-2 8 803,2 6 1,-2 3-142,2 1 0,-4 5-272,-6 0 1,4 4 3,-4-4 1,3 5-58,-7-5 0,-4 0 45,-1-5 0,-3 0-2,-2 1 0,-2 0-210,-3 4 0,-9-3 117,-10 3 1,-15 5-549,-9 4 1,-15 7 285,-3 8 0,30-22 1,1 0-3056,-27 22 3173,1 6 0,29-24 0,0 0 0,0 4 0,0-1 0</inkml:trace>
  <inkml:trace contextRef="#ctx0" brushRef="#br0">20517 3256 8214,'-15'-15'0,"1"6"50,0-1 1,0 6 167,0-6 1,-1 2 19,1-1-134,-6-4 0,-3 7-118,-5-4 1,0-2 112,-1 2 0,-4 2-66,0-1 0,-7 4 92,2-4 1,4 4 63,0-5 0,3 7 24,-2-1 1,3-3-59,-3 2 1,-2 1 54,2 4 1,-7 1-15,2 4 1,-3-2-146,-2 7 1,-4-1 143,0 5 0,4 1-11,5-1 0,2 6-22,-2 4 0,5 8-50,9 1 0,-1 6-47,6-1 1,0 3-3,5 2 1,-1-5-62,1 0 1,5 0 112,-1 4 0,7-1-98,-2-3 1,5 3 91,5-3 0,4-1-31,10 1 0,4-7-17,5 2 0,2-7 90,3-3 1,11-5-115,13 1 1,8-4-1,11 0 0,-2-8-166,-33-4 0,-1-1 0,31 0 152,5-2 0,-5 0-71,9 0 1,-4-5 84,-35 3 0,-1-1 1,31-8 11,5 2 1,-15-9-20,1-1 0,-4-11 108,-6 2 1,1-5-61,3 0 1,-7 1 16,8-6 0,-11 7-36,-3-3 1,-9 0 19,-10 0 1,-5 0 131,-9 1 0,-4 1-77,-6-6 0,-3 0-131,-7-4 1,-6-6 89,-12 1 0,-2 1-472,-3 8 1,-2-1-311,-3 5 1,-1 3-1526,6 7 2214,-1 4 0,6 2 0,-1 4 0,1 6 0,0 5 0</inkml:trace>
  <inkml:trace contextRef="#ctx0" brushRef="#br0">22237 3355 8198,'-6'-14'-740,"3"0"639,-7-1 0,5 3 164,-4 2 0,-1-2 47,-4 2 1,0-2 179,0-3 0,-1 6-45,1-1 0,-5 6 74,0-6 0,0 2 3,5-1 1,-5-4-135,0 4 0,0 1-137,5-2 0,-5 6 172,0-6 1,-1 5-158,1-4 1,3 6 75,-3-2 0,2 3-166,-2 2 1,1 0 1,-5 0 1,4 7-14,-5 2 1,-1 5 21,-9 5 1,3 3 4,-7 7 0,6-1 5,-1 1 1,3-1 53,2 1 1,1-1-130,3 1 1,-1-1 114,6 0 0,-2 1-19,2-1 0,4 2 29,-4 3 0,8-3-1,1 4 1,2-4 29,-1-2 1,-2 0-34,6 1 1,0-2 63,5-4 1,0 3-51,0-7 0,2 4 61,3-4 1,2 0-51,8-4 1,4-1 100,0 0 1,7-5-23,3 1 0,6-1 19,7 6 0,2-6 73,4 1 1,1-6-127,3 6 0,-3-5 5,-6 4 1,-1-4 19,1 4 1,4-6-216,1 2 1,5-3 81,0-2 0,-5 0-37,0 0 0,1 0 153,-2 0 0,-1-7 93,-8-2 1,-2-5-120,-3-5 1,-2 1 5,2-5 0,1-1-71,0-4 1,-1-2 81,-5-4 1,1 4-134,-1-3 0,-6 3 146,-3 2 1,-5-5-13,-4-1 0,-4 0-80,-6 0 1,-6 3-3,-4-7 0,-9 6-43,-4-1 0,-6-2 77,-4 2 0,-3 0-308,-7 5 0,-1 1 92,-3 3 1,-10 4-569,-10 5 0,-12 3 527,39 7 0,0 0 0,-39-1-537,12 6 1,11 0-185,8 0 1,10 0 912,5 0 0,6 0 0,8 0 0,7 0 0</inkml:trace>
  <inkml:trace contextRef="#ctx0" brushRef="#br0">24128 3341 8383,'-21'-29'-141,"-2"1"0,1 1-128,-2 3 1,0 4 378,-4 6 1,-7 1 62,-3 4 1,2-2-138,-2 6 0,5 0 105,-5 5 0,6 0 46,-1 0 1,-2 5-100,2 0 1,-2 6-8,2-2 1,2 8 18,-7 2 1,0 7-28,-5-3 0,-1 4-135,-4 2 1,4-1 106,-3 1 0,7 4-70,2 0 0,8 5 91,2-5 0,1 2-57,8-2 1,0-3-14,5 3 1,6 2-2,3-2 0,4 0 22,1-4 0,1-1-6,4 0 1,5-5-10,9-4 1,4 1-14,10-1 0,5 0 172,10-5 1,4 0-91,9 1 0,-2-1 56,2 0 1,-4 0-88,-5 0 1,-1-1 8,-4-3 0,1 2 32,9-2 1,-2-4-5,11-1 0,-1-2-154,1 2 0,-2-4 149,-7 4 1,-7-5 102,-3-5 0,-9 2-109,-4-6 0,-3 4 92,2-5 0,-3 6-82,4-6 0,-4 5 5,-2-4 1,0 1 6,1-1 0,-1-4-27,1 3 1,-1-2 109,1-2 1,-1-1-88,0 1 0,-4 0-137,0 0 0,0-2 106,4-3 0,-4 3-137,-1-3 0,-1-1 92,2 1 0,1-2-6,-6 2 0,0 3 0,-4-3 1,-1 4-8,0 0 1,-1-3 149,-4-1 0,-3 0-79,-6 4 1,0 1-45,0 0 1,-1-5 18,-4 0 0,-4 0-129,-10 5 1,3 0 71,-3-1 0,-2 1-116,2 0 0,0 5-41,5-1 0,5 2-713,-1-1-1057,7-4 1943,-3 5 0,12 0 0,2 2 0</inkml:trace>
  <inkml:trace contextRef="#ctx0" brushRef="#br0">26261 3341 7913,'-7'-14'-1042,"4"4"935,-6 1 0,4 4 326,-5-5 0,1 3-245,-5-3 0,-2-1 81,-3 6 1,3-6 138,-3 2 0,-1-2-118,1 1 1,-2-2 173,2 2 0,-3-1-53,-6 2 0,-1-2-29,1 6 0,-9 0-93,-5 5 0,-7 0 12,-8 0 1,2 6-166,3 4 0,3-1 109,6 6 1,2-4-144,3 8 1,-2-2 93,7 2 0,5-2-97,4 7 0,2 0 159,-2 4 1,-1 1-1,6-1 1,-5 2 21,5 3 0,0-1 16,5 6 0,2-5 106,2 5 0,-1-5-79,6 5 0,2-5 21,8 5 1,4-7-23,10 3 1,5-4-34,9-2 0,4-4-18,5-1 0,6-5 2,-1 1 0,8 1-33,2-1 1,2-4-252,7-6 0,0 0 250,5 6 1,-6-3 27,-3-2 0,-10-4 98,-5-6 1,-2 0-96,-3 0 0,1-1 158,0-4 0,-6-3-175,1-6 0,-4-1 14,3 1 1,-5-5-4,1 0 1,-4-11 129,-6 2 0,-2-8-355,-7 2 0,-1-5 130,-4 1 1,-4-3-395,-10-2 0,-3-1 155,-6-3 1,0 2-484,0-2 0,-7-2 767,-3 2 0,-2-1 0,-3 6 0</inkml:trace>
  <inkml:trace contextRef="#ctx0" brushRef="#br0">20318 2587 8049,'-8'-14'0,"-5"0"70,4 0 0,1 1 161,-2 4 1,1-4 198,-5 4 0,-1-4-123,1-1 0,0 6-54,0 3 1,-1 3-52,1 2 0,0 0-89,0 0 1,0 7 72,-1 2 0,1 9 14,0 1 0,1 6-169,4-1 0,-2 7 45,6 2 1,-1 5-40,1-5 0,3 5 55,-2-5 0,4 1-95,4-6 1,0-6 15,5-3 0,2-3-57,8-2 1,3-6-60,7-3 1,-1-5-250,0-5 1,6-8-86,-1-6 0,0-7 170,-5-3 1,1-1-97,-1-8 0,-6 0 48,-3-4 1,-4 4 350,-6 0 0,2 8-107,-6 1 1,0 3 60,-5 7 1,0 4 82,0 6 0,-7 6 241,-2-2 0,1 11 172,-2 9 1,1 7-198,-5 11 1,1 2-50,4 3 1,1 3-93,3-4 0,3-2-336,-2-2 1,8-9-338,6-5 0,2-3 525,3-2 0,-1 0 0,0 1 0</inkml:trace>
  <inkml:trace contextRef="#ctx0" brushRef="#br0">20574 2715 7940,'0'10'0,"0"-1"0,0 1 291,0 4 1,0 7 246,0 2 1,0-1 282,0 2 1,0 0-577,0 4 1,0-6-392,0-3 0,0 2 146,0-2 0,0 0 0,0-5 0</inkml:trace>
  <inkml:trace contextRef="#ctx0" brushRef="#br0">22166 2502 7809,'-14'-8'0,"-1"-3"239,1 6 1,0 1-19,0 4 0,-2 0-112,-3 0 0,2 3 65,-7 6 1,5 2-62,-5 13 0,7 0 96,-2 4 1,3 7 21,2 3 1,0 1-29,0-1 1,6-3-1,3-7 1,3-1-290,2-3 104,0-3 1,7-9-258,2-2 0,-1-4 130,2-6 0,1-2-194,8-2 0,-4-9 11,4-6 1,2-6-147,-2 1 0,4-3 129,-4-1 0,5-5-32,-5-1 0,0 0 19,-5 1 1,0 2 60,1-2 1,-6 5 321,1 4-212,-7 4 681,3 5 0,-6 11-167,0 8 0,-6 7 47,-4 18 0,-1-2 294,2 11 1,-2 0-236,6 4 0,0-1-495,5-3 1,0-3 148,0-7 0,3-5-901,7-5 1,-1-2 448,10-1 1,-3-8-1145,-2-2 1473,1-3 0,5-9 0,2 0 0</inkml:trace>
  <inkml:trace contextRef="#ctx0" brushRef="#br0">22308 2687 7827,'8'6'-38,"5"2"18,-4 6 1,4-4 1165,1-1-702,0 1 0,0 4-156,1 0 1,-6 0-80,1 1 1,-7-1 35,1 0 0,-2 2-72,-2 3 0,-2-2-72,-2 7 0,-4-5 22,-6 5 0,1-7-206,3 2 1,-2-3-440,2-2 341,4-6-138,-7 4 213,12-10 1,1 3 125,9-10 1,4 3-14,1-2 0,0-3 30,1 3 0,5-1-223,4 5 1,-2 0-567,2 0 752,6 6 0,6 2 0,7 6 0</inkml:trace>
  <inkml:trace contextRef="#ctx0" brushRef="#br0">24355 2488 7879,'-7'-14'0,"-6"4"-3,3 1 1,-2 6 176,-2-2 0,-5 3-4,0 2 0,-5 2 67,5 3 1,-5 4 13,5 10 1,-6 3 150,1 7 0,-1 5-130,1 4 1,-1 3 63,6 2 0,0 0-108,5-1 0,5-1-188,-1-3 1,7-5 128,-2-9 1,10-3-322,4-7 1,6-2-75,4-2 1,3-5-227,6-10 1,1-3 234,-1-6 1,0-7-126,1-2 1,-5-9-333,-1-1 1,-4-7 236,5 2 0,-7-1 12,2 1 1,-3-1 76,-2 5 1,-6 6 438,-3 4 1,1 7 306,-1-2 50,0 9 1,-7 6-241,-3 8 1,2 11 170,-6 8 1,1 10 278,-2 5 1,-1 3-228,7 2 1,-6 0-293,5-1 1,1-5-253,4-4 0,1-9-446,4-5 0,-2-4 381,7 0-633,-1-8 1,5 5 31,0-8 779,1 1 0,-7-11 0,-2-2 0</inkml:trace>
  <inkml:trace contextRef="#ctx0" brushRef="#br0">24455 2786 7879,'14'7'36,"0"1"1,-1 1 641,-3 1 1,-4-6-265,-6 6 1,0-5-178,0 4 0,-2 1-157,-2 4 1,0 0-223,-5 0 0,-1-4-223,-4-1 273,0 1-64,0 4 1,6-5-220,3 1 316,4-7 1,7 3 48,3-6 0,-1 2 1,2 3 0,-1-4 18,5 4 1,5-2 107,0 2 1,-4-4 436,-6 4-139,0 3-166,-1 0 1,-1 6-18,-7 0 1,-2-4-52,-3-1 1,-7 1-211,-7 4 0,-5-5-277,5 1 1,-5-7-1575,5 2 1880,1-4 0,-3-1 0,-1 0 0</inkml:trace>
  <inkml:trace contextRef="#ctx0" brushRef="#br0">25749 2602 7821,'-10'-15'0,"1"1"0,-1 5 0,-4-1 0,5 7 691,-1-2 1,1 8-282,-6 2 1,0 11-109,-4-2 0,3 10-299,-3 0 0,-2 2 77,2 3 0,1-1 198,3 1 1,6-1-104,-1 1 1,2-3-16,-1-2 1,3 1-50,6-6 0,0 0-163,0-4 1,1-3-86,4-2-86,3 2 0,8-10 29,3 3 0,-2-10-139,7-5 0,-1-4 20,6-5 0,4-8 28,0-6 0,5-6-198,-5 1 0,-1-2 214,-8 2 0,1-1 116,-6 6 0,-2 0 167,-7 4 1,-4 7 670,-6 3-149,0 10 0,-2 4-94,-2 10 0,-6 4-29,-9 10 0,3 9-110,-3 10 1,-1 3 115,1 2 1,2-2-238,7-3 1,-1 2-374,6-7 0,1 3-123,4-7 0,1-4-501,4-11 1,4 0 242,10 0 1,-3-6-385,3-3 0,3-6 4,2-9 952,-4 1 0,7-18 0,-5 5 0</inkml:trace>
  <inkml:trace contextRef="#ctx0" brushRef="#br0">26005 2701 7821,'0'-14'0,"0"6"670,0 2 1,0 7-206,0 4 1,-5 8 61,0 6 1,-1 1-233,1-1 1,2-2-259,-6 7 0,5-6 87,0 0 1,2-2-192,2-1 1,2-6 24,2 0 1,4-5 150,6 0 1,1-2-575,-1-2 1,5 0 212,0 0 1,5 0-452,-6 0 0,8 0 168,-3 0 0,0-2-24,0-2 0,-1 2 126,2-3 1,-8 4 432,-7 1 0,-5-2 0,0-3 0,-8 4 0,-4-5 0</inkml:trace>
  <inkml:trace contextRef="#ctx0" brushRef="#br0">26161 2843 7821,'-8'-14'-1305,"-3"5"1118,6-1 1180,1 1-371,4 1 114,0 1-356,0 7 1,4 7 47,1 2-321,0 10 1,-5 3-72,0 7 0,-2 5-1023,-2 4 518,-4 3 336,-7 15 0,1-4 0,0 11 0</inkml:trace>
  <inkml:trace contextRef="#ctx0" brushRef="#br0">21057 753 8049,'-8'-6'304,"-5"5"660,12-6-543,-6 7 0,7 3-147,0 7 0,5 7 72,0 16 1,0 10-101,-5 9 0,0 10-28,0 4 1,-7-1-146,-2 1 1,-2 1 12,1 4 0,-1 0-78,7 0 0,-6-6-173,5-4 1,1-10-114,4-9 0,1-5-367,4-9 0,-2-10 86,7-4 0,-6-9 226,6-1 1,-5-10-947,4-8 1279,-6-7 0,10-20 0,-5-3 0</inkml:trace>
  <inkml:trace contextRef="#ctx0" brushRef="#br0">20872 924 8049,'16'-19'-121,"3"0"0,8-5 331,6 6 0,8-1 373,2 4 1,-2 3-412,1 2 0,-1 4 26,-7 6 0,-1 1-267,-5 4 0,-6 8 78,-3 6 1,-9 6-81,-6-1 0,-2 3 36,-2 1 1,-2 1 108,-2-1 0,-6 0-22,-9 1 0,-3-1-24,-6 1 1,-1-2-14,1-4 1,-5 2 39,0-6 0,-2 0-158,2-4 1,3-7 98,-4-4 1,6-2-1180,4-2 647,10 0 536,8-6 0,12-9 0,2-7 0</inkml:trace>
  <inkml:trace contextRef="#ctx0" brushRef="#br0">21853 682 8206,'-14'8'478,"0"-3"0,-5 3-332,0 1 1,-2 6 101,2 4 1,2-2 95,-7 7 1,2 6 404,-2 8 1,-2 3 139,2 1-520,3 1 0,1 7 325,6 7 0,-1 0-398,1 5 0,6-1-148,3-4 1,7 6 42,8-10 0,7-3-1226,16-12 0,3-5 367,7-9 668,6-4 0,2-12 0,5-3 0,1-3 0,0-2 0</inkml:trace>
  <inkml:trace contextRef="#ctx0" brushRef="#br0">27896 2929 7674,'4'9'907,"1"1"0,0 4-507,-5 5 1,0 6 19,0-1-361,0 3 0,0-4 149,0 1 0,0 4-70,0 6 1,0-3 65,0-7 1,0 1-25,0-6 1,1 5 16,4-5 0,-3-5-39,3-5 1,2-4 46,3 5 0,-2-7-8,1 1 0,5-4-130,5-4 1,7-9 96,-3-6 0,6-8-141,4-1 0,-3-5-27,3-5 0,2-5-116,-2 0 0,-1-1-84,-9-8 0,3 5-254,-7-5 0,-5 1 10,-5-1 1,-5 3-341,0 6 0,-2 4 788,-2 6 0,-6 0 0,-2 10 0</inkml:trace>
  <inkml:trace contextRef="#ctx0" brushRef="#br0">21882 1024 8010,'1'-15'7,"4"1"0,-4 5 519,4-1 1,2 5-106,-3-4 1,7 4-217,-1-4 0,2 6-209,3-2 0,-1 3 81,0 2 1,7 0 79,2 0 0,-1 7 37,2 2 1,-7 8-47,2 2 1,-3 11-45,-2-1 1,-6 2-148,-3-2 1,-3-1 55,-2 1 1,-7-1-129,-2 1 1,1-3 50,-1-2 0,4-3 125,-5-7 1,7 0 124,-2 0 1,4-4-99,1-1 98,0-6 1,1 2-26,4-10 1,5-2 165,9-8 0,-2 0-201,7-4 1,4-5-209,5-9 1,-4 3-427,-6-3 0,-5 3 276,1 1 0,-5-4-602,-5 0 1,-2 1 361,-7 8 1,0-2-230,0 2 1,0-3 700,0-1 0,-7-1 0,0 1 0</inkml:trace>
  <inkml:trace contextRef="#ctx0" brushRef="#br0">22479 626 7946,'8'1'628,"-4"4"0,-2 4-173,-2 10 1,0 10-56,0 9 1,-2 6-119,-2 8 1,0 5 127,-5 9 1,-1 4-559,-4-4 0,5 2 204,-1-2 0,6-3-270,-6-6 1,7-6 265,-2-4 0,4-9-424,1-5 1,0-9 89,0-5 282,0-10 0,6-2 0,2-7 0</inkml:trace>
  <inkml:trace contextRef="#ctx0" brushRef="#br0">23261 782 8157,'-21'-5'0,"-3"0"0,4-1 142,1 1 0,2 4 288,-2-4 0,3 5 175,-3 5 0,3-2-185,2 6 0,1 7-154,4 8 1,-2 3 5,6 1 1,-5 7-16,6 3 1,-6 3-77,5 2 1,-4-1-92,4 1 0,1-2 85,4-3 1,0-3-175,0-7 0,0-6-225,0-3 1,1-8 128,4-1 0,3-7-215,6 2 0,0-12 105,0-7 1,5-8-402,0-11 0,7-4 4,-3-5 0,4-2-197,2-4 0,2-1 381,-2-3 1,1 5 31,-11 9 1,-5 5 1097,-5 9-583,-6 3 602,4 13 1,-9 10-416,-3 12 0,-2 13 272,-8 11 0,1-2-170,0 2 0,0-5-103,-1 5 0,8-6-924,2 1 0,3-4 359,2-6 0,5-1 250,0-3 0,12-3 0,-1 5 0</inkml:trace>
  <inkml:trace contextRef="#ctx0" brushRef="#br0">23417 1152 8157,'8'14'1071,"-3"0"0,-4 0-541,-1 0 0,0 7-453,0 3 0,-1-4-613,-4-1-1546,3 3 2082,-4-6 0,12 5 0,2-7 0</inkml:trace>
  <inkml:trace contextRef="#ctx0" brushRef="#br0">23716 1180 8053,'-10'14'791,"1"0"0,1 5-302,-2 0 1,-2 7-583,2-3 1,-2 4 105,-3 2 0,7-3-815,4-2 802,2-3 0,2-7 0,0 0 0</inkml:trace>
  <inkml:trace contextRef="#ctx0" brushRef="#br0">24114 995 8030,'14'-27'0,"0"4"0,-4-3-148,-1 7 0,-6-4 83,2 4 1,-3 5 621,-2 4 1,-2 2-171,-3-1 0,2 2-192,-6 7 0,-1 0 0,-4 0 0,0 7 24,0 2 0,-1 5-77,1 5 1,0 3 41,0 7 1,-1-1-24,1 1 0,0-1 8,0 1 0,0-1-190,-1 0 0,6-4 90,-1 0 1,7-7-54,-2 2 1,4-3 5,1-2 1,1-6-160,4-3 0,5-4-49,9-1 1,-2-1 83,7-4 1,-2-8-290,2-6 0,2-6 130,-2 2 1,-2-9-258,2-1 1,-7-2 167,2 2 0,-3 3 30,-2-3 0,0 4 23,1 6 227,-7-4 814,-2 11-596,-6 2 1,0 20 448,0 13 0,-2 6-255,-2 4 1,0 5 181,-5 4 1,6-3-342,-2-2 0,-1-3-397,1-1 0,0-2-283,5-4 1,5-2 318,0-7 1,6-1 177,-2-4 0,4-3 0,1-6 0</inkml:trace>
  <inkml:trace contextRef="#ctx0" brushRef="#br0">24370 995 8030,'8'6'236,"3"2"190,-7 7 1,7-6-138,-1 1 0,-2-1 76,1 5 0,1 0-169,4 1 0,-6-1-95,-3 0 0,-4 0-123,-1 1 1,-6-1 114,-4 0 0,-2 0-255,-2 0 1,-1-4 106,1-1 0,1-4-256,4 5-68,3-7 126,6 3 155,0-6 1,6 0 70,3 0 1,9 0-262,1 0 0,6-2 75,-1-2 1,7 1 212,3-7 0,-1 1 0,-5-6 0</inkml:trace>
  <inkml:trace contextRef="#ctx0" brushRef="#br0">24967 1123 7985,'-5'10'-416,"0"-1"212,1-6 0,-1 10 378,0-4 0,-4 6 618,4 3 0,-6-2-1005,1 3 0,2 2 93,-1-2 0,1 0-279,-1-5 1,2 0 398,7 0 0,-6-6 0,-2-1 0</inkml:trace>
  <inkml:trace contextRef="#ctx0" brushRef="#br0">25336 867 7985,'0'-20'0,"0"4"0,0-3 0,-1 5 374,-4 4 1,-3 4-91,-6 6 0,-5 0-95,0 0 1,-5 11 22,5 3 0,-4 11 14,4 4 0,-3-1-59,7 5 1,-2 2 57,8-2 1,2 1-113,3-6 1,2-1 10,2-3 0,2 1-299,2-6 0,4-5 2,6-5 1,1-5-56,-1 0 1,5-2 52,0-2 1,6-6-92,-1-4 1,-2-9-53,2-4 1,-7 0 79,2 0 0,1-3-6,-1-7 1,0-1 57,-4-4 1,4-2-111,-1 7 0,-3-5 187,-6 5 0,-4 4 303,4 6 1062,-5 5-1004,2-2 0,-6 14 286,0 6-287,0 12 1,-6 10 195,-4 7 0,2 5-9,-1 4 1,4 2-426,-5-2 0,7 1-294,-1-6 1,-3 1-399,3-6 1,-1-4 67,5-1 1,1-7 610,4-2 0,3 1 0,6-7 0</inkml:trace>
  <inkml:trace contextRef="#ctx0" brushRef="#br0">25507 938 7985,'10'2'-190,"-1"3"1,-4-2 47,4 6 0,-4-1 850,4 2 0,-5 2-372,0-2 1,3 2-404,-3 3 1,1-1 105,-5 0 1,-5 0-118,1 0 0,-3-4-126,3-1 0,2-4-38,-3 5-130,4-7-18,1 3 357,0 0 23,0-4 1,6 4 146,4-6 0,-3 0-62,3 0 190,-1 0-24,6 0 0,-6 5-65,1 0 0,-7 1-50,1-1 1,-8-2-40,-6 6 0,-2-1-539,-3 2 0,-4 2 452,0-2 0,-6 3 0,3 1 0</inkml:trace>
  <inkml:trace contextRef="#ctx0" brushRef="#br0">26190 1066 7936,'0'10'359,"0"-1"1,-2 5-269,-3 5 1,-1 5-93,-4-5 1,-2 0-465,2-5 1,2 2 220,-1 3 1,6-8-313,-2 3 30,-3-9 526,7 1 0,-6-6 0,7 0 0</inkml:trace>
  <inkml:trace contextRef="#ctx0" brushRef="#br0">26403 853 7936,'8'-27'109,"-4"3"1,-2-1 426,-2 6 1,0 0-118,0 5 1,-6 6-138,-4 3 0,-4 4-62,-5 1 1,2 11-122,-7 3 0,2 10 28,-2-1 0,-1 11 15,6 4 1,-3 3 154,8 1-286,-4-5 16,17 4 1,-6-13-218,7 1 1,0-3 133,0-7 0,7-1-120,2-9 0,10-2 79,5-7 1,3-2-204,1-3 0,0-3-39,1-6 1,-1-5-3,1 0 1,-2-6 31,-4 1 1,4 2-41,-3-2 0,-4 1 126,-1-6 0,-3 2-182,-2 4 450,1-4 0,-7 11-89,-4-3 1089,-2 10-648,-2 2 1,-5 18 73,0 4 1,-6 13-227,2 0 0,-4 6-116,-1-1 0,1-5-368,4 1 0,3-2 130,6-9 109,0 1 0,6 2 0,2 1 0</inkml:trace>
  <inkml:trace contextRef="#ctx0" brushRef="#br0">26744 867 7936,'0'14'0,"-6"1"0,-4-1 0,2 5 0,-1 0 0,-1 4 0,-4-4 0,5 0 0,-1-4 0,7-1 272,-2 0 1,4-5 600,1 1-790,0-7 1,6 3-138,4-6 1,7 0-91,2 0 0,6-4-186,-1-1 0,3-5 94,1 6 0,5-6-84,0 6 1,1-6-577,-6 5 896,-6-6 0,5 3 0,-5-6 0</inkml:trace>
  <inkml:trace contextRef="#ctx0" brushRef="#br0">26787 981 7936,'8'6'38,"3"2"74,-7 6 0,3 2 80,-3 3 0,-2-2-140,3 7 1,-5-5-279,-5 5 0,2-7 186,-7 2 0,6 0-876,-6-5 585,7 4 331,-10-17 0,12 12 0,-6-5 0</inkml:trace>
  <inkml:trace contextRef="#ctx0" brushRef="#br0">27099 597 7936,'29'6'0,"-5"2"503,-1 7 0,-5 5-75,1 4 0,3 4 142,1 5 1,-2 13-237,-2 6 0,-10 7-222,-4-7 0,-3-2 173,-2 3 1,-3-8 13,-7 3 1,-7 2 68,-16 2 1,-12 5-417,18-26 0,-3 0 0,-3 1 1,-3-1-173,-4 2 0,-1 0 0,3 1 1,-1-1 219,1-5 0,0 1 0,1 3 0,0 0 0,1-4 0,-1-2 0,2-1 0,-1-1 0,-32 19 0</inkml:trace>
  <inkml:trace contextRef="#ctx0" brushRef="#br1">22891 1464 12936,'8'0'367,"0"2"-493,-3 3 0,-4 3-269,4 6 0,-4 5 504,-1 0 0,0 6-80,0-1 0,0 2 138,0 3 0,5-2-90,0-4 0,4 3-82,-4-7 0,5 0-121,-6-5 1,6 0-54,-5 0 0,6-6 358,-2-3 1,4 1 73,1-1 0,0-2-11,0-8 0,5-1-2,0-3 1,8-4-45,2 3 0,1-1 76,8 2 1,-1-2-5,6 6 0,0 0-63,-1 5 1,-4 0-280,0 0 1,-1 0 206,0 0 0,0 0-73,-4 0 0,-3 0-59,3 0 0,-1 0 6,1 0 1,3 0-69,7 0 0,1-4-56,4-1 1,-4 0-161,3 5 1,-7 0 22,-2 0 1,-2 2 204,2 3 0,-2-4 262,-3 4 1,-3-2 338,4 2 1,3-4-393,6 4 0,6-3-94,8-2 0,5 0-195,-1 0 0,1 0 133,-5 0 1,0 0 64,-1 0 0,-3 0 29,-1 0 0,-5 0 0,5 0 0,-4 0-66,4 0 1,-2 0 21,2 0 0,-1 0-161,-4 0 1,-7 4 99,2 1 0,-2 0-99,3-5 0,1 0 87,3 0 1,4-2 31,6-2 0,0 2-5,-1-3 0,-3-1-4,-1 1 1,-11 0-38,1 5 0,-8 0 59,-1 0 1,-8 0-48,-1 0 1,-1 0 47,6 0 1,-1 0-53,1 0 0,4 0-21,0 0 1,0-1-9,-4-4 1,4 4 28,0-4 0,0 2-9,-4-2 0,-6 3 85,1-2 0,-2-3-58,2 2 1,-4-1 228,-5 1 1,4 4-127,0-4 1,1-1-45,-1 1 1,5 0-109,9 5 1,8-1-159,6-4 0,-4 3 168,-5-2 0,-8 2 21,-2 2 1,-1-1 179,-8-4 0,0 3-234,-5-3 490,1 4 49,-1 1-156,-6-6 0,-2 2-145,-6-5 0,0 4 50,0-4 1,0 4-78,0-4 0,2 4-15,2-5 1,-2 6-244,3-6 0,3 1 141,1-6 0,-1 1-228,1 0 0,-1 0 71,2 0 0,1-1-202,-6 1 0,4-5-253,-4 0 0,0 0-302,-5 5 1,0 5 263,0-1 635,-7 7 0,-7-3 0,-8 6 0</inkml:trace>
  <inkml:trace contextRef="#ctx0" brushRef="#br1">29403 4009 8055,'28'-22'0,"1"0"-313,-1 3 1,-4 1 412,-1-5 1,1 4 630,5-5 1,-3 5-341,-2-5 0,3 2-147,-3-1 0,-2-4-28,1 3 1,1-3-15,5-1 0,-3-5-110,-2-1 0,8-5 72,-4 1 1,9-3-15,-4-2-252,6-6 0,-9-1 179,3-7 1,-3 5-187,-1 0 0,-1 4 113,1-4 0,-7 5 80,-3-5 0,-3 6 152,-2-1 0,-5 1-8,1-2 1,-7 3-27,2-8 0,-4 11-123,-1-6 1,-6 7 6,-4-6 0,-2 3-265,-2 1 0,-1 0 102,1 1 0,0-7-109,0-3 1,-1-4 50,1-1 0,5 7 175,-1 3 1,-1 4-29,-8 5 0,0 3 294,-9 7 1,1 4-290,-11 0 0,-6 7 47,-8-2 1,1 3-227,-1 2 1,0 0 146,-5 0 0,-6-1-383,-3 1 0,-4 0 327,-1 0 0,3 0 21,-3-1 1,9 1 27,-4 0 1,-2-2-8,-3-3 1,-6 5 41,34 7 1,0 0-1,-1 0 1,0 1 71,1 4 0,0-1 1,3-1-1,0-1 83,-26 0 1,1 0-258,3 5 0,8 0-372,-2 0 0,10 0 215,3 0 1,7 5-870,7 0-245,7 0 279,8 1 1,17-6 1209,16 0 1,3-13 0,13-9 0</inkml:trace>
  <inkml:trace contextRef="#ctx0" brushRef="#br1">28479 1166 8328,'-15'0'0,"1"0"0,0 0 196,0 0 0,-2 1-101,-3 4 1,-3 3 176,-7 6 0,-12 2 14,-6 3 0,-8 8-116,-7 6 1,4 8-345,-4 2 1,5 6 440,5 8 1,3-1-283,6 1 0,13-6 130,7-4 0,12-9-81,6-5 0,11-4 62,8-6 1,13-2-145,11-7 0,5 0-114,4 1 1,12-6-92,12 1 1,-31-6-1,0 1 253,3 2 0,0 0 0,1-1 0,0-1 0,-3 2 0,-1 0 0,1 2 0,1 0 0</inkml:trace>
  <inkml:trace contextRef="#ctx0" brushRef="#br0">20559 1294 8299,'0'-8'404,"0"1"1,-4 6 0,-3-2-245,-1-2 1,-1 0 64,-5 5 1,-1-4-229,1-1 0,0 0 107,0 5 0,-5-5 91,0 1 0,-5-6-141,5 5 0,-6-4 28,1 4 0,-3-1-1,-1 1-112,0 3 122,-1-4 1,-6 6-155,-3 0 1,2 0 49,-2 0 0,3 2 30,-7 2 0,1 0-14,-11 5 0,-2-4-110,-8 4 1,-3 1-290,-6 4 0,0-1 400,0-4 0,5 9-30,-1-4 1,0 3 18,-9-3 1,-3 1 66,36-9 0,0 2 1,4 1-1,-1 2-54,-35 13 1,0 0-2,38-10 1,-1 0 0,-2-1 0,-1-1-23,-4 5 1,0 0 0,-1 0 0,0 0-2,-1 0 0,0 0 0,1 0 0,1 0 6,5 0 0,0-1 0,-4 0 0,-1 0-215,3 3 0,-1 0 0,-2-3 0,0 0 250,0 0 1,0 1 0,2-2 0,-1 1-30,-1 1 0,0-1 1,3-1-1,0 0 86,0 2 0,-1 0 0,1 1 0,0 0-24,-5 1 0,0 0 0,1 1 1,2 1-19,-4 0 1,1 1 0,2-1 0,1 0 2,-1 1 0,0-1 0,0 1 0,0 0 9,-2 2 1,-1 0 0,-2-2 0,-2 1-39,-7 3 0,-1 0 0,8-2 1,0 0-331,0 1 1,0 2-1,-3 1 1,-1 1 197,-3 1 0,0 1-1116,-4 3 1,1 0 1234,1-1 0,0-1 1,1 3-1,0 0-93,3-2 1,0 0 89,-2 0 0,-2-3-120,4-4 1,-1-1 0,1 2 0,0 1 168,5-2 0,0 0 1,3-1-1,2 1-19,-1 0 0,1 0 0,-2 0 0,0 0 124,-1 2 0,0 1 0,0-1 0,1 1-58,6-1 0,1 1 0,-3-3 1,1 0 42,4 0 0,0 0 1,-3-2-1,0-1-96,-2 3 1,0 0 6,2-3 1,-1 0 4,-5 4 0,0 1 0,6-3 0,1 1-63,-1 2 0,1 1 0,-2 0 0,1 0 30,0 2 0,1 0 0,-1-4 0,-1 0-90,-4 1 0,1 0 1,4-1-1,1-1 57,1 0 0,1 0 0,1-2 0,2 1 155,-24 17 0,-7-4-67,1 0 1,2-2 104,-1 2 1,8-3 9,1-6 0,8-3 989,11-2 0,5-3-1034,9-7 0,4-2 489,5-2 1,7-2-541,4-3 458,2-4-1638,2 5 451,0-6-2932,0 0 2746,0-6 823,0 5 0,0-18 0,0 3 0</inkml:trace>
  <inkml:trace contextRef="#ctx0" brushRef="#br0">12882 4137 8853,'-7'14'708,"-1"2"-232,-6 3 0,-2 5-142,-2 9 1,0 5-26,-6 9 1,1 4-213,-6 6-1473,-5-1 1632,4 1-188,-5 0 1,8-8 290,3-6-343,4-7 0,7-9 64,4-3 137,-4 2 1,19-11 336,4-1-482,9-6 721,15-8 0,11-2-405,12-3-452,12-2 0,-21-3 0,2-1-1371,6-1 1,2 0 1434,-3 2 0,0 0 0,6-3 0,0-1 0,-2 2 0,0 0 0,5-1 0,0-1 0</inkml:trace>
  <inkml:trace contextRef="#ctx0" brushRef="#br0">10948 5857 8455,'0'-14'0,"0"0"0,0 4 81,0 1 213,0 6-3,0-4-85,0 7 81,0 0-166,6 0-135,2 0 0,11 0 121,0 0 1,0 2-7,-5 3 0,5 3-15,0 6 0,0 2-30,-5 2 0,1 5-32,-1 5 27,-6 0 35,-2 1 0,-1 6-167,0 3 166,-1 3-16,-4 1 0,0 7 21,0 3 1,-1 7-90,-4 7 0,-1-1-264,-4 6 0,-2-6 354,2-8 0,-3 0-4,-1-1 1,5-5-31,-1-4-4,1-9-21,1-3 0,-3-8-268,6-3-48,-6 2-139,10-10-627,-12-2 551,5-1 0,-6-13-694,0 0 1255,6 0 1,-11-19-1,3 3 1</inkml:trace>
  <inkml:trace contextRef="#ctx0" brushRef="#br0">10834 6710 8422,'5'10'0,"0"-1"0,1 1 512,-1 4 45,-4 6-421,12-4 1,-10 16 799,7-4-378,-7 4-117,3 2 1,-1-3 78,0 2 1,4-2-198,-4 2 1,6-7 19,-2 2 0,-1-9-76,2 0 0,-1-8 1,6-1 0,-1-7-70,0 1-68,7-15 54,7-4 0,8-22-756,7-5 1,4-7-194,1-8 0,-22 24 0,1-1-572,0 2 1,-1-2 1336,-2-2 0,1-1 0,2 2 0,1-1 0,-2-2 0,0-1 0,1 1 0,1 2 0,1 1 0,-1 0 0</inkml:trace>
  <inkml:trace contextRef="#ctx0" brushRef="#br0">8488 8956 9037,'0'-8'1631,"0"2"-1479,0 6 0,2 0 305,3 0-228,-4 0 0,10 2-19,-6 2 0,1 0-86,-1 5 1,-3 1 109,3 4 0,1 2-255,-1 3-120,-1-10 212,-4 10 0,0-11-144,0 6 0,5-4 291,0-1-121,0-6 0,-4 8 200,4-6-214,-4 0 77,6-5 282,-7 0-292,6 0 44,-4 6 218,10-4-304,-4 4 0,6-6-11,1 0 0,-1 0 8,0 0 1,0 0-11,0 0 0,1 5 111,-1-1-325,0 1 194,0-5 0,2 0-48,3 0 0,-2 0-15,7 0 1,-5 0-11,5 0 1,-2 0 28,2 0 1,1 0-20,-6 0 0,6 0-46,-1 0 0,-2 0-3,2 0 1,-5 0 10,4 0 0,-4 0-13,5 0 0,-2 5-128,2 0 175,3-1-15,-5-4 0,6 0-4,1 0 0,-1 0 6,0 0 0,-4 0-1,0 0 0,-5 2 64,5 3 1,-6-4 139,6 4 0,-5-3-192,5-2 1,-2 4 13,2 1 0,1 0 11,-6-5 1,5 0 57,-5 0 1,4 0 5,-4 0 1,6 0 3,-1 0 1,3 0-7,1 0 0,1 0-84,-1 0 1,2 5 15,4-1 1,-4 6-34,3-5 1,-2-1-21,2-4 1,-3 0-12,4 0 1,0 0 80,0 0 1,0 0 50,0 0-66,2 0 55,7 0 1,1 0 29,3 0 1,-1 0-38,6 0 1,0 0 17,5 0 0,-5-4-2,0-1 0,-6 0 1,2 5 0,1 0-295,-2 0-788,7 0 1032,9 0 1,2-5-83,6 1 0,0-3-83,-5 2 0,-7 4 93,-3-4 1,-2 4 49,3 1 0,0 0 1,0 0 0,0 0-33,0 0 1,-2 0 21,-3 0 1,0 0-134,-9 0 0,1 0 59,-11 0 0,0 1-1,-4 4 0,4-4-21,0 4 0,0-3-21,-4-2 1,1 0 569,3 0 1,-3 0-527,3 0 0,-1-2 124,1-3 1,-3 2-102,3-6 0,-5 1-87,-4-2 60,3 4 19,-11 0 0,8 3-23,-10-7 1,3 7-121,-7-2 92,2 4 1,-2-4-30,-1 0-15,-6 1 136,4 4 231,-7 0 586,0 0-791,0-7 25,0 6-46,0-6 1,0 6-123,0-4 0,1 3 34,4-2 0,-3 0 70,2 0-65,-2 2 40,-2-10 1,0 8 16,0-5 0,0 4-146,0-4-31,0-1 1,5-4 94,-1 0 1,3 0-149,-3-1 0,-2-4 69,3 0 0,1-1 65,-1 1 0,0 2 32,-5-7 0,4 6 32,1 0 1,0 0 203,-5-1-169,0 3 0,0-4 360,0 6-316,0-1 125,0 1 0,-5 0-94,0 0-8,1 0 1,4-1-65,0 1 0,0 0 6,0 0 0,0 4-9,0 1 1,0 4 117,0-4-9,0 5-86,0-8 11,-7 10-13,-1-4 19,-6 6 0,0 0-19,0 0 0,4 0 123,1 0-57,-1 0 0,-4 0-9,0 0-26,0 0 1,-1 0-10,1 0 1,-2 0 8,-3 0 0,4 0-52,-4 0 1,-2 0 51,2 0 1,-5 0-172,5 0 1,-6 0 126,2 0 1,-4 0-15,-2 0 1,6-5 24,-1 0 0,0 1-2,-4 4 1,1-5-3,3 0 0,-3-1 4,4 1 0,-4 4 31,-2-4 0,-1-2-25,-3 3 0,2-1-84,-7 5 0,-2-5 70,-7 1 1,1-3-10,-6 2 1,6 4 15,-1-4 0,2-1-4,3 1 0,4-1 16,0 1 1,-2 3 9,-7-2 1,1 2-19,-6 2-1026,0 0 1025,-11 0 0,9-1 22,-3-4 1,5 3-68,0-3 1,-2 4 53,7 1 0,-2-2 18,1-2 1,-2 2 2,-7-3 0,-5-1-18,1 1 0,-1 0 4,5 5 1,2-4-7,3-1 0,1 0 1,4 5 0,1 0 86,-6 0 1,-5 0-76,-5 0 0,-2 0 5,7 0 1,-3 2-72,8 3 0,3-2-8,1 6 1,2-1 13,-1 2 0,1-3-135,-6-2 0,-5-3 178,-4 3 0,4-4-37,5-1 1,4 0 240,-4 0 14,13 0-190,-9 0 1,12 0 15,-7 0 1,5 0 37,0 0 1,1 0 22,-6 0 0,5-1 449,0-4 0,5 3-527,-5-3 0,6 4-33,-1 1 0,5 0 45,4 0 0,-1 0-140,6 0 1,0 0 78,5 0 0,-1 0-9,1 0 1,0 0 14,0 0 0,0 1-1,-1 4 1,6-3 71,-1 3 77,1-4 1,-4 1-9,4 2-104,2-2 1,6 4-110,-4-6 1,4 2 74,-4 3-12,3-4-21,2 6 8,7-1 0,-4-3 9,6 7 1,-6-6 1,2 6 0,1-6 181,-1 6-171,0-1 8,-5 6 1,0-1 294,0 0-287,0 0 79,0 7 1,0 1 112,0 6 1,0 1-123,0-1 0,0-4 9,0 0 0,0-1-15,0 6 1,0-6-15,0 1 1,0-5-84,0 5 0,5-7 77,-1 2 1,1-3-474,-5-2 216,0 0 3,6 1 212,-4 5 0,11 2 0,-5 7 0</inkml:trace>
  <inkml:trace contextRef="#ctx0" brushRef="#br0">13152 7236 8363,'-22'-8'0,"-5"-3"0,3 6 125,-3 1 0,-1 10 251,-1 4 1,1 2-74,0 2-161,5 7-36,-3 1 1,10 8-188,-3 3 1,-2 4 46,2 5 1,-1 6 44,1-1 1,3 5 6,-3-5 0,8 7-161,2-2 1,5 0 11,0 5 0,4-1 168,4 10 0,4-3 154,7-1 1,10-7-109,3-12 1,13-9-26,7-5 1,2-13-41,12-12 1,6-15-13,-2-8 1,4-12-13,-13-7 0,1-10-177,-11-4 0,1-3-127,-6-2 1,-1-4 309,-3-1 1,-4 0 374,-11 6-181,-9-1-94,-1 0 1,-13 6-46,0 4-18,-13 3-236,-9 7 1,-14 4-392,-7 9 0,1 1 590,-6 9 0,-2-2 0,1 11 0,3 2 0,5 1 0</inkml:trace>
  <inkml:trace contextRef="#ctx0" brushRef="#br0">3214 12354 11633,'0'-14'-585,"0"0"1,0-1 562,0 1 0,0 5 31,0-1 0,0 1 150,0-5 288,0-1 209,0 1-303,0 6-115,0 2-129,0 6 1,4 1-278,1 4 0,6-2 131,-1 7 0,2-2-161,3 1 0,0-1 73,4-3 1,2-4 206,3 4 0,4-3-17,0-2 0,1 0 57,4 0 1,-3 0 106,-2 0 0,6 0-98,-1 0 0,6 5-5,-1-1 0,10 1-18,4-5 1,3 5 2,2-1 1,6 1-420,3-5 0,-6-1 320,2-4 1,-3 2-178,12-7 0,3 1 156,-32 2 0,1 0 0,-2-1 1,-1 1 2,0 0 1,0 0-1,38-2 38,-2-1 0,-35 6 0,0-1 67,34-10 0,-32 10 1,1 1-65,1-1 1,0 1-1,2 1 1,0 1 11,-4-3 1,-1 0 0,0 3-1,0 1-273,33-4 1,-35 2-1,1 0 254,4 1 1,0-1 0,1 1-1,0 0-59,1 2 0,1 0 1,-5-2-1,0-1 17,-2 1 0,-1-1 1,1-2-1,0 1-5,4 1 0,0 1 1,1-3-1,0 0 10,1 3 1,1 0 0,-1-3 0,0 0-5,-4 3 0,0-1 0,0-1 0,1-1 8,31 0 0,-31 2 0,-1 0 1,0 0 0,0 1 0,2 1 0,1 1 87,-3-3 1,0 1-1,0 1 1,0 0-70,33 1 0,2 0 7,-3 0 1,6 0-10,-36 0 0,0 0 0,-4 0 0,0 0-183,2 0 0,0 0 1,31 0-32,-3 0 0,0 0 60,-5 0 0,5 0 39,5 0 1,-2-4 14,-33 1 0,-1 1 0,28-3 155,-2 5 0,-6 0-220,-3 0 1,2 0 213,2 0 0,-1 0-83,7 0 0,-7 0 34,1 0 1,-2 0-75,-2 0 1,-5 0 27,0 0 0,-5 0-24,5 0 0,2 0-23,8 0 1,1-1-32,3-4 0,-4 3 61,-10-3 1,-1 4-15,-4 1 1,-3 0 39,4 0 0,2 0 11,2 0 0,5 0 21,5 0 1,-7 0 4,7 0 0,-12 0-13,7 0 0,-8 0 4,3 0 0,-4 5-12,4-1 1,6 3 11,8-3 0,1-2-4,4 3 0,-9 1 17,4-1 0,-8 4 0,-6-4 1,10 4 27,0-4 0,6 2-259,3-3 0,5-2 247,-1 3 0,-4 1 2,-4-1 1,-1 1-44,5-1 1,-30-4-1,0-1 23,2 3 0,0-1 0,1-1 0,0 0-19,-1-1 0,-1 0 0,37 1 52,-3 4 1,-3-3-1,-2 2 0,2 3 14,3-3 0,1 7 64,-37-6 0,1 0 0,30 3-23,-10 1 1,-1-4 18,2 4 0,4-1-135,10 2 0,-2 1 62,-33-9 0,-1 1 0,34 6-143,2-4 1,-3 0 105,-2-5 0,6 4-12,-37-1 0,1-1 1,0 1-1,0-1-23,39-2 0,1 1 0,-10 4 0,-3-3 77,-11 2 1,-5-2 310,0-2 0,-8 0-208,-1 0 0,-4 0 215,-10 0 1,-4 0-284,-11 0 0,-6-2 15,-3-2 0,-3 1-99,-2-7 1,-2-6 729,-3-7-734,4-4 0,-12-2 0,5 1 0</inkml:trace>
  <inkml:trace contextRef="#ctx0" brushRef="#br1">11019 10861 8351,'-6'8'534,"3"-1"-264,-7-7 0,7 1 334,-2 4-141,-3-4 0,1 6-196,-8-7 0,6 0-33,-1 0 1,6-2-115,-6-3 0,5 4 174,-4-4 1,1 2-197,-1-2 1,-4 4-12,3-4 0,-2 3-179,-2 2 1,-1 0 83,1 0 0,-2 0-158,-3 0 1,2 0 97,-7 0 0,4 0-58,-9 0 0,4 0 80,-8 0 0,0 0 43,-5 0 1,5 0 22,-10 0 0,3 0-27,-2 0 0,1 0 6,3 0 1,-5 2-43,1 3 0,-4-2-4,-11 6 0,2-6-146,-12 2 1,1 2 135,-5-3 0,6 1 42,3-5 0,9 5-15,1-1 1,4 1 248,-4-5 0,0-1-4,-5-4 1,0 2-111,0-7 0,2 6-161,3-6 0,3 7 44,6-2 1,5-1 40,0 1 1,5-1-18,-5 1 1,5 2-105,-5-7 1,0 2 92,-4-1 1,-3 1 97,-2 3 0,4 4-102,1-4 0,1 3 42,7 2 1,-3-4-92,3-1 0,1 0-93,5 5 0,-1 0 86,1 0 0,-1 0-112,1 0 0,-5 0 119,0 0 1,-5 0-23,5 0 0,-2 0 351,2 0-138,3 0-7,-5 0 1,6 0 60,1 0 1,1 5-107,3 0 0,-2-1 18,2-4 1,3 0-22,2 0 0,-1 5-29,1 0 1,-6 0-123,1-5 0,2 0 71,-2 0 0,0 1-165,-4 4 0,0 1 62,-1 4 0,1 2 52,-1-2 1,-1 3 33,-3 1 1,3 5-26,-3 0 0,3 1 48,1-1 1,3-3 102,2 3 0,-1 1 35,6-1 0,0 0-68,4-4 0,1-1 65,0 0 0,0 5-130,0 0 0,-5 0-9,0-5 1,0 5 18,5 0 0,-5 0-5,0-5 1,0 2 30,4 3 0,1-3-17,0 3 1,0-2-44,0 2 48,-1-3-27,1 4 0,1-1-36,4 0 1,-4 5 86,4-5 1,3 5 1,1-5 1,-1 6-7,1-1 1,0 2 3,5 3 0,0-5 7,0-1 1,0-1 9,0 2 1,2 1 161,2-6-177,-2 7-11,11-11 1,-7 6-118,3-7 123,4 0-44,-5 7 1,6-5 1,0 3 1,1 1-30,-1-1 0,0 2-97,0-2 0,0-4 78,1 4 0,-1 2-6,0-2 1,5 1 148,0-1 0,0-3-109,-5 3 0,5 2 159,0-2 1,5 4-103,-5-4 0,4 2 13,-4-2 1,8-2 13,2 7 1,-1-5 2,5 4 0,4-5 11,1 1 0,3-2-5,1 2 0,1-3-115,0 3 1,-6-3 56,1-2 0,-4 0-88,3 0 0,-3 0 91,4 1 1,1-1-6,8 0 1,2-1-19,4-4 0,2 4-8,-3-4 1,2 2 4,-2-1 0,-2 2 5,-2-2 1,-7 1-56,6-1 1,-6 2 57,7-2 1,7-2-61,2 1 0,1-4 26,-6 4 0,4-4-7,-4 4 0,-3-4 7,-2 5 0,-3-6-1,-1 6 0,-3-5 4,2 4 1,-1-6 7,11 2 1,-4 1 43,4-1 0,-1 0-59,1-5 1,1 0 76,-5 0 0,-1 0-35,-4 0 1,0-2 4,-1-3 1,7-2-24,3-8 0,4 6 5,0-1 0,0 6-72,-4-6 0,2 1-16,-7-6 1,4 1-8,-9 0 0,6-2 70,-6-3 1,7 3-62,8-2 1,0-3 23,0 2 0,0 0-24,0 5 0,-7 0-65,-3-1 1,1-4-136,-5 1 0,2-1 241,-7 4 1,-1-4 3,0 0 0,1 1 20,5 3-71,0 1 20,-1 0 0,-5-5 140,-4 0 58,3-6-130,-6 9 0,5-11 127,-7 3 0,-4-3-101,0-1 0,-2 0 21,2-1 0,-2 1-47,-3-1 0,-4-4 14,4 0 0,-3-2 17,-2 2 1,1-3-17,-1-7 0,-1 0 235,-4 1 1,2-1-90,-6 0 0,4 1 34,-4-1 0,0 5-166,-5 0 1,0 2-66,0-2 1,-7-3 9,-2 3 1,-5-1-177,-5 1 0,1-3 128,-5 3 0,4-8 0,-5-1 1,-1-6 154,-8 6 1,-1 0 40,-8 4 0,1 2-11,-11 3 1,-7 3-79,-7 7 0,-2 7-253,2 7 0,-4 6-124,4 8 0,-10 14 333,36-3 0,-1 2 0,-3 2 0,0 2 0,-3 3 0,1 1 0,-3 0 0,0 0 0,-3 2 0</inkml:trace>
  <inkml:trace contextRef="#ctx0" brushRef="#br1">12612 9667 8075,'0'-14'-485,"-5"0"794,0 0 580,0-1-521,5 7-111,0 2-75,0 25 1,2-2 38,3 17 0,-4 3 7,4 6 1,-2 5-109,2 4 0,-4 1-87,4-5 0,-2 4 27,2-5 1,-3 1-197,2-6 1,-2-4 94,-2 0 1,2-8-125,2-1 1,-2-3-875,3-7 486,-4 0-249,-1-11 154,0-1 0,-5-15 648,1-7 0,-7-18 0,3-11 0</inkml:trace>
  <inkml:trace contextRef="#ctx0" brushRef="#br1">12654 9568 8075,'14'0'-268,"1"0"-402,-1 0 896,0 0 0,-4 0 1262,-1 0-1261,-6 0-13,4 0-130,-7 6 0,0 2-93,0 6 0,-8 2 34,-7 3 0,0 8-131,-9 6 1,5 6 146,-5-1 1,2 3-74,-2 2 1,1-7 152,9-3-830,-4-3 364,17-7 345,-6 3 0,14-10 0,0 5 0</inkml:trace>
  <inkml:trace contextRef="#ctx0" brushRef="#br1">13067 9482 8188,'-15'15'0,"1"-1"0,0 6 5,0 4 0,-7 9-47,-3 5 0,2 14 308,-1 5 0,5 3 531,-1-3 0,8-2-620,2-3 1,6 1-362,-2-11 0,11-2-551,8-12 1,2-7 440,8-7 1,-2-6-100,2-8 0,3-7 154,-4-2 239,4-16 0,8-5 0,1-13 0</inkml:trace>
  <inkml:trace contextRef="#ctx0" brushRef="#br1">13266 9568 8165,'0'-22'231,"0"3"177,0 3 0,-7 8-58,-2 3 1,-4 5-108,-1 5 0,-7 9 246,-2 10-246,2 9-12,-6 3 1,5 9 30,-6 2 0,10 0-59,4 1 0,9-2-50,1-13 0,5-6-127,9-9 1,1-3-357,12-6 1,-4-4-608,5-10 517,0-3 262,-2-12 1,3-7-307,-6-6 1,5-5 102,-5 5 1,0-7-26,-5 2 0,0 2 57,0-2 0,-1 6 96,-3-1 0,1 10 124,-7 4 486,1 3 41,-5 8-2,0 27 1,-1 1 313,-4 23-389,3-3-140,-10 2 0,10 7-174,-3 3-705,4-3 401,1-6 1,0-8 276,0-7 0,0 0 0,0-2 0,0-7 0,0-7 0</inkml:trace>
  <inkml:trace contextRef="#ctx0" brushRef="#br1">13507 9809 8265,'10'13'-525,"-1"-4"1,-6 4 39,2-3 1,-3 2 1022,-2 2 0,0 1-70,0-1-468,0 0 0,0 0 0,0 0 0</inkml:trace>
  <inkml:trace contextRef="#ctx0" brushRef="#br1">13834 9696 8043,'-1'14'-362,"-4"0"1,2 7 452,-7 2 1,6 4 450,-6 2 0,5-1-494,-4 0 0,6-5-419,-2-5 0,3-2-175,2-2 546,0 1 0,7-1 0,1 0 0</inkml:trace>
  <inkml:trace contextRef="#ctx0" brushRef="#br1">14019 9425 8043,'0'-14'0,"0"0"412,0 0 152,0 6 1,-6 2-179,-4 6 1,-2 8-83,-3 6 0,-3 6-71,-1 9 1,0 1-1,4 3 1,6-2 19,-1 7 1,7-4-23,-1 3 0,2-5-282,2 1 1,0-4-172,0-6 1,5-2-314,-1-7 1,7-6 342,-1-3 1,3-5-110,1-5 1,0-4-185,0-10 1,0-5 138,1-9 0,0 1-568,4-6 390,-3 7 326,5-4 1,-7 2 82,0 0 1,-1-1-187,-4 6 406,4 6 108,-11 1 0,4 20 411,-6 5 0,0 14 254,0 5 1,-2 6-390,-2 4 0,2-1-335,-3 6-186,4-7-181,1 4 0,0-7-630,0 1 0,1-7 561,4-3 282,3-3 0,6-2 0,0 0 0</inkml:trace>
  <inkml:trace contextRef="#ctx0" brushRef="#br1">14275 9653 8043,'13'6'0,"-4"4"0,4 2 150,-4 3 0,-1-1 326,2 0 1,-7 0 12,2 0 0,-4 1-122,-1-1 1,0 0-105,0 0 1,0 5-98,0 0 1,-6-1-133,-4-9 1,2 4-47,-1-4 1,6-1 21,-2 2-867,3-7 663,2 3 0,7-6-518,2 0 1,6-5 191,3 1 1,-2-7-395,3 1 914,3-3 0,-6-7 0,5-2 0</inkml:trace>
  <inkml:trace contextRef="#ctx0" brushRef="#br1">14574 9653 8050,'0'-8'-827,"0"-5"713,0 12 4,0-5 74,0 6 0,-2 0-153,-3 0 0,4 1 189,-4 4 0,-3 3 0,0 6 0</inkml:trace>
  <inkml:trace contextRef="#ctx0" brushRef="#br1">14559 9681 8050,'8'-6'-430,"3"3"-25,-6-7 1,6 1 309,-1-5 0,-2 4 167,1 1 0,0 1-157,6-2 177,-7-2 33,4 10 113,-4-4 1,6 6-143,1 0 1,-6 0 69,1 0-152,-1 0 0,5-5-151,0 0 0,5-1 187,0 1 0,7-3 0,-4-6 0</inkml:trace>
  <inkml:trace contextRef="#ctx0" brushRef="#br1">14958 9468 8050,'14'0'-226,"-6"0"706,4 0 404,-10 0-708,4 6 1,-4-4-158,2 3 1,0-4-412,5-1 277,1 0 201,4-6-86,0-2 0,7-12 0,1-3 0</inkml:trace>
  <inkml:trace contextRef="#ctx0" brushRef="#br1">15441 9113 8045,'6'-21'0,"-4"-1"11,3-6 0,-4 4 115,-1 0 0,0 7 116,0-2 1,-1 3 133,-4 2 0,-2 4-33,-2 1 0,-5 6-44,0-2 1,-1 10-227,-4 4 1,4 4 71,0 1 1,-2 7 69,3 2-1,-2 6-45,11 4 1,-4-1-14,4 5 0,0 0-8,5 1 0,0 1-42,0-6 0,2-4-145,3-6 0,3-5 77,6 1 1,0-8-136,0-2 0,0-5-31,1 0 1,0-4-53,4-4 0,-3-6 82,3-9 0,3-3-113,2-6 1,-2-7-56,2-3 1,-7-3-213,2-2 0,-3 1 159,-2-1 0,-1 2 76,-4 3 0,2 3 749,-6 7 80,0-1 418,-5 7-814,0 8 0,0 16 80,0 12 1,-5 6-82,0 9 0,-4-1-190,4 1 0,-4-1-749,4 0 0,0 1 410,5-1 0,0-1 340,0-3 0,0 3 0,0-5 0</inkml:trace>
  <inkml:trace contextRef="#ctx0" brushRef="#br1">15725 8999 8456,'0'14'1061,"0"0"0,0 5-552,0 0 1,0 5-343,0-5 1,0 5 32,0-5 1,0 4-282,0-4 64,0 0 56,0-5-141,0-6 1,2-3-493,3-10 1,-4-3 211,4-6 1,1-5-153,-1 0 1,1-4 203,-1 4 0,-2 0 75,7 5 0,-6-1 405,6 1-116,-1 6 1,6 2 12,-1 6 1,-5 1 27,1 4 1,-7 8 202,2 6 1,-4 4-120,-1-4 0,0 7 27,0-3 0,0 3-655,0-3 218,0-2-438,0-7 689,0-6 0,0-8 0,0-8 0</inkml:trace>
  <inkml:trace contextRef="#ctx0" brushRef="#br1">15953 8715 8034,'14'0'234,"0"0"173,0 0 1,1 8 119,-1 6 1,0 2-137,0 7 0,-1 1 12,-4 4 0,4 1-22,-3-1 0,-4 7 43,-1 3 1,-4 5-394,-1 4 1,0 8-222,0 7 0,-5-1-269,1-4 0,-3-8 459,3-6 0,2 0 0,-4-7 0</inkml:trace>
  <inkml:trace contextRef="#ctx0" brushRef="#br1">16393 8644 7837,'0'-8'348,"2"1"267,3 7 0,-2 7-267,6 2 1,-1 10-113,2 5 0,2-2 82,-2 2 1,-2-1-96,1 6 0,1-1 39,4 1 0,0-1-74,0 0 1,1 1-112,-1-1 0,0 1 94,0-1 0,1-4-25,-1 0 1,-5-7-114,1 2 53,-1-10 167,5 4 0,-1-18-95,-3 1 0,2-14 112,-2-6 0,-2-4-100,1-5 0,-1-3-123,1-7 1,2-1 77,-6-4 1,6-7-140,-1-7 1,-4 2-183,-1 8 0,-4 10-552,-1 8 1,0 11-1860,0 4 1879,0 3 1,0 10-1369,0 6 2096,0 6 0,-6 15 0,-2 1 0</inkml:trace>
  <inkml:trace contextRef="#ctx0" brushRef="#br1">16905 8857 8972,'0'14'-1256,"0"0"1256,0 0 0,0 1 0,0-1 0</inkml:trace>
  <inkml:trace contextRef="#ctx0" brushRef="#br1">16905 9013 7925,'8'-14'-595,"5"6"1,-12 0 1207,4 3-231,3 4-25,-6-5 0,4 7-112,-6 4 0,0 3 6,0 6 1,-5 2-76,1 3 1,-3-2 33,2 7 0,4-2-163,-4 2 1,4 1-101,1-6-172,0 0 0,1-11-27,4-4 0,-2-4-222,7-4 0,-1-6 15,5-9 0,0-3-677,1-6 1136,-7-7 0,4 5 0,-4-5 0</inkml:trace>
  <inkml:trace contextRef="#ctx0" brushRef="#br1">17104 8317 7930,'8'0'113,"0"4"-57,-3 1 1,3 5 44,6-6 0,5 7 185,0-1 0,5 2 229,-5 3 0,6 4-106,-1 0 1,-2 6-236,1-1 1,1 2 1,5 3 0,-1 1 20,0 3 1,-5 0-71,-5 10 1,-2-4-125,-2 9 0,-6-4-151,-3-1 1,-5 1 110,-5 3 0,-4 5-408,-10 10 0,-9 9 97,10-31 1,-2 1-1,-6 2 1,-2 0 348,-2 5 0,-2-1 0,0 1 0,0 1 0,-5 5 0,-1 1 0,-4 0 0,-3 0 0</inkml:trace>
  <inkml:trace contextRef="#ctx0" brushRef="#br1">16706 8288 8102,'0'-9'657,"0"-1"-198,0 1-224,0 1-116,-6-5 1,4 5-35,-2-6 0,-3-2 75,3-3 0,-7-3-100,1-6 0,-1-7-113,2-3 44,-4-3-48,5-8 0,-6 3-36,0-6 1,6 3 96,3 2 1,3-1-106,2 11 1,0 2 199,0 2 0,-1 9 116,-4 5-151,3 3 17,-4 8-249,6 2 220,0 6 27,-6 0-232,4 0-30,-10 0 199,10 6 1,-6 1-12,3 2 0,-1 4 1,-3-4 0,-6 9-2,1 0 0,-2 12-197,-7-1 6,5 3 181,-2-4 1,2 0-796,4 1 355,-3-7 37,15-2 409,-4-5 0,6-7 0,0-2 0</inkml:trace>
  <inkml:trace contextRef="#ctx0" brushRef="#br1">16550 7563 8112,'14'-6'85,"2"4"7,3-3 1,-2 5 150,7 5 0,-2-2 298,2 7 1,1-1-487,-6 6 0,5-3-383,-5-2 1,-2 2 327,-8-2 0,4-4 0,-5 0 0</inkml:trace>
  <inkml:trace contextRef="#ctx0" brushRef="#br1">16109 6966 8117,'-12'-14'0,"2"0"304,4 6-116,6 1 0,1 7-5,4 0 0,8-4-6,6-1 1,7-1-152,3 1 1,1-3-214,8-6 1,-7-2-592,3-3 425,-4-3 149,-2 0 1,-6 0-104,-3 3 1,-8 8 101,-1-4 1,-7 4-431,2-3 635,-4 6 0,-7-4 0,-2 4 0</inkml:trace>
  <inkml:trace contextRef="#ctx0" brushRef="#br1">16308 6667 8165,'0'-7'-432,"0"0"1,2 7 481,3 0 0,1 8 294,3 6 1,2 4-182,-6 10 0,5 4 5,-6 10 0,1 7-133,-5 4-75,0-4 98,0 6 0,0-11-40,0 3 0,0-9 25,0-5 1,0-4-177,0-5 0,0-9 143,0-5-21,0-7 0,0 2-39,0-10 83,0-3-21,0-6 0,-5 0-228,1 0-13,-1-1 144,-1 1 1,4 0-385,-3 0 296,4-1 1,1 1-418,0 0 376,0 0 1,0-2 213,0-3 0,4 2 0,1-7 0,6 0 0,-1-4 0,2-2 0,2-3 0,1 3-113,-1-5 1,-1 13 112,-4 3 0,4 3-13,-4 2 0,4 1 222,1 4-163,0 2 0,0 7 27,1 0 1,-6 0-164,1 0 132,-7 0-20,9 0 1,-8 0-51,5 0 48,-6 0 45,4 0 0,-6 0 62,4 0-85,-4 0 1,7 0 60,-3 0-32,-3 0 1,6 0 13,-4 0 0,-2 2-24,3 3 1,-2 3 10,2 6 0,-2 6-54,6 4 40,-6-3 0,10 5 0,-10-3 11,7 5 1,-1 2 53,5 3 0,-4-3 14,-1 3 0,-1-3-23,2-1 0,1-2 7,-7-4 0,1 3 83,-5-7-88,0 0 0,-1-7 156,-4-2-159,-3-4-203,-6-6 0,-8 0-203,-7 0 0,-4 0-91,-5 0 1,-3 0 383,3 0 0,-3-6 0,-2-2 0</inkml:trace>
  <inkml:trace contextRef="#ctx0" brushRef="#br1">16180 7023 8147,'-8'-2'87,"4"-2"0,4 2 275,4-3-233,4 4 1,13 1 89,2 0 1,11 0-118,4 0 0,4-5-102,6 0 0,2-6 0,7 3 0</inkml:trace>
  <inkml:trace contextRef="#ctx0" brushRef="#br1">13052 10335 8475,'-9'0'0,"-1"0"-695,7 0 779,-9 0 167,10 0 0,-9 2 87,6 3 33,0-4-34,5 12-154,0-12 0,0 7 115,0-3 74,0-3-187,7 4 0,-4-6-14,6 0 0,-4 0-23,5 0 0,-1 0-50,5 0 1,-4 0-1,-1 0 1,1 0-100,4 0 0,0 0 84,0 0 0,1 0-128,-1 0 1,-5 0 127,1 0 0,4 0-13,5 0 1,0-6-3,-5-4 1,0 2-5,1-1 1,-1 4 29,0-4 0,2 4 18,3-5 1,-3 7-3,3-2 1,-2-1-15,2 1 1,-2 1-85,7 4 0,-7 0 4,2 0 0,2-5-4,-2 0 0,4 0 93,-4 5-168,7-6 102,-4-2 0,5-1-39,-4-1 1,3 2-10,-7-1 1,4-2 172,-4 6 1,0-4-129,-5 4 0,1-1 85,-1 1 1,0 3-24,0-2-38,1 2 0,-1 2-34,0 0 1,-5 0-5,1 0 41,-1 0-53,6 0 0,-1-2-21,0-2 0,0 0 62,0-5-55,1 6 1,-1-8 20,0 6 1,0-1 1,1 1 1,-6 3-21,1-2-17,-1 2-41,5 2 71,0 0-49,1 0 41,-1 0 0,0-5-10,0 1 1,-4-1-15,-1 5 0,1 0 0,4 0 1,0-2-19,0-2 1,5 2-6,0-3 1,2-1 21,-2 1 1,-3 0-4,3 5 0,-4-4 60,0-1-51,-1 0-1,6 5 1,-9 0 18,4 0 0,-4 0-56,3 0 0,0 0-1,0 0 1,-4 0 76,-1 0 1,1 0 1,4 0 1,0 0-14,0 0 0,1 0 3,-1 0 1,0-5 4,0 1 0,0-3-23,1 3 0,1 2 13,2-3 1,0 4-3,6 1 1,-7 0-1,2 0 0,1-5-42,-1 0 1,5 1-1,-5 4 0,2 0-28,-2 0 1,-2 0-10,7 0 1,-7-5-1,2 0 1,1-4 30,-1 4 1,7-1-59,-3 1 0,-2-1 85,-2-4 0,1 2-14,-1 3 1,0 2 31,-4-6 1,0 6 6,4-2 0,-3 2 0,3-2 0,3 3 5,2-2 1,-2-3-25,2 3 0,-1-6 18,6 5 0,-5-6-5,-1 2 0,1 1-11,4-2 0,1 1-13,-1-5 1,-4 6-68,0 3 0,-7 4-163,2 1 0,1 0 367,-1 0 0,0 0 234,-4 0 0,-1-5-56,0 0 0,-4-1-178,-1 1 1,0 3 129,6-2 1,-1-3-162,0 3 0,0-6-152,1 5 1,-1-1 54,0 1 1,0 2-194,0-6 1,-4 6 217,-1-2-405,1-3 218,4 6 1,-4-6-562,-1 4 335,1 2 121,-3-4 0,6 6-245,-3 0 42,-4-7 150,6 6 0,-8-5-371,5 6 1,-4 0 699,4 0 0,1-7 0,4-1 0</inkml:trace>
  <inkml:trace contextRef="#ctx0" brushRef="#br1">19152 4521 8584,'0'-14'-1215,"0"4"410,0 1 1375,0 5-168,0-8-81,0 10 1,6-4 39,4 6 1,2 0-168,2 0 0,1 0-40,-1 0 0,0 0 76,0 0 1,0 0-78,1 0 1,4 0 162,0 0-168,0 0-12,1 0 1,-3 0 38,7 0 1,-5 0-78,5 0 1,-2-2-11,2-2 0,1 2 18,-6-3 1,6-1-121,-1 1 1,-4 1 86,-1 4 0,2 0-125,-2 0 1,0 0 127,-5 0-27,0 6-3,0-5 1,1 10 64,-1-6-46,0 0 69,0-5 0,1 5 23,-1-1 1,5 1-63,0-5 1,4-5 12,-4 1 1,2-6-66,-2 5 1,-3-4 2,3 4 0,-4 1-15,0 4 1,-1 0 50,0 0 0,0 0-311,0 0 287,1 0-101,5 0 0,-7 1-11,6 4 1,-7 1 20,7 4 0,-1-2-15,1-4 0,-2-2 41,7 3 0,0-4-10,4-1 0,0 0 5,1 0 0,-1-5 0,1 1 1,-1-1 198,1 5 1,-6 0-45,1 0 0,-5 0-41,5 0 0,-7 0-80,2 0 1,-3 0 2,-2 0 0,5 5 23,0-1 0,1 1 7,-1-5 0,2 0 47,3 0 0,2 0-61,-2 0 0,5 0 222,4 0-28,-3 0-115,5 0 1,-7 0 34,0 0 1,1-5-62,-1 1 0,1-1 2,-1 5 1,-4 0-46,0 0 1,-6 2 5,6 2 1,-2-2-162,2 3-77,3-4 222,-5 5 1,8-4 183,3 3-205,3-4-4,13-1 1,-3 0 3,6 0 1,-6-4 46,2-1 1,-4 0 7,-2 5 1,0 0-37,-5 0 1,3-5 11,-7 1 0,8-1-110,2 5 0,1 0 61,8 0 0,-4 0-17,4 0 0,-6 0 5,1 0 0,-3 0-2,-1 0 0,-5 0 9,0 0 0,-7 0 0,2 0 1,2-2-6,-2-2 0,1 2 1,-6-3 0,5 4 2,0 1 1,1 1 5,-6 4 0,-1-3-164,-3 2 1,1 4 61,-6 2 0,6-2 40,-1 1 1,-2-4 17,2 4 1,-6-4-15,6 5 0,0-7 45,4 1 0,-4 3 18,0-2 0,-1 1 93,6-1 1,4-4-105,0 4 0,7-2 42,-2 2 0,3-4-55,1 4 1,1-3 3,0-2 0,-2 4-19,-3 1 1,1 0-7,-6-5 0,5 0-30,-5 0 0,5 0 2,-5 0 0,7 0 2,-2 0 0,5 0 34,4 0 0,-3 0 37,4 0 0,1 0 5,-2 0 0,-1 0 8,-8 0 1,1-5 45,-6 0 0,5 1 23,-5 4 1,7 0-69,-2 0 1,4 0 4,6 0 0,1 0-105,3 0 1,2 0 102,-7 0 0,4 0-120,-9 0 0,2 0 0,-10 0 1,-1 0-20,-5 0 0,2 0 88,3 0 1,-1 0 10,6 0 1,0 0 115,5 0 1,-1-2-88,1-3 1,-2 4 166,-3-4 0,1 3-99,-5 2 0,-1 0-35,-5 0 0,-4 0-46,0 0 0,-6 0-11,6 0 0,-5 0-18,5 0 1,-5 2-26,4 3 1,-4-4 63,5 4 1,0-3-8,4-2 0,1 0 112,-1 0 1,1 0-114,-1 0 1,2 0 8,3 0 0,-3 0-10,3 0 1,-3 0 2,-1 0 0,-5 0-3,-1 0 0,-5 0-12,1 0 1,1 0 77,-1 0 1,0 0-16,-5 0 1,2 0 55,3 0 1,-2 0-85,7 0 0,0-2 58,4-3 1,1 4-71,-1-4 0,0 3 10,1 2 1,4 0-31,0 0 1,0 0-158,-4 0 0,-1 0-78,1 0 1,-6 0 137,1 0 1,-6 0-120,0 0 1,3 0 56,-2 0 0,2 0-189,-3 0 1,0 0-206,6 0 1,-2 0-240,1 0 0,3-1 139,-7-4 0,6 4-74,-1-4 0,-2 3 736,1 2 0,-5 0 0,2 0 0</inkml:trace>
  <inkml:trace contextRef="#ctx0" brushRef="#br1">14488 10179 8138,'-9'2'-203,"-1"2"245,7-2 0,-5 10 589,4-2 1,-4 3-166,-7 1 1,0 5-498,-4 0 1,1 6 63,-5-1 1,4-2-179,-5 2 0,5-2-239,-5 1 1,12-4-819,-3-9 1202,11 2 0,-9-4 0,5 7 0</inkml:trace>
  <inkml:trace contextRef="#ctx0" brushRef="#br1">14531 10250 8138,'27'-16'-620,"-3"-3"0,1 3 721,-6-2 1,-2 2 53,-7 2-20,-4-1-214,-6 7 0,-8 2-258,-6 6 0,-5 2 174,-5 2 1,-1 4 162,6 7 0,-5-1 0,5 0 0,2 0 0,7 0 0,-1 1-459,7-1 459,-1-6 0,-1 4 0,4-8 41,-3 5 1,5-6 82,5 2 0,-2 1 287,7-1 0,-1 6-8,5-2 1,-4 6 230,-1 4 0,1 4-210,4 11 0,-5 0-14,1 4 1,-7 3-315,2-3 1,1-3 106,-1-2 0,0-4-1093,-5-6 451,0 4 377,0-11 1,0 4-668,0-5 1,0-6-447,0 1 108,-7-7 1067,-1 3 0,-6-12 0,0-2 0</inkml:trace>
  <inkml:trace contextRef="#ctx0" brushRef="#br1">14446 10662 7514,'6'21'566,"2"-4"305,6 7 1,-1 0-362,-4 4 0,4 0-62,-4 1 1,4-7-142,1-3 1,0-5-68,1-4 1,4-4 36,0-6 0,6-6-57,-1-4 0,2-9-132,3-4 1,-6-9-169,1-1 1,-5-7-417,5 2 0,-7-3 371,2-1 125,-3-1 0,-2-6 0,0-1 0</inkml:trace>
  <inkml:trace contextRef="#ctx0" brushRef="#br1">19436 9425 8173,'-8'-1'-391,"3"-4"1,2 4 293,-1-4 262,2 3 0,-4 1 36,6-4 6,0 3-202,0-4 157,0 6 20,0 0 17,6 0-116,2 6 0,6-2-8,0 5 1,-4-4-67,-1 4 0,1-4 71,4 4 0,0-5 1,0 0 1,7-2 5,3-2 1,4 0-10,5 0 1,5-6-82,10-4 0,-4-7 1,3-2 1,-3-5-44,-1 5 0,-2 0-171,-3 5 0,-5 0-311,-9 0 302,-4 6-69,-5 1 74,-1 7 0,-1 2-273,-4 3 493,-3 3 0,-6 6 0,0 0 0</inkml:trace>
  <inkml:trace contextRef="#ctx0" brushRef="#br1">19365 8146 8416,'-8'0'-1309,"2"0"1206,6 0 716,0 0-492,6 0 1,2 0 5,6 0 0,2 0 1,3 0 0,3-5-97,7 1 1,5-6 83,4 5 0,5-6-245,4 2-91,4 2 47,6-5 0,-4 9 174,-5-7 0,-1 7 0,-11-3 0</inkml:trace>
  <inkml:trace contextRef="#ctx0" brushRef="#br1">7351 14387 8425,'9'0'-408,"1"0"0,6 0 94,7 0 0,4 0 556,2 0 1,7 5-133,7-1 0,1 1-297,8-5 0,-6 0 142,1 0 1,-1-1-2,2-4 0,-1 3 262,10-2 1,-4 2-153,9 2 1,8 0-231,1 0 1,-3 0 304,-7 0 0,-1 0 88,2 0 0,3 0-151,6 0 0,5 5-34,-1-1 1,-34 1-1,-1 0 4,36 0 0,0-1-39,-5-4 1,1 5-51,4 0 1,3 0 61,-36-5 0,-1 0 0,1-2 0,0-1-44,0 1 0,-1-1 0,37-3 35,-3 1 1,-35 2-1,0 0 10,-1-2 0,1 0 0,4-1 1,1 1 9,-3 3 1,0 0-1,-2-2 1,0 1 45,35-2 1,-5 4 43,-5-4 1,15 4-37,-1 1 1,-39 0-1,0 0-56,40 0 0,-9-2 38,0-3 1,-1 4-50,-5-4 0,5-1-26,5 1 0,-3-6-20,2 1 0,1-1 85,-5 2 0,-3-4-2,-11 4 1,0-2 33,0 1 0,9 2 0,1 4 1,-1 2 89,-9-3 0,-2 2-106,-3-2 1,2 4 140,-7-4 1,1 3-147,-6 2 0,3 5 4,2 0 0,4 0-10,5-5 1,1 0-5,0 0 0,0 0-19,0 0 0,-7-5-5,-2 0 1,-2-4-52,1 4 0,4-1 61,5 1 1,6 2 196,0-7 1,-5 2-27,-5-1 1,-5 1 102,5 3 1,-8 4-274,-1-4 1,0 3 24,-5 2 0,8-4-97,1-1 1,2 0-250,-2 5 1,-1 5-380,6 0 1,-6 6 143,1-2 512,-9-3 0,7 9 0,-8-4 0,-2 1 0,-3-1 0</inkml:trace>
  <inkml:trace contextRef="#ctx0" brushRef="#br0">15128 11729 8139,'0'-21'203,"0"12"-740,0-4 0,0 14 903,0 4 1,0 9-151,0 10 0,0 11 371,0 8 0,0 2-235,0 12 0,-5 3 239,1 11 1,-6 2-476,5 3 0,-4-5 175,4 0 0,-4-8-741,4-11 0,0-4 327,5-10 0,0-10-720,0-9 676,0-10 1,0-5-772,0-14 0,0-14 20,0-18 918,0-7 0,7-14 0,0-2 0</inkml:trace>
  <inkml:trace contextRef="#ctx0" brushRef="#br0">15043 11785 8018,'14'-7'0,"0"-5"123,0 8 1,5-6 168,0 6 0,7-6-12,-3 5 0,4-1 17,2 1 1,-6 4-154,1-4 0,-2 3 84,2 2 1,-4 7-230,-5 2 0,-8 4 59,-2 1 1,-3 2-146,-2 3 0,-11 3 87,-3 6 0,-12 2-298,-2 3 0,-1 4-92,-4 5 1,0 1-260,5 0 1,2-5 648,12 0 0,0-13 0,0 2 0</inkml:trace>
  <inkml:trace contextRef="#ctx0" brushRef="#br0">15683 11771 7908,'-7'14'0,"-1"2"-296,-6 3 0,-5 5 465,0 9 0,-8 5 691,-1 9 0,0 4-271,-6 6 1,6 0-356,4-1 1,8-3-234,7-1 0,6-13 111,-2-1 1,11-13-934,9-6 0,5-4 198,9-6 1,-1-4-122,0-10 1,1-3 375,-1-6 0,1-2 368,-1-3 0,1-3 0,-1-6 0</inkml:trace>
  <inkml:trace contextRef="#ctx0" brushRef="#br0">15867 12013 7918,'8'-33'109,"-3"0"0,1-1 187,-1 6 1,0-1 41,-5 1 0,-2 6-118,-2 3 1,-4 8 95,-7 1 0,1 9-96,0 1 0,-2 8 47,-3 11 1,3 4-25,-3 11 0,4-3-28,0 7 0,3-2-48,2 2 0,4 2-134,6-7 0,0 0-426,0-4 0,2-3 226,2-2 0,4-10-447,6-9 0,2-3 135,3-2 0,-3-8-77,3-6 0,2-2 186,-3-8 1,3 0-81,-2-4 1,-3 0 240,3-1 0,-3 2-149,-2 4 588,0-4 1,-5 12-260,1 1 779,-7 6 1,3 12-394,-6 5 0,-1 13 74,-4 16 1,-3 0-184,-6 5 0,0-4-226,0 8 1,6-2-176,3-3 0,3-10 153,2-4 0,7-9 0,1 2 0</inkml:trace>
  <inkml:trace contextRef="#ctx0" brushRef="#br0">16180 12112 7936,'0'21'0,"0"-4"-296,0 7 0,-1-2 170,-4 2 0,3 3 319,-2-4 1,2-1-223,2 2 29,0-6 0,0 2 0,0-6 0</inkml:trace>
  <inkml:trace contextRef="#ctx0" brushRef="#br0">16379 12212 7936,'-14'16'-300,"0"3"1,4 3 783,1 6 0,-1-1-503,-4-3 0,5-4-1073,-1-6 1092,7 1 0,-3-1 0,6 0 0</inkml:trace>
  <inkml:trace contextRef="#ctx0" brushRef="#br0">16777 11885 7974,'0'-16'0,"0"-3"-117,-6 3 0,-2-4 326,-6 6 0,0 4 785,0 1 0,-7 6-591,-3-2 1,2 5-202,-2 5 0,1 9 34,-6 9 1,6 6-53,-1 4 0,8-1-12,2 6 0,1 1-31,9 8 1,-1-2-217,5 2 1,0-9 6,0-5 0,6-4-142,4-6 1,4-7-246,5-6 0,-2-9 233,7-1 0,0-8-171,4-11 0,-1-3 50,-3-6 0,1-2-117,-6-3 0,4 1 137,-4-6 0,0 2 155,-4-2 0,-1-2-15,0 7 1,-4 0 140,-1 4 1123,-6 7-873,3 2 1,-6 18 436,0 7 1,-6 14-276,-3 9 1,-4 7-37,-1 8 0,1-4-469,4 4 1,-2-5-533,6 4 1,0 0 490,5-9 176,0 0 0,0-5 0,0 1 0</inkml:trace>
  <inkml:trace contextRef="#ctx0" brushRef="#br0">16905 12098 7920,'8'0'416,"-1"-6"1,-6 4 335,4-2-137,-4 2-150,6 2 19,-7 6-115,0-4-110,0 10 65,0-10-240,0 4-285,0-6 1202,0 0-1051,6 0-258,-4 0 235,4 0 0,-1 2 5,-1 3 1,1-2-36,-5 6 43,0 1 0,0 9-37,0 0 0,0 0 1,0-5 0,0 0 40,0 0 0,0 1-6,0-1 1,-1 0 50,-4 0 1,2-4-47,-7-1 0,1-4-21,-5 4 0,-1-4 62,1 5 0,0-6-4,0 6 1,-1-2 101,1 1 1,2 4 187,2-4 1,4-1-67,6 2 1,0-1-121,0 5 1,1-4-58,4-1 0,3-6 58,6 2 1,2-3-269,3-2 0,-2-2-167,7-3 0,0-2-222,4-8 0,-4 1-603,0 0 0,-7 1 1175,2 4 0,3-10 0,0 3 0</inkml:trace>
  <inkml:trace contextRef="#ctx0" brushRef="#br0">17133 12141 9177,'1'8'-301,"4"-4"53,3-2 0,6-2-1111,0 0 1359,1-6 0,-1-2 0,0-6 0</inkml:trace>
  <inkml:trace contextRef="#ctx0" brushRef="#br0">17431 12098 8010,'15'0'0,"-6"0"-264,1 0 0,-1-5 21,5 1 1,0-1 749,1 5 1,-1 0-58,0 0-450,0 0 0,1 6 0,-1 2 0</inkml:trace>
  <inkml:trace contextRef="#ctx0" brushRef="#br0">18114 11828 7948,'-14'-8'0,"-2"-3"236,-3 6 1,3 1 722,-3 4-793,3 0 0,1 1-16,-4 4 0,-4 9 85,-5 10 1,-2 9-208,-3 5 1,1 5 120,-6 4 1,8-1 62,2 6 1,3-5 27,10 5 0,0-12 5,10-2 1,0-13-524,5-6 0,8-5 190,6-4 0,2-6-220,8-8 1,1-12 192,8-12 1,2-6-110,3-4 0,1-7-42,-6 2 1,2-3-136,-2 4 0,-4 0 110,-1 5 1,-6-3-51,-7 7 1,-1 4 519,0 6-165,-6 5 407,-2 4 1,-6 11-128,0 12 1,0 7 8,0 13 0,-6 4-134,-4 0 1,3 7-24,-3-3 0,2 0-301,-1 1 0,-2-7-531,6 2 1,0-4-273,5-5 1,0-4 957,0-6 0,0 1 0,0-1 0</inkml:trace>
  <inkml:trace contextRef="#ctx0" brushRef="#br0">18185 12056 7948,'5'14'0,"-1"0"0,1 2 574,-5 3 1,0 3-149,0 6 0,0-4-191,0 0 0,-5-5-143,1 4 1,-1-10-255,5 1-356,-6-3 361,4-3 24,-4-2 0,6-12-10,0-3 1,1-6-499,4-4 0,3-1 227,6-4 1,-4 2 160,-1 3 0,1 3 497,4-3 1,0 10-207,0 4 0,0 4 235,1 1 0,-6 0-148,1 0 0,-7 11 540,2 3 1,-4 10-252,-1-1 1,0-1-298,0 2 0,0-7-167,0 2 1,0-3-891,0-2 140,0-6 129,0 5 1,0-15 670,0-2 0,-6-4 0,-2-13 0</inkml:trace>
  <inkml:trace contextRef="#ctx0" brushRef="#br0">18526 11700 7948,'14'0'598,"1"2"40,-1 2 0,-6 9-282,-4 6 1,3 6-139,-2-1 0,1 3-103,-1 1 1,-4 2 119,4 3 1,-4 4-111,-1 5 1,2 1-74,3 0 1,-4-1-215,4 1 1,-3-2-218,-2-3 0,0-3-540,0-7 1,0-1 918,0-3 0,0-4 0,0-5 0</inkml:trace>
  <inkml:trace contextRef="#ctx0" brushRef="#br0">18839 11657 7919,'6'-7'-460,"2"0"1,6 14 493,1 2 1,-6 10 336,1 5 1,-6 4-226,6 5 1,-7-1-109,2 6 1,-4-5 294,-1 5 1,0-2-72,0 2 1,0 2 34,0-7 1,0 5-103,0-5 0,0-5-119,0-4 1,2-7 45,3 2 1,-2-9-167,6-5 0,1-5 106,4-5 1,2-9-128,3-10 0,-2-8-206,7-1 1,-1-6 140,6 1 0,-2-8-62,-4-1 1,3 4 101,-7 5 1,0 6-96,-5-1 1,-6 5-500,-4 4 684,-2 4 0,-8 5 0,-2 1 0</inkml:trace>
  <inkml:trace contextRef="#ctx0" brushRef="#br0">19280 11913 7414,'0'15'227,"-5"-1"192,0 0 1,-6 5-360,2 0 1,1 0-370,-2-5 0,2-4-393,-1-1 297,3 1 149,6-3 0,0 1 113,0-3 1,1-3 142,4 2 0,-2-2-55,7-2-126,-1 0 445,5 0 0,-1 6-138,-4 4 0,-2 2 51,-7 3 0,-2 0 5,-3 4 1,2-3 157,-6 3 1,6-3-16,-2-2 0,-1 0-251,1 1 1,0-6 70,5 1-249,0-7-303,0 3 1,2-6 212,2 0 0,0-2-464,5-2 658,0-4 0,6-13 0,-1-1 0</inkml:trace>
  <inkml:trace contextRef="#ctx0" brushRef="#br0">19450 11657 7886,'15'0'-224,"-6"2"343,0 3 0,1 3 342,4 6 0,2 2-22,3 3 0,-2-2-168,7 7 1,-5-1 69,5 6 1,-7-1-76,2 1 0,-5-1-292,-4 1 0,-4 4-209,-6 0 1,-2 5-287,-2-5 0,-11 5 120,-8-5 1,-9 7-999,-1-3 1255,-13 5 1,8-6-1,-11-1 1</inkml:trace>
  <inkml:trace contextRef="#ctx0" brushRef="#br0">14687 13491 8093,'15'0'-80,"-1"0"0,11-4-178,4-1 1,8-6 211,1 1 1,2 2-118,-2-1 0,-3 6-648,-7-2 811,-12 4 0,9 1 0,-9 0 0</inkml:trace>
  <inkml:trace contextRef="#ctx0" brushRef="#br0">14702 13676 8093,'-8'10'73,"3"-1"0,5-6 146,5 2 1,9-3 320,10-2 1,14-5-144,4 0 1,10-6-1002,0 2 0,2-4 278,-2-1 0,-3 0 326,-6-1 0,-7 1 0,-1 0 0</inkml:trace>
  <inkml:trace contextRef="#ctx0" brushRef="#br0">15612 13079 8093,'0'-8'453,"0"21"1,0 6-104,0 19-175,0 0 1,-2 7 114,-3 8 0,4 0 82,-4 14 0,-1-1-750,1 5 1,0-1 623,5-4 1,0-3-185,0-6 0,0-7 164,0-2 1,0-12-1541,0-7 892,0-7 0,2-14-231,2-4 0,-2-10 164,3-8 0,-2-13-699,2-11 1188,-4-3 0,6-14 0,-7-4 0</inkml:trace>
  <inkml:trace contextRef="#ctx0" brushRef="#br0">15569 13136 8060,'16'-5'-145,"3"0"1,-2 1 12,7 4 1,-7 0 83,2 0 1,-3 6 653,-2 4 1,0 2-205,0 2 1,-6 1-213,-3-1 1,1 2-104,-1 3 1,-2-2-126,-7 7 0,0-1-23,-5 6 0,-1-1-300,-4 1 1,0 4-78,0 0 0,-4-1 98,4-9 340,-3 4 0,9-11 0,-6 4 0</inkml:trace>
  <inkml:trace contextRef="#ctx0" brushRef="#br0">16138 13179 7968,'0'-15'-245,"-2"8"-139,-3 2 0,-4 5 1209,-10 5 1,-3 4-327,-7 10 1,1 8-79,-1 6 0,-4 8-118,0 2 1,1 4 32,9 5 0,2-1-223,7-4 0,5-3-132,-1 4 1,7-9 102,-2-1 1,10-6-124,4 1 0,4-8-422,1-1 0,7-7 259,2 2 1,0-5-777,0-4 0,1 1 978,4-6 0,1-1 0,-1-4 0</inkml:trace>
  <inkml:trace contextRef="#ctx0" brushRef="#br0">16408 13392 7950,'0'-14'17,"-2"-5"-9,-3 0 1,4 0 317,-4 5 138,-3-1 1,0 3-305,-6 2 1,0 4 16,0 6 0,-1 8 22,1 6 0,0 8-28,0 11 1,-5 4 8,0 5 1,0 1-38,5 0 1,1-1 9,4 1 1,2-2-123,7-3 0,0-5-529,0-9 258,0-4 0,7-7 119,2-4 0,4-9-62,1-9 0,0-10 16,0-5 1,5-3-65,0-1 0,0 0-67,-5-1 1,1 1 6,-1-1 1,-2 1 219,-2-1 0,1 6 18,-6-1 1,4 7 489,-4-2-342,0 9 0,-5 5 60,0 10 1,0 9-46,0 10 0,0 5 226,0 4 1,-2-2-226,-3 7 0,4-6-268,-4 1 1,3-3-177,2-2 1,0-1-1224,0-3 1556,0-4 0,7-12 0,1-1 0</inkml:trace>
  <inkml:trace contextRef="#ctx0" brushRef="#br0">16536 13548 7950,'8'14'555,"-4"1"1,-2 0-112,-2 4 0,1-1-79,4 6 1,-3-2-402,3 1 0,-4 3-294,-1-7 1,2-1-100,2-3 0,0-7-1177,5-4 1606,-6-2 0,16-8 0,-3-2 0</inkml:trace>
  <inkml:trace contextRef="#ctx0" brushRef="#br0">16777 13179 8539,'8'6'510,"-1"7"65,-7 6 0,0 7-306,0 3 1,0 6-49,0 7 1,0 6 68,0-1 0,0 7-41,0-2 0,0 3-526,0 2 0,0-6-331,0-4 1,0-8-636,0-1 0,4-12 1243,1-3 0,6-5 0,-3-4 0</inkml:trace>
  <inkml:trace contextRef="#ctx0" brushRef="#br0">17005 13221 7950,'0'14'-228,"0"1"1,0 0 399,0 4 1,0 5 492,0 9 0,-5 4-393,0 5 1,-4 1-120,4 0 0,0 4-196,5 0 0,-4-4 107,-1-5 1,0-11-163,5 1 304,0-9-54,7-5 1,-1-9 51,3-10 0,4-9 173,-4-10 0,4-4-47,1-5 1,1-5-101,-1-9 1,0 1-303,0-6 0,4 6 116,-4-2 0,8 1-485,-8 4 1,3 4 90,-2 10 0,-6 7-578,1 3-303,-7 4 1231,3 7 0,-19 14 0,-2 10 0</inkml:trace>
  <inkml:trace contextRef="#ctx0" brushRef="#br0">17261 13491 7950,'6'8'249,"-4"5"1,4-10 1017,-6 7-991,0-1 0,-2 7-224,-2 3 0,-4-3-630,-6 3 1,-1-4 281,1 0 1,5-3-298,-1-2 0,5 2 282,-4-2 0,6-2-309,-2 1 458,3-6 162,2 10 46,7-11 1,-4 4 66,6-6 0,-4 1 490,5 4 0,-6-3 3,6 2-187,-7 4 0,3-4 321,-6 5-235,0 0 1,0 6-158,0-1 1,0-5-331,0 1 1,0-5-471,0 4 439,0-6 1,2 4-591,3-7 0,-2-2 324,6-3 1,1-7-310,4-7 1,-3-7-70,3 3 657,-9 2 0,20-12 0,-9 3 0</inkml:trace>
  <inkml:trace contextRef="#ctx0" brushRef="#br0">17502 13136 7950,'15'-6'0,"-6"4"403,1-3 1,-6 4 379,6 1-326,-1 0 0,6 6-95,-1 4 1,0 9 78,0 4 1,-1 1-156,-4 4 0,2 4-199,-6 11 0,0 1 65,-5 3 1,-2 2-174,-2 3 0,-6 2 44,-9-7 0,3 6-149,-3-6 1,-1 0-376,1-4 0,-5-2 246,5-3 1,-4-5 254,4-9 0,-7 3 0,4-5 0</inkml:trace>
  <inkml:trace contextRef="#ctx0" brushRef="#br0">18085 12994 7870,'-7'6'-424,"-1"2"390,3 6 0,3 7 307,-2 2 0,-3 6 321,2 4 0,1 3-187,4 7 1,0 11-191,0 3 0,0 7 10,0-2 0,0 0-388,0-6 1,0-5 158,0-4 1,4-4-556,1-5 0,0-10-82,-5-9-53,0-3 81,0-2 0,0-7 208,0-7 1,-6-8 402,-4-11 0,-9-3 0,-3-7 0</inkml:trace>
  <inkml:trace contextRef="#ctx0" brushRef="#br0">17986 13136 7870,'28'-14'0,"1"0"0,-2 4 19,-4 1 1,3 5 147,-7 0 0,-5 2 559,-5 2-429,-6 0 0,4 6-41,-7 4 0,0-1-115,0 6 1,-2-3 71,-3 12 1,-3-5-265,-6 5 1,-6-1 130,-4 6 0,2 1-593,-2 3 0,7-3 146,-2 3 1,3-9-55,2-5 1,6-3 85,3-2 335,4 0 0,1-6 0,0-2 0</inkml:trace>
  <inkml:trace contextRef="#ctx0" brushRef="#br0">18356 13079 7870,'-15'21'-141,"1"2"1,-5 6 1188,0 4 1,-5 3-603,6 7 0,-1 9-47,4 0 0,3 7-380,2-7 1,4-3-159,6-2 0,0-4-753,0-5 1,0-8 158,0-7 172,6-5 0,2-4 561,6-9 0,1-10 0,-1-3 0</inkml:trace>
  <inkml:trace contextRef="#ctx0" brushRef="#br0">18540 13307 7870,'5'-24'-41,"0"0"1,4 2 23,-4-2 1,0 4 267,-5 6 1,0-1 964,0 1-1093,0 6 0,-7 2 73,-2 6 1,-8 8-8,-2 6 1,-5 7 51,5 7 0,0 5 108,5 0 1,1 7-236,4-2 1,-2 6-109,6-1 1,0 1-225,5-11 0,0 0 168,0-4 0,2-6-60,3 1 0,-2-13 56,6-1 0,-4-2-251,4-4 1,-4-1 26,5-7 1,-1-1-67,5-9 0,-4-4-1,-1-10 1,1-1-91,4 1 1,0-7 54,0-3 1,-4-3 61,-1-1 0,1 4 301,4 0 1,-4 11-315,-1-1 1292,-6 9-587,10 4 0,-12 11 174,4 8 0,-3 11-277,-2 8 0,-2 4 70,-3 2 0,2 1-300,-6 3 1,6-3 113,-2 3 1,-1-8-828,1-1 1,0-7 1,5 2 670,0-3 0,0-2 0,0 0 0</inkml:trace>
  <inkml:trace contextRef="#ctx0" brushRef="#br0">18739 13392 7870,'15'-8'0,"-6"2"207,1 6 524,-1 0-462,-1 6 1,-2 2 138,-6 6 1,0 0-203,0 1 0,-1-1-1,-4 0 1,2 0-189,-7 0 1,2 1 62,-1-1 0,-2 0-218,6 0 1,0 0-123,5 1 1,0-6-650,0 1 691,7-7 0,1 3-134,6-6 1,-2-1-53,-2-4 1,6-3 110,-7-6 1,7-1-161,-6 1 0,2-2 453,2-3 0,-6 4 0,5-12 0,-5 5 0</inkml:trace>
  <inkml:trace contextRef="#ctx0" brushRef="#br0">18910 13051 7870,'6'-8'55,"-4"1"61,4 7 573,1 0 1,-4 7-232,6 2 0,-6 4-129,2 1 1,1 7-106,-1 2 0,0 6-26,-5 4 0,0 3-1,0 7 0,0 7 27,0 7 0,0-5-259,0 5 0,0-5 92,0 1 0,0-6-474,0-9 0,0-3 58,0-7-627,0-6 986,0-1 0,6-20 0,2-2 0</inkml:trace>
  <inkml:trace contextRef="#ctx0" brushRef="#br0">19337 12994 7890,'-10'-5'-525,"1"0"130,5 1 658,-2 4 1,5 1-6,-4 4 1,3 3 52,-3 6 1,4 7-44,1 2 1,0 4 42,0 2 0,0 5 42,0 4 0,0 3-88,0 2 0,0 4-153,0 1 0,0-1 136,0-4 1,0-7-222,0-3 1,5-4 128,-1-6-185,1-2 8,1-13 106,2-2 0,2-17-35,-1-3 0,1-11-155,4-4 0,-5-6-23,1-7 1,-1-2 127,6-4 0,-6 7-352,1-6 1,-1 7 138,5-2 1,-4 5-252,-1 9 0,-1 1-410,2 3-297,-4 4 653,-6 12 1,0 3 517,0 10 0,0 3 0,0 6 0</inkml:trace>
  <inkml:trace contextRef="#ctx0" brushRef="#br0">19493 13292 7890,'8'0'-335,"-2"7"1,-6 1 297,0 6 0,-5-5 58,1 1 1,-6 1-78,5 8 1,-4-3 44,4 3-30,-6-4 0,8 0 32,-6-1 1,5-5-201,0 1 189,2-7-4,2 9 51,6-10 111,2 4 1,7-6-2,-1 0 1,-2 2 80,-2 3 1,-2 1 53,-3 3 0,-4 4-50,4-3 0,-4 2 66,-1 2 0,0 5 204,0 0-318,0 0 1,0-4-17,0-1-370,-6-6-271,5-2 1,-6-8 270,7-2 0,2-4-548,3-6 1,-2-7 35,6-3 724,-6-3 0,10-7 0,-5-3 0</inkml:trace>
  <inkml:trace contextRef="#ctx0" brushRef="#br0">19635 12980 7890,'8'-15'0,"5"6"-186,-4-1 1,-1 7-740,2-1 1226,-1 2 0,5 4-50,0 2 1,-4 6-9,-1 9 1,-1-2-63,2 7 0,1 1-45,-6 8 1,1 4-4,-1 5 1,-4 1 15,4-1 0,-8 7-66,-2 4 1,-6 2 13,2 2 1,-4-8-145,-1-7 1,-1-1 91,1-7 1,0-3-389,0-7 0,0 0 166,-1-10 0,6 2-202,-1-12 1,1 1 378,-5-5 0,-1-6 0,1-2 0</inkml:trace>
  <inkml:trace contextRef="#ctx0" brushRef="#br0">19877 13321 7890,'14'0'-849,"-4"0"135,-1 0 697,-6 0 0,3 1-93,-6 4 110,0-3 0,0 4 0,0-6 0</inkml:trace>
  <inkml:trace contextRef="#ctx0" brushRef="#br0">20033 13335 7890,'10'0'126,"-1"0"0,-4 0 270,4 0 1,1 0-281,4 0 0,-4 5-116,-1-1 0,7 1 0,6-5 0</inkml:trace>
  <inkml:trace contextRef="#ctx0" brushRef="#br0">20360 12937 7654,'10'19'68,"-1"0"1,-6 8 390,2 1 0,-2 2-58,2 8 0,-3 0-170,2 5 0,-2-1-103,-2 1 0,0 0 62,0-1 0,0 6-360,0-1 0,0-4-140,0-5 1,-2-8-673,-2-2 440,2 0-335,-4-12-42,6-2 919,-7-7 0,-1-20 0,-6-3 0</inkml:trace>
  <inkml:trace contextRef="#ctx0" brushRef="#br0">20332 13022 7877,'27'-14'-18,"-4"0"0,3 0 182,-7-1 0,4 1-231,-4 0 0,5 6 89,-5 3 1,0 4 145,-5 1 0,-4 1-59,-1 4 1,-6 3-125,2 6 0,-3 0-11,-2 1 1,0-1 89,0 0 1,-7 5-104,-2 0 0,-6 6 37,-3-1 0,0 1-33,-6-1 1,2 1-34,-1-6 0,-3 0-156,7-5 1,2 0-269,8 1 1,-2-6 60,6 1 431,0-7 0,5 3 0,0-6 0</inkml:trace>
  <inkml:trace contextRef="#ctx0" brushRef="#br0">20872 13022 7877,'5'-22'0,"0"3"0,-1 8-112,-4 2 0,-4 4-173,-1-5 1,-8 7 331,-1-1 1,-2 7 258,-8 1 0,6 9 35,-6 1 0,5 2-117,-5 8 0,7-1 88,-2 6 0,3-1-54,2 1 0,4 6-38,1 2 1,6 4-134,-2 2 1,2-2-250,-2-3 0,3 2-443,-2-7 0,2-2 356,2-7 0,5-3-1300,0-7 770,6-6 779,-3 4 0,6-10 0,0 4 0</inkml:trace>
  <inkml:trace contextRef="#ctx0" brushRef="#br0">21057 13122 7877,'0'-10'-683,"0"1"1,-2 4 1415,-2-4-108,2 5 76,-11-2-410,5 6 1,-6 0-74,0 0 0,0 2-45,0 2 1,-1 6-4,1 9 1,0-2-100,0 7 1,0 0 125,-1 4 1,6 2-229,-1 3 1,7-3-45,-2 3 0,4 2-40,1-2 0,0-1 42,0-8 0,0-4-139,0-6 0,6-6 36,4-3 1,2-5 34,3-5 1,0-9-179,4-10 0,-1-4 59,5-5 0,-5 3-82,1-3 0,-4-2 15,0 2 1,-1-1 95,0 6 1,-1 1 133,-4 4 0,2-3 160,-6 7 0,0 5 50,-5 5-249,0 5 626,0 11 0,-7 9-241,-2 12 1,1 5 284,-1 0 0,4 2-316,-5-2 1,7 2-255,-2 3 1,4-3-141,1-7 1,0-6-969,0-3 193,0-3 951,6-8 0,8-8 0,9-8 0</inkml:trace>
  <inkml:trace contextRef="#ctx0" brushRef="#br0">21185 13207 7877,'0'14'-130,"0"0"0,0 1 718,0-1 1,0 0-150,0 0 0,0 5-158,0 0 1,0 2-90,0-2 1,0-3-86,0 3 1,0-4-265,0 0 1,-5-6 115,0 0 0,1-4-935,4 5 763,0-7 0,0 2-345,0-10 1,0-3 205,0-6 1,4-2 36,1-3 0,6-3 72,-1-7 0,-2 6 141,1-1 1,1 5 180,4-5 1,0 7-104,0-2 1,0 10 358,1 4 0,-6 3-158,1 2 1,-7 2 345,1 3 0,-2 2-192,-2 8 0,0 4-20,0 0 0,0 4-139,0-4 1,0 5-216,0-5 0,-5 0-933,1-5 749,-1 0 1,5-4-1071,0-1 1297,0-6 0,-6-3 0,-2-7 0</inkml:trace>
  <inkml:trace contextRef="#ctx0" brushRef="#br0">21483 12880 7877,'8'6'387,"-1"-2"-284,-7 5 0,0 2 642,0 8 1,-2 3-220,-3 7 1,4 1-163,-4 3 0,2 8-130,-2 6 1,4 12 26,-4-2 1,2 9-509,-2 0 0,3 2-64,-2-2 0,2-2-203,2-7 0,0-8-724,0-7 0,5-7 1238,-1-11 0,8-4 0,-5-6 0</inkml:trace>
  <inkml:trace contextRef="#ctx0" brushRef="#br0">21739 12766 7844,'-14'0'-321,"0"0"0,6 7 87,3 2 1,-1 5 837,1 5 0,0 2-174,5 3 1,0 4-55,0 0 1,0 1-44,0 4 0,0 2-144,0-2 0,2 2 46,3-2 0,-4-3-22,4 3 1,1-3-126,-1-2 0,0-5 154,-5-4 1,5-4 242,-1 0-308,1-8 1,-3 0 13,2-7 1,0-11-206,5-3 1,-4-12 64,4-2 0,1-7-391,4-8 1,-5 1 12,1-1 0,-1 0-155,6 1 0,-1 1 32,0 3 1,-4 3-188,-1 7 1,-6 6-235,2 3-15,-3 9 886,-2 4 0,0 6 0</inkml:trace>
  <inkml:trace contextRef="#ctx0" brushRef="#br0">21896 13051 7844,'8'0'1137,"-2"6"-1097,-6 3 1,-2 4 100,-2 1 1,1 2-78,-7 3 1,1-3-405,-6 3 1,3 1 233,2-1 1,-2 0-499,2-5 302,4 1-162,-1-1 27,7-6 324,0-2 1,2-6 157,3 0 1,-2 0 299,6 0 0,-4 0 110,5 0 0,-6 5-192,6 0 1,-5 6 168,4-2 0,-4 4-127,4 1 0,-6 2 45,2 3 0,2-2-33,-3 7 1,1-7 87,-5 2-208,0 3-264,6-6 1,-3-2-53,7-9 1,-5-5-263,4-5 1,-4-4-487,4-10 1,-4-3 408,5-7 1,-7 1-605,1-1 1062,-2 1 0,-2 0 0,0-1 0</inkml:trace>
  <inkml:trace contextRef="#ctx0" brushRef="#br0">22223 12795 7844,'12'6'383,"-2"4"1,3-3-25,-4 3 1,-1 1 93,1 8 0,1-3-105,4 3 1,-4 3 42,-1 2 1,-6 2-63,2 3 0,-3 1 30,-2 3 0,-2 5-71,-3 9 0,-4 5 0,-10 10 0,-10 8-711,11-33 0,-2 1 0,0 1 1,-2-2 374,-1-1 0,-2-1 0,1 0 0,-2 0-485,-2-2 1,-1 0 532,1-1 0,-1-1 0,-28 26 0,0 0 0</inkml:trace>
  <inkml:trace contextRef="#ctx0" brushRef="#br0">11204 12823 8370,'0'-9'-364,"0"-1"-46,0 7 1,0-2 681,0 10 1,0 3-80,0 6 1,2 0 87,2 1 0,3 0-96,2 4 1,7-1 141,-7 5 0,7-4-167,-6 5 1,2 0 6,3 4 0,-3 5-31,-2 1 0,-4 5-13,-6-1 0,0 11-183,0 8 0,0 11-135,0 8 0,-5-4-19,1-1 1,-6-4 22,5 4 1,1-5 21,4-4 1,-5-4 163,0 4 1,-4 1-21,4-1 0,-5 1 43,6-2 0,-9-1 162,-1 7 0,-2-7-214,-8 1 0,7-7 66,-2-2 0,8-8-331,1-1 1,7-8 106,-1-12 1,2-2-1109,2-7 670,0-6 630,0-8 0,-6-14 0,-2-8 0</inkml:trace>
  <inkml:trace contextRef="#ctx0" brushRef="#br0">10977 14444 8255,'-7'14'0,"6"0"-194,-4 1 0,3 5 417,2 4 1,0 3 261,0 1 1,0 0-75,0 1 1,0-1-136,0 1 0,5-2-75,0-4 1,6 1-2,-2-10 1,4 4-63,1-9 0,2-3-137,3-1 0,3-5-27,6-5 1,7-9-10,3-10 1,3-9-941,2-5 0,3-3 975,-4-1 0,10-7 0,-7-2 0</inkml:trace>
  <inkml:trace contextRef="#ctx0" brushRef="#br0">6270 16065 8290,'-7'-8'-85,"0"1"525,7 7 0,2 5-505,3 0 1,2 6 68,8-2 1,0-2-67,4-3 1,2 3 177,3-3 0,3 1 188,-4-5 0,4-1-60,2-4 0,-1-1 171,0-4 1,1-1-76,-1 6 0,-1-4-153,-3 4 0,3-4-77,-4 4 0,9-5 76,1 6 1,5-1-286,-5 5 0,7-5-45,-2 0 0,-2 1-72,2 4 1,-2-5 101,2 0 1,2-1-44,-7 1 0,0 2 126,-5-6 1,6 4-12,-1-5 0,2 6 246,-2-6 0,3 7-124,7-2 1,-5 4 73,-1 1 0,0 0-130,1 0 0,-4 0 7,-5 0 1,-2 6-4,-4 3 0,3-1 1,-7 2 1,4-5-54,-4 4 0,5-6-175,-5 2 1,5 1 178,-5-1 0,1 0-4,-1-5 0,-1 1 207,5 4 1,-4-3-72,5 2 1,0 3-46,4-3 0,-1 3-28,-3-3 1,2 0 19,-2 5 1,3-6-106,1 2 1,1 1 96,-1-1 0,2 0-188,3-5 0,-3 0 83,4 0 1,-4 0-64,-2 0 1,2-2 116,3-3 0,-1 2 2,6-6 1,0 4 27,4-4 1,6 4 8,-1-5 1,5 2-24,-4-1 1,1-2 16,-2 6 1,-7-4-53,2 4 1,-2-1 38,2 1 1,3 2-136,2-7 1,2 6 55,3-6 0,3 5 24,-2-4 0,2 4 7,2-4 1,-2 5 1,-3 0 0,-1-3 49,-4 3 0,0-3 16,10 3 0,-1 2 43,10-3 1,-1 4-263,1 1 1,-3 0 177,-6 0 0,-5 0-12,0 0 0,7 0-8,7 0 1,4 0 7,1 0 1,3 0-10,-3 0 1,-3-5 37,-11 0 1,5-1 6,-1 1 1,9 4 115,1-4 0,0 3-80,5 2 0,-7-1 59,-7-4 1,-1 3-57,-8-2 1,3 2 8,6 2 1,-4 2-60,4 2 0,1-2-16,-1 3 0,-2-4-73,-8-1 1,0 0 100,-9 0 1,6 5-84,-11 0 1,11 0 64,-7-5 0,9 0-7,-4 0 0,7 0 34,-2 0 1,-1 0 6,1 0 1,-8 0 24,-1 0 1,-1 0 14,-4 0 0,3 0-15,2 0 1,1 0 9,4 0 1,-3 4-121,8 1 0,-1 6 80,5-1 1,-5-3-51,0 3 0,-5-5 0,5 4 0,-3-6-9,8 2 0,3-3 58,11-2 0,2 0 25,3 0 0,-4 0-10,4 0 0,-8 0 121,-1 0 0,7 0-143,-32 0 0,1 0 1,-1 0-1,0 0 3,1 0 0,-1 0 0,0 0 0,0 0-19,34 0 1,-35 0-1,0 0-16,39 0 1,-35 0 0,0 0-200,3 0 1,-1 0-1,1 0 1,-1 0 190,-2 0 1,0 0 0,-1 0 0,1 0-13,-3 0 1,1 0-1,-2 0 1,2 0 38,6 0 0,1 0 0,-2-2 1,0-1 45,3 1 1,-2-1-1,-5 0 1,-1 1 24,37 2 0,-39 0 0,1 0-74,0 0 1,1 0-1,0 2 1,1 1 104,3-1 1,1 1 0,-7 2 0,0-1-197,-1-1 0,0-1 0,30 8 108,-4-6 0,-1 7-204,1-1 0,-3-2-422,-6 1 0,-1-1-2564,-4 2 3163,-3 2 0,-13-7 0,-3 6 0,-3 0 0,-1-1 0</inkml:trace>
  <inkml:trace contextRef="#ctx0" brushRef="#br0">8588 16846 7966,'-24'0'0,"1"0"0,5 0 456,-1 0 821,10 0-418,2 0-196,7 0-560,0 0 0,8-1 21,7-4 0,11-9-77,12-10 1,8-3 130,2-1 1,-1 0-585,-4-1 1,-2 1-74,-3-1 0,-8 7-379,-7 3 1,-10 3 340,1 2 0,-9 5-183,0-1 0,-5 7 700,-5-2 0,-3-3 0,-6 0 0</inkml:trace>
  <inkml:trace contextRef="#ctx0" brushRef="#br0">8787 16519 7966,'-14'0'-36,"0"0"307,6 0 62,1 0-47,20 0 1,-4 8-22,10 7 0,-3 5 50,-2 9 1,1 5-79,-1 4 0,-6 5-108,-3 4 1,-4 10-11,-1 9 1,0 4-273,0 1 0,0-1 194,0-4 0,0-3-228,0-6 0,0-11-118,0-4 1,0-15 33,0-3-888,0-7 808,0-9 1,-1-9-213,-4-14 1,2-5 141,-7-9 1,1-5 420,-6-4 0,1-3 0,-6-2 0,-2 0 0</inkml:trace>
  <inkml:trace contextRef="#ctx0" brushRef="#br0">8702 16946 7966,'-8'-8'54,"-5"2"1,10 7 143,-6 4 1,4 5 65,-5 9 0,6-2-84,-6 7 0,5-5-87,-4 4 1,1-4-435,-2 5 0,-1-7 219,7 2 1,-6-3-485,5-2 0,1-4 327,4-1 1,-2-6 278,-3 2 0,4-3 0,-5-2 0</inkml:trace>
  <inkml:trace contextRef="#ctx0" brushRef="#br0">8616 17102 7966,'21'-20'-1343,"1"9"1007,6-3 0,1 4 850,-1 1 0,6 2-61,-1 7 0,-5 0-438,-4 0 1,-2 2-3,2 3 0,-4 2-56,-6 8 0,1-3 43,-1-2 0,0 2 0,0-4 0</inkml:trace>
  <inkml:trace contextRef="#ctx0" brushRef="#br0">9029 16534 7966,'1'-8'86,"4"3"1,-2 3 37,7 2 0,-7 8-27,2 7 1,1 11 311,-1 12 0,-1 3 4,-4 2 0,0 6-60,0 3 1,0 3-131,0 2 0,0 5-94,0 0 0,0-1 72,0-4 1,0-5 21,0 0 0,0-12 14,0-2 1,0-8-1,0-7 0,2-7-14,3-6 1,-4-9-224,4-1 0,3-12 0,0-11 0</inkml:trace>
  <inkml:trace contextRef="#ctx0" brushRef="#br0">9128 16861 7966,'7'20'0,"-6"2"35,4 7 1,1-1-36,-1 1 0,1-1 309,-1 0 1,-2-5-380,7-4 0,-6-4-1102,6 0 1172,-1-8 0,12 0 0,1-7 0</inkml:trace>
  <inkml:trace contextRef="#ctx0" brushRef="#br0">9356 16548 7891,'8'-6'396,"4"-4"-330,-2-9 0,7 3-430,2-3 182,6-3 0,-7 6 410,5-2 0,-4 2-53,5 2 1,-7 1-374,2 3 0,-3 3 127,-2 2 1,-4 3-555,-1-3 292,-5 10 1,2 9-12,-6 10 0,-2 3 220,-2 1 1,-6 1 123,-9-1 0,2-1 0,-7-3 0,7-4 0,-2-5 0,3-3 141,2-2 0,-1 1 413,1-7 534,6 1-830,2 2 1,8-6 64,2 4 0,6-5-287,9-5 0,-2-3-215,7-6 1,-5-2-54,5-3 0,-7-1 115,2-4 1,-3-3 116,-2 3 0,0-9 0,0-3 0</inkml:trace>
  <inkml:trace contextRef="#ctx0" brushRef="#br0">9597 16264 7914,'-6'14'0,"0"6"303,-4 4 0,2 8-85,4 1 0,0 6-203,-5-1 1,4 3 4,-4 2 0,1-2-160,-2-3 0,-2 1 44,2-5 1,4-3 140,1-7 1,-1-4-341,1-5 216,0-8 1,7 0-105,3-7 1,-2-2-38,6-3 0,1-2 101,4-8 1,5 1 91,0 0 0,0 0 13,-5 0 0,0-1-36,1 1 7,-1 0 257,0 0-150,0 6 317,-6 1-292,-1 7 1,-9 5 113,-3 0 0,2 6-85,-6-2 0,1 4 41,-2 1 0,-2 2-8,2 3 0,-1-3 0,2 3 1,-3-3-159,8-2 0,-6 0 72,5 0 1,-1-1-156,1-4 1,4 4 0,-4-4-147,4 4 0,-4 1 11,0 1 0,-1-6 119,1 0 0,2 1 22,-7 4 1,6-1 3,-6-4 1,5 4 484,-4-4-197,6 4 82,-10 1 1,12-4-102,-4-1 0,5-6 9,5 2 1,-1-5-89,11-5 1,-4-4-35,8-10 0,3-3-118,1-7 1,-1 1-294,2 0 1,-2-1-202,2 1 0,-3 6 213,-7 3 1,0 3-872,0 2 1194,-6 6 0,-2-5 0,-6 5 0</inkml:trace>
  <inkml:trace contextRef="#ctx0" brushRef="#br0">9654 16918 7922,'0'11'-429,"0"3"1,0-2 967,0 12 1,0 1-151,0 9 0,0-3-189,0 7 0,0-5 6,0 5 0,0-5-11,0 5 0,0-6-95,0 1 0,0-3-169,0-2 1,0-5-227,0-4 1,0-8 138,0-2-131,0-6 5,-6-9 1,3-5-233,-7-13 0,6 0 133,-6-4 1,5 0-411,-4-1 791,-1 1 0,-4-7 0,0-1 0</inkml:trace>
  <inkml:trace contextRef="#ctx0" brushRef="#br0">9555 17060 7922,'-8'14'2,"2"0"133,6 0 1,-5 5 53,0 0 1,-1 5-88,1-5 1,-1 5-244,-4-5 0,-1 4-190,6-4 1,-4 0 239,4-5 1,-1 1-323,1-1 413,4 0 0,-12 0 0,5 0 0</inkml:trace>
  <inkml:trace contextRef="#ctx0" brushRef="#br0">9683 17159 7922,'14'-5'-229,"0"1"0,5 1 260,0 7 0,2 4 454,-2 6 1,-4-4-329,4-1 1,-3 1 2,-2 4 0,1-1-315,-1-4 1,0 2-932,0-6 1086,-6 0 0,5 1 0,-5 2 0</inkml:trace>
  <inkml:trace contextRef="#ctx0" brushRef="#br0">9853 16761 7797,'10'19'-7,"-1"0"0,-6 2 206,2-2 1,2-2 412,-3 7 0,6-2-170,-6 1 1,1 3-430,-5-7 1,0 6-146,0-1 1,0-2-137,0 1 0,0 0-12,0 0 0,0 3-748,0-8 425,0 1 224,0-4 1,0-9 82,0-6 1,0-13 295,0-10 0,0-11 0,0-3 0,7-3 0,2 2 0,-1-1-95,1 5 1,1-3 130,4 3 0,0 1 86,1 5 1,-1 4-22,0 0 1,0 2 151,0-1 1,1-3 100,-1 7 1,-5 0-85,1 5 1,-1 0 46,5 0 0,-1 4-1,-3 1 1,2 6-100,-2-2 1,-2 14-111,1 6 0,-6 10 49,2 3 0,-3 7-319,-2 8 1,0 7 103,0 7 1,0 0-495,0 5 0,0-6 260,0-3 1,0-6-415,0-9 0,-2-5 0,-3-9 707,4-10 0,-6-1 0,7-5 0</inkml:trace>
  <inkml:trace contextRef="#ctx0" brushRef="#br0">10109 16903 7934,'0'22'0,"0"5"-90,0-3 1,-4 3-156,-1 1 1,-6 1 623,1-1 1,-2 5-114,-3 0 1,1 1-337,0-6 1,0 1 33,0-1 1,1-1-131,3-4 0,-1-2-35,7-7 201,-1 0 0,-1 1 0,-2-1 0</inkml:trace>
  <inkml:trace contextRef="#ctx0" brushRef="#br0">10095 17145 7934,'27'0'316,"-3"0"0,-4 6 492,-6 4 0,1 7-273,-1 2 1,0 0-183,0-5 1,5 5-326,0 0 1,6-5 229,-1-4-258,3-1 0,8-1 0,1-1 0</inkml:trace>
  <inkml:trace contextRef="#ctx0" brushRef="#br0">10422 16775 7956,'0'8'-604,"0"5"1,0-5 828,0 6 1,0 7-87,0 2 0,0 4 234,0 2 1,0-3-157,0-2 1,-5 1-152,1-6-90,-1 7 1,0-11-302,0 4 98,1-9 0,4-5 118,0-10 0,6-5 71,3-9 1,9-7-65,1-8 0,6-2-481,-1 8 0,1-2 507,-1 11 0,3 0-8,-4 4 1,-1 8 316,2 2 44,-7 3 0,2 9-40,-9 2 0,-4 8 91,-6 2 0,0 7 316,0-3 1,-6 3-214,-4-3 1,-2 4-422,-2-3 1,-1 1-144,1-1 1,-2-4-323,-3-5 1,8-3 72,-3-2 0,3-2-855,-3-4 549,6-2 688,2 4 0,-1-18 0,-1-4 0</inkml:trace>
  <inkml:trace contextRef="#ctx0" brushRef="#br0">10607 17060 7956,'28'-15'-163,"5"-3"42,1-1 1,4-7 208,-5 3 0,5-4-98,-5-2 0,2 1-54,-2-1 0,-3 3 120,3 2 1,-3-1-300,-2 6 0,-5 4-37,-5 6 280,-8 6 0,-4-10 0,-6 5 0</inkml:trace>
  <inkml:trace contextRef="#ctx0" brushRef="#br0">10891 16534 7956,'8'14'-231,"-2"2"192,-6 3 1,5 4 802,0 11 0,0 2-243,-5 7 0,0 5 43,0 5 1,0 3-163,0 6 1,1 1-388,4 4 1,-3-4 104,2-6 1,-2-2-223,-2-3 0,5-3-426,-1-6 1,1-9 399,-5-5 1,5-2-971,0-8 0,1-5 1098,-1-5 0,3-5 0,6 2 0</inkml:trace>
  <inkml:trace contextRef="#ctx0" brushRef="#br0">11190 16775 7956,'9'-23'0,"1"-1"0,-1 5-239,5-5 1,7 1 127,3-6 0,1 1 216,-1-1 0,3 6-206,-4-1 0,-2 5-627,-2-5 319,-3 7 409,-9-4 0,6 7 0,-5 0 0</inkml:trace>
  <inkml:trace contextRef="#ctx0" brushRef="#br0">11360 16420 7956,'0'14'0,"0"7"0,0 2 0,0 6 290,0 4 0,0 3 32,0 7 1,0 0 91,0-1 0,0-1-231,0-3 1,0 3-120,0-3 1,-1-3-318,-4-2 0,4-3 204,-4-1 1,3-7-569,2-3 536,0-4 0,2-7-1223,3-3 783,-4-3 0,5-10 134,-6-6 1,0-7 386,0-7 0,7-7 0,1-1 0</inkml:trace>
  <inkml:trace contextRef="#ctx0" brushRef="#br0">11488 16207 7956,'0'19'110,"0"0"1,0 12 17,0 2 0,0 7 446,0 3 1,0-1-214,0 1 1,0 4-135,0 1 0,0-3-128,0-7 0,0 7-232,0-8 1,0 6-49,0-10 1,2 5 158,3-5 1,-4-4-639,4-6 0,-3 0 280,-2 0 1,0-7-997,0-6 681,0-1 695,0-1 0,-13-2 0,-3-6 0</inkml:trace>
  <inkml:trace contextRef="#ctx0" brushRef="#br0">11332 16790 7956,'0'-15'-313,"0"1"0,5 5 292,-1-1 71,8 7 1,-5-8 315,8 6 0,-1-1 186,0 1-619,0 4 0,1-6 162,-1 7-354,-6 0 168,4 0 1,-10 2-72,3 3 1,-5 3 100,-5 6 1,2 2-72,-7 2 1,-4 0-86,-5 6 0,-2-1 99,3 6 0,0-1 160,-6 1 0,9-1-130,0 0 0,3-5 365,7-5-219,0-2 0,7-3-47,3-4 0,4-4 42,10-10 0,-2 2 3,7-6 0,-6-1-3,0-4 0,3 0-2,-2 0-59,0-1 0,-6 6 24,-4-1 0,-1 7 302,-3-1-66,-4 2-152,6 2 0,-12 6-68,0 4 1,-6 2 0,2 3 1,-4 0-103,-1 4 1,-7 3 79,-3 7 0,2 1-158,-1 3 1,-1-1 99,-4 6 0,-1-7 33,1 2 0,6-4 48,3-6 1,4-2 40,6-7-42,3-6 0,12-3 20,3-10 1,10-4 48,5-10 0,8-3-64,1-7 1,5 1-138,-5-1 1,0 6 134,-4-1 0,-3 2-182,-2-2 0,-3-1 37,-7 6 1,0 1-208,0 9 450,-6-4 140,5 12 1,-12-4 17,4 10 0,-10 4-114,-4 10 1,-4-1 39,-1 5 0,0 6-39,0 4 1,-7 6-75,-3-1 0,4-1-39,1 1 0,-2-2-214,2 2 1,2-3-92,8-7 0,1-6-854,3-3-490,3-3 1199,2-8 0,8-8 384,6-10 0,7-15 0,1-5 0</inkml:trace>
  <inkml:trace contextRef="#ctx0" brushRef="#br0">11488 17316 7956,'8'0'839,"5"0"-693,-5 0 1,4 6 52,-2 3 1,-2 2-545,-3-1 1,-2 1-111,6-6 0,-4-1 455,4-4 0,1 0 0,4 0 0</inkml:trace>
  <inkml:trace contextRef="#ctx0" brushRef="#br0">11844 16463 7956,'-14'6'-253,"-1"3"497,1 10 0,-2 3 736,-3 7 1,-3-2-721,-6-4 1,-1 4-343,1-3 0,1-3-54,3-3 1,4-6 113,6-3 0,4-6-983,1 2 488,6-3 76,-4-9 0,14 1 189,2-4 1,4 4 97,1 6 1,0 0 42,0 0 0,5 2 128,0 2 1,0 9 371,-5 6 1,-1 11-192,-3-2 1,-4 12 361,-6 3 0,-2 1-215,-2 8 0,0-5 95,-5 5 1,4-6-176,-4 2 0,6-9-331,-2-1 0,3-11 85,2 1 1,0-13-202,0-1-476,0-10 0,0 1 310,0-10 1,0-9-359,0-9 0,0-4 249,0-2 0,2 1 146,3-1 0,1-1 270,3-3 0,4 2 41,-4-7 0,4 6 0,1-1 0,1 3 0,-1 2 0,5 4 54,0 0 1,1 5 3,-1-4 1,-3 5 499,3-1-91,-3 3-292,-2 2 0,-5 6-60,1 4-65,-7 2 1,3 8 15,-6 4 0,0 4 0,0 5 1,-1 3-17,-4 6 1,3 7-4,-2 3 0,1 5 192,-2 4 0,3 5-68,-3 10 1,4-4-159,1 4 0,1 3 83,4 1 0,-2 11-32,2-34 0,0 0 0,3 36-259,-4-39 1,1 0-1,6 39 112,-6-3 0,0-5 81,-5-4 0,5-12 56,-1 2 0,1-7-210,-5-2 1,0-4-26,0-16-858,0 4 1039,0-16 0,-6 10 0,-2-3 0</inkml:trace>
  <inkml:trace contextRef="#ctx0" brushRef="#br0">30810 3554 9897,'8'-20'-868,"3"4"290,-6-3 1,1 3 884,-1 2 1248,-3 6-1441,4 2 81,-6 6 1,-2 0-39,-2 0 1,-4 6-226,-6 3 0,-7 10 210,-3 5 0,-9 0-17,-5 4 1,-11-1-245,-8 11 0,-1 0-190,-8 4 0,4 7 31,29-23 1,0 1-1,0 0 1,-1-1 38,-1 1 0,-1-2 0,1 0 0,-1-2-365,-35 15 1,8 0 219,6-10 1,13-3-573,10-10 956,4-8 0,10 0 0,6-7 0,6 0 0</inkml:trace>
  <inkml:trace contextRef="#ctx0" brushRef="#br0">30156 3696 8561,'0'14'0,"0"2"-352,0 3 0,0 5 53,0 9 0,-8 5 947,-6 9 0,-2-2-193,-7 2 0,-6-3-50,-4-1 0,1-2-207,9-3 1,2-3-37,7-7 1,6-1-77,3-3 0,5-4-142,5-6 0,17-6-174,16-3 1,21-5-76,12-5 13,-29-1 0,3-2 1,1-2-1,1-2 0,6-2 1,1-1-1</inkml:trace>
  <inkml:trace contextRef="#ctx0" brushRef="#br0">23161 11316 8035,'-14'0'179,"0"0"297,6 0 1,-3 2-155,6 3 0,-4 2-23,4 8 0,-2 0 98,3 4 1,2 4-69,-3 5 1,4 0-274,1 1 1,0-1 148,0 1 1,1-2-332,4-4 1,3 1-11,6-10 0,2-3-44,3-11 0,3-3 91,7-6 1,-1-7 28,0-13 1,-1 1 34,-3 0 1,-3-1-6,-7 1 1,-2 1 107,-2 3 1,1-1-140,-6 6 1,-2 0-102,-8 5 1,-3-1 108,-6 1 0,-2 6-143,-3 4 0,-3 2 23,-6 2 0,6 2-230,3 2 0,3 0-1054,2 5 711,-1-6 746,7 3 0,2-6 0,6 0 0</inkml:trace>
  <inkml:trace contextRef="#ctx0" brushRef="#br0">23403 11131 8035,'8'7'-25,"-4"2"1,-2 5 375,-2 5 1,-2 4 579,-2 5 0,1 7-489,-7 3 0,7-2-25,-2 2 1,-1-2-360,1 2 0,2-5 105,8-9 1,-2 1-409,6-6 1,1-6 245,4-8 0,5-4-150,0-1 1,0-8-106,-5-6 1,0-6-215,1-9 1,-1 1 93,0-1 0,0-4-157,0 0 1,-4 0 308,-1 4 0,-5 2 32,0 4 0,-2 2 934,-2 7-489,0 0 91,0 6 1,0 8 12,0 9 1,0 9 211,0 1 1,0 6-544,0-1 1,0 1 124,0-1 0,0 1-918,0-6 1,5-5 65,-1-4-508,7-1 1207,-3-1 0,7-2 0,-1-6 0</inkml:trace>
  <inkml:trace contextRef="#ctx0" brushRef="#br0">23630 11203 8035,'5'-18'-1,"0"4"1,4 8-41,-4-4 1,6 7 272,-1-2 1,4 4 611,5 1 0,-2 0-726,7 0 1,-2 0-419,2 0 1,1 0-559,-6 0 1,0 0 114,-5 0 743,-6 0 0,5 6 0,-6 2 0</inkml:trace>
  <inkml:trace contextRef="#ctx0" brushRef="#br0">23758 10975 8035,'0'21'208,"0"2"0,0 4 377,0 2 0,0 7-139,0 7 1,-4-1 131,-1 6 0,-6-4-83,1-2 0,4 0-194,1-5 0,4-3-267,1-11 1,6 1-382,3-10 0,12 2-1172,7-11 1519,7-7 0,8-6 0,-1-6 0</inkml:trace>
  <inkml:trace contextRef="#ctx0" brushRef="#br0">24100 10876 9204,'0'34'1376,"0"3"-1004,0 5-155,0 7-1434,0-5 1375,0 12 1,-7-12 254,-2 3 0,2-2-655,3-3 188,-4-5 1,6-3-2,-3-5 1,4-7-1033,1-3 190,6-3 1,2-4 389,6-2 0,1-10 316,-1-10 191,6-2 0,-4-15 0,5-3 0</inkml:trace>
  <inkml:trace contextRef="#ctx0" brushRef="#br0">24242 11217 7907,'-8'6'0,"0"7"590,3 6 0,2 8-111,-6 1 0,4 0-6,-5 6 0,7-6-257,-2-4 0,4 1-140,1-6 1,5-5-271,-1-4 1,9-7 191,1 2 0,0-10-123,5-5 1,-3-4 85,-2-5 1,5-5-503,0-9 1,-5 5 233,-4-1 0,-7 1 31,2 4 0,-4 4 196,-1 1 1,-1 3 93,-4 2 0,2 4-25,-7 1 0,1 6-49,-5-2 1,0 10 77,-1 4 0,3 4-39,2 1 0,-1 0-561,6 0 166,1 7 0,5-7 416,4 0 0,3 1 0,6-8 0</inkml:trace>
  <inkml:trace contextRef="#ctx0" brushRef="#br0">24469 11259 7907,'0'15'59,"-1"0"-29,-4 4 0,-1-3 669,-4 3 1,-1 2 556,6-2-823,-6 6 1,10-9-133,-4 3 0,5-8-359,5-2 0,4-6-118,10 2 0,-2-10-135,7-4 1,0-4 164,4-1 1,-1-7-66,-3-2 0,1 1-251,-6-2 0,-5 5 146,-4-5 1,-7 7 17,2-2 1,-5 5 99,-5 4 0,-5-1 107,-9 6 1,-3-4-11,-6 4 1,-5 1 120,0 4 0,-1 6-88,6 3 1,6-1 112,3 2-625,3-7 366,8 3 1,3-7 213,10-4 0,3-3 0,6-6 0</inkml:trace>
  <inkml:trace contextRef="#ctx0" brushRef="#br0">24768 10847 7907,'9'0'-48,"1"0"1,-6 6 191,6 4 1,-7 4 343,2 5 1,-4 5-148,-1 9 0,0 3 73,0 7 0,0 0-40,0-1 0,-1 1-163,-4 0 1,4-1-229,-4 1 0,-2-5 83,3 0 0,-1-8-331,5-2 1,0-6 29,0-8-62,0 1 178,0-7 0,0-4-28,0-8 0,0-6-374,0-9 0,0-3 189,0-6 0,2-2-190,2-4 1,4 0 167,6-4 1,1 1 150,-1 4 0,0 5 102,0-1 1,-4 7 252,-1 8 1,1 5-41,4-1 1,-5 7 359,1-2 0,-7 10 310,2 4 0,-4 6-345,-1 4 0,-1-2 102,-4 7 1,2-5-104,-7 4 1,1-5-198,-5 1 1,4-4 33,1 0-283,-1-1 89,2 0-308,-4-6-6,10-2 0,2-6 114,10 0 1,2 0-292,2 0 1,7 0 179,3 0 1,3 5-668,1 0 899,7-1 0,1 3 0,7 1 0</inkml:trace>
  <inkml:trace contextRef="#ctx0" brushRef="#br0">25948 10762 7903,'14'0'-236,"5"0"360,0 0 0,6 0 495,-1 0 0,4 0-899,6 0 111,-4-6 1,6-1-129,-3-2 0,-8-2 123,4 6 1,-10 0-821,0 5 682,-10 0 0,-3 2 312,-6 2 0,-6 4 0,-2 7 0</inkml:trace>
  <inkml:trace contextRef="#ctx0" brushRef="#br0">26147 10833 7903,'13'1'362,"-4"4"1,2 9 78,-6 10 0,0 6-174,-5 8 1,0 2-46,0 12 1,-5-5-171,0 5 1,-6-6 122,2 1 1,2-9-582,2-5 0,4-3 265,1-1 0,0-7-724,0-3 0,1-10 125,4-4 740,3-3 0,6-15 0,1-3 0</inkml:trace>
  <inkml:trace contextRef="#ctx0" brushRef="#br0">26275 11203 7903,'9'9'-19,"1"0"0,-1-4 0,5 5 1,2-7 714,3 2 0,3-4-199,7-1 0,-1-6-532,1-4 0,-1-2 29,1-2 1,-6-2-271,1-3 1,-11 3 104,1-3 0,-9-1-29,-1 1 1,-2 0 37,-2 4 0,-2 1-228,-2 0 1,-9 1 97,-6 4 0,-5 3 67,5 6 0,-6 0 294,1 0 1,2 6-83,-2 3 0,7 4 546,-2 1 0,5 5-156,4 0 1,-1 6 10,7-1 0,-1 3-79,5 1 0,0-1 107,0-3 0,5 1-543,-1-6 0,12 0 140,-2-5 1,5-1-597,0-4 1,-1 2 166,5-6 1,-4 0-55,5-5 1,-5-2 469,5-2 0,-7-4 0,4-7 0</inkml:trace>
  <inkml:trace contextRef="#ctx0" brushRef="#br0">26659 11089 7903,'8'0'-349,"-2"6"983,-6 4 0,0 9-155,0 4 0,0 1-338,0 4 0,-5-7 35,0 7 0,1-9-23,4 0 0,0-3-63,0-2-480,0 0 201,0-6 0,0-3-238,0-10 1,4-3-266,1-6 1,5-2 283,-6-2 1,6 0-15,-5-6 1,4 2 421,-4-1 0,4-3 0,-4 7-8,6-6 31,-3 9 1,1 2 190,1 9 0,-7 10 380,2 5 1,-4 2 18,-1 2 0,0 7-176,0 3 0,0-2-148,0 1 0,0-5-15,0 1-318,0-3-51,0-2-220,0-6 0,2-4 44,3-8 1,-2-6-184,6-9 1,1 2 103,4-7 1,-4 7 24,-1-2 0,1 3 219,4 2 1,0 1-78,0 4 1,-4 2 364,-1 7 0,-1 2 52,2 3 1,-4 3 173,-6 6 1,0 5-183,0 0 1,0 4 19,0-4 0,0 2-379,0-2 272,6-3-657,-4 4 0,6-12 76,-4-3 442,-2-4 0,11-7 0,-6-2 0</inkml:trace>
  <inkml:trace contextRef="#ctx0" brushRef="#br0">27128 11060 7903,'0'15'-210,"0"-6"-52,0 1 1,0-1 208,0 5 1,5 2 52,-1 3 0,6 3 0,-5 7 0,-1-1 0,-4 0 0,5 7 0,0 3 0,4 3 0,-4 2 0,0-1 0,-5 1 0,5 0 0,-1-1 0,6-5 0,-6-4 0,1-5 0,-5-4-649,0-3 649,0-14 0,0-7 0,0-7 0</inkml:trace>
  <inkml:trace contextRef="#ctx0" brushRef="#br0">27142 11217 7903,'6'-21'0,"-2"5"-132,5-3 0,1 10 178,4 4 0,0 4 141,0 1 1,0 0-33,1 0 0,-1 1 2,0 4 1,2-3 85,3 2 0,-3-2 82,3-2 1,1 5 25,-1-1 1,0 1-122,-5-5 1,0 0-289,1 0-16,-7 6 0,-4 2-114,-8 7 1,-7 3 78,-13 1 0,0 7-86,-9-3 1,1 4-142,-1 2 1,-3-1 335,-7 1 0,7-1 0,1 0 0</inkml:trace>
  <inkml:trace contextRef="#ctx0" brushRef="#br0">28052 10705 7966,'0'-10'-78,"0"1"1,0 4-309,0-4 480,0 6 0,0-2 282,0 10 0,0 9 358,0 10-465,0 2 0,0 9-104,0 3 1,0 3-41,0 2 1,-2-1-113,-2 1 1,2 0 93,-3-1 1,2-4-591,-1 0 1,2-11 296,-3 1 1,-1-9-500,1 0 1,-1-4-343,1-6 266,3-3 761,-10-6 0,4-6 0,-6-2 0</inkml:trace>
  <inkml:trace contextRef="#ctx0" brushRef="#br0">27967 11188 7966,'14'-14'0,"0"1"-71,0 4 0,2-8-26,3 2 0,8-2 66,6 3 0,7-5-230,-2 0 0,1-5 261,-1 5 0,-3-6 0,-7 3 0</inkml:trace>
  <inkml:trace contextRef="#ctx0" brushRef="#br0">28280 10705 7738,'7'2'-75,"-2"2"1,-3 10 647,-2 10 0,-2 5-196,-3 4 1,-2 3-141,-8 7 0,1-1-8,0 1 0,1 3-6,4-3 0,-2 1-421,6-11 0,0-5 152,5-4-788,0-7 1,7-2 205,2-11 1,5-4 627,5-4 0,-3-11 0,5-7 0</inkml:trace>
  <inkml:trace contextRef="#ctx0" brushRef="#br0">28379 10961 7949,'0'14'0,"0"0"233,0 1 1,0 5-13,0 4 1,0 3 49,0 1 1,0-4-51,0-1 1,0 0-326,0 0 1,2-4 47,2-9 1,0 1 1,5-7 0,-4 1-212,4-5 0,-4-1 170,4-4 0,-1-9-304,2-10 1,2 2 145,-2-2 1,-2 0-165,1-4 1,-4-5 190,5 0 0,-7 0 103,1 4 1,3 7 153,-3 3-31,1 3 0,-3 4 485,3 2 0,-4 10-240,4 10 0,-4 4 284,-1 5 1,0 4-182,0 11 0,0-4-160,0 3 0,0-3-37,0-2 1,0-4-148,0 0 0,0-7-73,0 2 1,0-8-1006,0-2 206,7-5 869,1 2 0,6-12 0,0-2 0</inkml:trace>
  <inkml:trace contextRef="#ctx0" brushRef="#br0">28635 10989 7938,'9'0'0,"1"0"0,-7 0 0,8 2 243,-6 3 1,0 3 29,-5 6 0,0 6-14,0 4 1,0 1-89,0-1 0,0 3-127,0-4 0,0-2-159,0-2 1,0-3 118,0-2-195,0 0-290,0 0 75,6-6 0,-3-8 124,7-9 1,-7-5-111,1-5 0,4-2 103,2-3 0,-2-1 58,1 6 1,-4-4 338,4 4 1,-4 0-196,5 4 1,-6 3 218,6 2 1,-5 4 147,4 6 1,-6 6 156,2 4 1,-3 7-149,-2 2 0,0 6 107,0-1 0,-2 3-100,-3 1 0,4-4-25,-4 0 0,2-7-178,-2 2 57,3-3 1,-4-7-612,6 1 210,6-7 1,2-3-171,7-10 1,-3-7 84,-2-2 1,2-6-89,-2 1 1,2-3 156,3-1 0,-3 1 97,-2 3 0,2-1 136,-2 6 0,-2 0-237,1 5 744,1 6 1,4 2-28,0 6 1,-6 1 165,-3 4 0,1 9-330,-1 10 0,0 3-75,-5 1 1,0-4-997,0 0 1,0-5 788,0 4 0,0-5 0,0 2 0</inkml:trace>
  <inkml:trace contextRef="#ctx0" brushRef="#br0">29076 10847 7899,'0'-14'0,"0"0"0,0-1-871,0 1 704,0 6 38,0-4 579,6 4 1,-3 0-66,7 3 1,-1 4-65,5 1 0,-4 6-191,-1 3 1,-1 4-113,2 1 0,1 0 68,-6 1 1,-1 4-92,-4 0 0,0 1 4,0-1 1,-1-3-52,-4 3 0,-1-3-143,-4-2 84,-3 0 1,10-4-252,-6-1 80,6-6-142,-4 4 352,1-7 0,4-2-102,-2-3 89,8 4 1,0-6-1,5 7 0,-4 0 217,4 0 1,-4 2-132,5 3 0,-7 3 297,1 6 1,-2 2-78,-2 2 0,0 3 30,0 3 0,-2 3-42,-2-4 1,2-2-34,-3-2 1,2-3-505,-2-2 1,4-5 75,-4 1-1171,4-7 778,7 3 645,2-12 0,6-2 0,0-6 0</inkml:trace>
  <inkml:trace contextRef="#ctx0" brushRef="#br0">29374 11032 7899,'13'-24'-112,"-4"1"0,-1 4-165,-3-5 1,-3 7 328,2-2 427,-2 3-490,-8 2 1,-2 6 68,-6 3 1,-1 5 126,1 5 0,0 4-71,0 10 0,-1-2 101,1 7 0,2 0-33,2 4 1,-1 1-12,6-1 1,1-6-97,4-3 0,0-3-128,0-2 1,1-4 129,4-1 0,3-6-162,6 2 0,0-10-30,0-4 1,5-4 81,0-1 0,2-2-123,-2-3 0,-2-1-68,7-4 0,-7-3-18,2 3 0,2 2 69,-2-1 0,-2 1-79,-7-2 0,1-1 156,-7 6 0,7-7-33,-1 3 1,-4-4 45,-1-2 0,1-4-42,-1 0 1,0-2 143,-5 2 1,5 5 12,-1-1 0,1 2 212,-5 8 1,0 5 100,0 5-16,0 6 1,-5 3-86,1 9 1,-6 5-156,5 5 1,-4 3 131,4 7 1,-6 6-72,2 2 1,1 5 155,-2 0 1,5 1-84,-4-1 0,6 6-136,-2-1 0,-1 1-140,1-6 0,0-5-268,5-4 0,7-5-290,2-4 1,4-10 335,1-9 1,5-4-104,0-1 1,0-1 62,-5-4 0,0-3 11,0-6 0,-4-7 304,-1-2 0,1-4 0,4-1 0</inkml:trace>
  <inkml:trace contextRef="#ctx0" brushRef="#br0">29744 10691 7899,'0'-14'274,"6"6"571,2 1-611,6 7 1,-6 7-15,-3 2 1,-3 5-248,-2 5 0,-2-1 97,-3 5 1,-3-5-268,-6 1 1,0 1 147,0-1 1,0 0-175,-1-5 0,7-4-312,4-1-269,-4-6 481,6 4 261,-4-7 0,12 0 56,4 0 0,-2 0-166,1 0 357,1 0 0,4 0-63,0 0 0,-6 1 160,-3 4 1,-2 5 44,1 9 0,-2-4 10,3 4 1,-4 3-132,-1 2 0,-4-2-54,-1 2 0,-1-7-636,1 2 326,3-3-1116,-4-2 946,6-6 0,0-3-775,0-10 1103,0-3 0,6-12 0,2-2 0</inkml:trace>
  <inkml:trace contextRef="#ctx0" brushRef="#br0">29815 10861 7899,'14'0'0,"0"0"237,1 0 0,-1 0-119,0 0 1,7 0-75,2 0 1,4-1 119,2-4 1,-2 3 17,-4-2 1,2-3-694,-6 3 375,7-7 0,-12 7-247,0-5 1,-6 4 31,-8-4 0,-2 6-118,-2-2 1,-1 2 234,-9-2 0,3 3 234,-8-2 0,1-3 0,-1 3 0,4-6 0,-4 5 0,8-4 99,1 4-99,1-6 647,1 9-227,-5-4 122,12 6 0,-6 8-185,7 6 0,-1 2-77,-4 8 1,2 1 56,-7 8 0,2-1 93,-1 6 0,-4-7-435,4 2 1,-2 2 71,1-2 1,4-6-553,6-8 0,-5 2 285,0-2 0,1-5-622,4-5 316,0-5 1,1 0-243,4-8 0,3-9 748,6-6 0,0-13 0,1 2 0</inkml:trace>
  <inkml:trace contextRef="#ctx0" brushRef="#br0">30114 10804 7899,'8'2'-54,"-4"3"0,-2 3-1,-2 6 1,-2 2 319,-2 3 0,0 1-48,-5 4 1,1 1-270,-1-6 0,-3 5 11,8-5 0,-1-5 31,5-5-43,0-5 0,2 0-171,2-8 1,4-4 64,6-6 1,1-7-184,-1-3 0,5-1-37,0 1 1,1-3 378,-1 4 0,-3 2 0,3 2 0,-3 3 0,-2 2 0,0 5 0,0-1 0,-4 7-21,-1-2 0,-5 12 84,0 7 0,-2 3 203,-2 12 1,-2-2 277,-2 11 1,-3 4 78,-2 6 0,-2 5-175,6-1 0,-5-1-85,6 1 0,-6-1-146,6 1 0,-8 1-193,3-5 0,1-2-53,-1-8 0,1 1-71,-2-6 0,-2 0 82,2-4 0,-3-9-105,-1-5 1,-2-8-447,-2-7 0,2-3 271,-3-6 1,3-2 46,2-13 1,-5-1 107,0-8 0,0-2-830,5-3 973,-1-3 0,1-2 0,0-7 0</inkml:trace>
  <inkml:trace contextRef="#ctx0" brushRef="#br0">31052 10506 7933,'6'-14'0,"-3"0"20,7-1 1,-5 3 405,4 2-125,-6-2 1,8 12 123,-6 0 0,0 12-77,-5 12 0,0 9-69,0 5 1,-2 8 242,-2 1-344,2 7 1,-9-12 1,6 1 0,-6 0-121,2-5 0,2-4-137,3 0 1,-3-4 76,3-2 1,-1-11-190,5-2 1,-2-11 105,-3 1 0,4-5-2,-4-5 0,4-4 13,1-10 1,0 2-171,0-7 0,6 0-95,3-4 0,4-5-218,1-1 1,-4-3 27,-1 3 0,5 0 171,5 0 0,2 6 288,-2 0 0,-3 2-158,3 12 1,-4-2-5,0 12 0,-1 2 342,0 11 0,-1 4 493,-4 16 0,-3-3-228,-6 12 1,0-1 174,0 1 0,0 3-189,0-4 0,0-2-61,0-2 0,0-4-273,0-5 0,5-9 433,0-5-259,6-7 1,-3-8-108,6-9 0,0-11 16,1-4 1,0 1-365,4-5 0,-3-2 148,3 2 0,-3-5-342,-2 5 1,-1-5 222,-4 5 1,2-1-566,-6 6 1,4-5 178,-4 0 0,2 0-414,-3 4 1024,-2 7 0,10-5 0,-4 5 0</inkml:trace>
  <inkml:trace contextRef="#ctx0" brushRef="#br0">31606 10520 8652,'0'10'86,"0"-1"0,-6 5 158,-3 5 0,-4 5 3,-1-5 1,-2 5-607,-3-5 0,3 0 136,-3-5 1,4 0-293,0 0 334,7-6-205,-4-2 221,10-6 1,2-1 101,10-4 1,2-1 110,3-4 1,-1 2 31,0 4 1,0 2 481,0-3-425,1 4 0,-1 2-28,0 4 0,-4-2 261,-1 7-241,-6-1 0,3 5 26,-6 1 0,-1-1-47,-4 0 1,2 2-29,-6 3 1,-6-3-28,-4 3 0,0 1-114,5-1 0,-5 6-47,0-1 0,0-2-264,5 2 0,0-7-525,0 2 897,6-3 0,1-8 0,7-2 0</inkml:trace>
  <inkml:trace contextRef="#ctx0" brushRef="#br0">31706 10634 7933,'0'14'0,"-2"-4"-57,-2-1 0,2 1-102,-3 4 246,-3 0 1,5 2-82,-6 3 0,4-3-23,-4 2 0,4-2 83,-5-2 0,6 5 200,-6 0 0,5 5 97,-4-5-344,-1 0 84,3-5-179,0-6 0,7-3 104,0-10 1,0-8-61,0-5 1,7-8-168,2 3 0,5-3 36,5 3 1,-1-4-41,5 3 1,-4 3 166,5 3 1,-5 3 48,5 6 1,-7 3-9,2 6 125,-3 0 0,-4 1-22,-2 4 1,-4 4 214,-6 10 1,-6-1-128,-4 5 1,-2-5-112,-2 1 0,1-2-310,3 2 0,-2-3-189,2 3 1,-1-3-752,2-2 1165,-4-6 0,12 4 0,-6-4 0</inkml:trace>
  <inkml:trace contextRef="#ctx0" brushRef="#br0">32090 10790 7933,'8'-6'0,"4"3"-347,-2-7 0,-2 6 72,1-6 1,-6 5 459,2-4-257,-3 6 0,-2-5-184,0 3 314,0 3 145,-7-4 0,0 6 104,-8 0 0,1 0-144,0 0 0,4 0-123,1 0-1,-1 0 1,-2 2 0,2 2 1,-1 4 56,7 7 0,-6-1-21,5 0 1,-6 0-89,2 0 0,1 1-11,-2-1 1,7 0-87,-1 0 1,2-4 139,2-1-84,0-6 0,2 4 53,2-7 0,4-2-9,6-3 1,-4 2-32,-1-6 0,1-1 3,4-4 0,0-2 15,0-3 0,-4 4-19,-1-4-39,1 3 1,4 2 62,0-1 0,-4 1-136,-1 0 1,-4 0 67,4 0 0,1-5-106,4 0 1,-4-5 113,-1 5 0,1-6-1,4 1 1,0-3 24,0-1 0,0-2 102,1-3 0,-1 3-195,0-4 1,0 3 85,1-2 0,-1 4-17,0 1 1,-1 1-15,-4 8 233,4 0-18,-5 5 137,0 6 0,-2 3-142,-6 10 1,0-2 99,0 6 0,-6 1-24,-4 4 1,2 2-100,-1 3 1,4-3 129,-4 3 1,4-2-77,-5 2 0,1 2 120,-5 2 1,-1 4-127,1-3 0,0 3 9,0 1 0,-1 1-69,1-1 1,0 0-3,0 1 1,1-1-4,4 1 1,-2-2 55,6-4 0,-5 2-207,6-6 1,-1 0-174,5-4-36,0-1 1,0-5-306,0 1 118,0-7 0,5-3-84,-1-10 1,8-2 551,-3-2 0,4-7 0,1-1 0</inkml:trace>
  <inkml:trace contextRef="#ctx0" brushRef="#br0">32346 10478 8280,'14'0'0,"-1"-7"-121,-4-2 0,4 1 220,-4-2 0,4 6-21,1-6 75,-6 7-184,-2-3 135,-6 6 0,-6 6-170,-3 3 1,-9 6 67,-1 4 1,-5 1 120,6 4 0,-6 3-345,5-4 0,0-1 280,5 2 0,4-5-16,1 5 0,6-7 82,-2 2 45,3-3-13,2-2-78,0 0 0,2-6 358,3-3-301,2-3 0,8-9-155,-1-2 1,0-4 83,0-1 0,2 0-165,3 0 1,-8-1-33,3 1 0,-3 0-222,4 0 194,-1-1 59,0 1-157,-6 6 155,-2 2 0,-6 12-48,0 4 1,0-1 71,0 6 0,-4-4 139,-1 8 1,-1-2-11,1 2 0,2 3 169,-7 6 0,5 1-120,-4-1 1,4 5-25,-4 1 1,1 7-10,-2 1 0,-2-2 5,2 7 1,2-10 181,-1 5 1,-1-9-50,-4 1 0,-2-4 8,-3-2 1,4-1-155,-4-3 1,3-4 7,2-6 1,-1-1-74,1-4-146,-6-2 0,4-9 200,-3-3 0,5-7 4,4-7 1,2-5-216,4 5 1,2-6 208,-3 1 0,10-3 268,4-1 0,6-2-227,4-3 0,1 3-19,4-3 0,7 3-90,-2 1 0,10 1-244,4-1 0,4 1 268,6-1 0,8 1 0,-2-1 0</inkml:trace>
  <inkml:trace contextRef="#ctx0" brushRef="#br0">23417 12183 8122,'-14'-14'-475,"4"0"1045,1 0 123,-1 6 1,-4-3-174,0 6-342,0 0 0,-7 5-67,-2 0 0,-4 7-188,-2 2 0,2 9-14,4 1 1,-3 6 172,7-2 0,2 0-106,8 0 0,-2-4 64,6 5 1,0-7-68,5 2 1,0-3 9,0-2 0,6 1 46,4-1 1,7 0-34,2 0 1,6-4 6,-1-1 1,8-6-87,1 2 1,0-2 58,-4 2 0,-6-4-11,1 4 53,-7-3 203,4-2-155,-13 6 0,-4-3 143,-8 7 0,-10-1-190,-10 5 1,-5 1 15,-4-1 1,3 0-599,-3 0 1,3-1 268,2-4 1,4-2 293,0-7 0,7 0 0,-4 0 0</inkml:trace>
  <inkml:trace contextRef="#ctx0" brushRef="#br0">23659 12183 8022,'0'-7'969,"-7"0"-791,6 7 1,-5 7 49,6 2 1,0 10-36,0 5 0,0 3-139,0 1 1,-5 5 125,0 0 1,-1 5-205,1-5 1,3 1 23,-2-6 1,2-1-56,2-3 1,0-4 13,0-6 0,2-4 58,2-1 1,0-6-7,5 2 1,-4-5-109,4-5 0,-1 1 10,2-11 0,2 3 59,-2-12 0,2 0-276,3-4 0,0 0 89,4-1 1,-3-1-106,3-3 0,-3 3 83,-2-3 0,-6 4 25,-3 6 44,3-4 279,-7 11 0,4 2 176,-10 9 0,2 10-179,-6 4 1,4 10 382,-5 5 1,6 8-185,-6 1 0,7 1 47,-2 0 1,4-4-160,1 3 0,1-5-64,4-4 0,5 0-247,8-10 0,5 2-535,5-12 1,0 1-427,1-5 0,-1-6 1077,1-4 0,-1-9 0,1-3 0</inkml:trace>
  <inkml:trace contextRef="#ctx0" brushRef="#br0">24043 12212 8095,'0'-14'0,"0"-1"-37,0 1 1,1 6-144,4 4 573,-3 2 37,4 2 1,-6 11-157,0 3 1,0 10-86,0 0 1,0 4-4,0 5 0,0-3-76,0 3 1,-5 2 5,0-2 1,1-1-42,4-8 1,0 1-234,0-6 0,0-5-431,0-4 450,0-7 1,1 2 31,4-10 1,-3 0 71,2-9 0,3 3-244,-3-8 0,6-3 3,-5-2 0,4 2-12,-4-2 1,6 1 215,-2-6 0,-1 1 9,2-1 1,-1 2 136,5 4 1,-4-3-154,-1 7 345,1 7-246,4 5 1,-6 14 281,-3 2 0,-4 10-75,-1 5 1,0 3-160,0 1 0,0-1-138,0-3 1,-4 1-244,-1-6 1,0 5-337,5-5 649,0-7 0,6 1 0,2-5 0</inkml:trace>
  <inkml:trace contextRef="#ctx0" brushRef="#br0">24313 12098 8086,'8'0'465,"4"0"1,-10 8-138,3 6 0,-4 4-78,-1 10 0,0-1-167,0 11 0,0-5 116,0 5 0,-5-6-118,1 1 1,-3-3-31,3-2 1,2-1-228,-3-3 237,4-4-361,1-6 42,0-6 1,0-8 86,0-9 0,0-10-219,0-5 1,6-3 9,4-1 0,-1-7-119,5-3 0,-3-1 264,8 1 1,-3 2 90,-2 2 0,1 11 43,-1-1 1,0 8 152,0 7 1,-4 2 550,-1 7 1,-6 8-329,2 7 1,-3 7 371,-2 11 1,-5 2-204,0 2 1,-6 3-210,2-7 0,-2-1-78,1-9 0,2 3-142,3-7 1,4-5-1498,-4-5 1155,4-6 1,1 2 326,0-10 0,6-2 0,2-8 0</inkml:trace>
  <inkml:trace contextRef="#ctx0" brushRef="#br0">24554 12041 8086,'10'0'-335,"-1"0"279,-5 0 0,7 2 510,-7 3 0,1 3-146,-5 6 1,0 2-289,0 2 1,0 3 154,0 3 0,0 3 4,0-4 1,-5 3-84,1-3 0,-1 3 34,5-8 1,0-3-378,0-6 220,6-6 0,2 4-77,6-7 1,1-7 0,-1-2 0,0-9-84,0 0 1,0-8-8,1 3 0,-1-4-90,0-2 0,0 1-68,1-1 0,-6 6 158,0-1 1,-1 11 210,2-1 0,-2 9-295,-3 1 363,-4 2 0,5 15 159,-6 6 1,0 9 242,0 10 0,-4 2 136,-1 12 1,0 0-220,5 5 1,-5 4-310,1 1 0,-6 6-119,5-2 0,-6 2-126,2-2 0,-4-4 117,-1-10 0,0-5-115,0-9 0,-1-9 31,1-10 1,0-10-26,0-4 0,-5-3 72,0-2 1,-5-11 197,5-4 0,-4-10 81,4-3 0,0-6 191,4-3 1,7-5-157,4 5 0,5-3-11,9 2 0,7-1-51,16 5 0,10 0-402,9 1 1,2 3 219,-2-4 0,10-2 0,-4 0 0</inkml:trace>
  <inkml:trace contextRef="#ctx0" brushRef="#br0">26062 11970 8056,'-2'-12'0,"-3"2"254,4 4 109,-6 6 0,7 1-99,0 4 0,0 8 175,0 6 1,0 6-84,0-1 1,0 4 26,0 5 1,0-1-166,0 6 0,0 0-42,0 4 1,0-4-128,0 0 1,0-6-308,0 1 0,0-9-185,0-5 1,0-4 133,0 0-1844,0-8 1344,0 6 0,0-18 809,0 1 0,0-14 0,0-4 0</inkml:trace>
  <inkml:trace contextRef="#ctx0" brushRef="#br0">26076 12226 8021,'14'-6'-33,"5"4"-26,0-3 1,6-1-27,-1 1 0,3-1 217,1 1 0,5 2-133,1-6 0,-6 4-319,-4-4 1,-7 5 88,2 0 1,-5 0 230,-4 0 0,2-4 0,-4-6 0</inkml:trace>
  <inkml:trace contextRef="#ctx0" brushRef="#br0">26374 11942 8054,'8'0'-1352,"0"1"2127,-3 4 0,-4 5-231,4 9 0,-3 3-3,-2 6 1,0 1-133,0-1 1,-5 7-124,0 3 0,-1-2-225,1 2 1,4-2-184,-4 2 0,3-3 25,2-7 0,2-4-136,3 0 1,-2-12-858,6 3 1,1-11 461,4 1 1,0-3 627,0-2 0,7-13 0,1-3 0</inkml:trace>
  <inkml:trace contextRef="#ctx0" brushRef="#br0">26559 12283 9129,'0'14'738,"0"5"-419,0 0 0,0 6-47,0-1 1,0-2-31,0 2 0,0-7 14,0 2 0,7-5-276,2-4 0,4 1 90,1-6 1,0-1-241,0-4 0,2-1 88,3-4 1,-3-3-357,3-6 1,-3-5 172,-2 0 1,-5-5 4,1 5 1,-7-6 137,2 1 1,-4 2 74,-1-1 1,-6 5 180,-4-1 1,-2 4-69,-2 0 0,-1 3 49,1 2 1,-5 4-54,0 6 0,-4 1-3,4 4 1,0-2-168,4 7 0,1-2-662,0 1-233,6 4 1003,2-12 0,12 6 0,2-7 0</inkml:trace>
  <inkml:trace contextRef="#ctx0" brushRef="#br0">26730 12141 8022,'9'9'-39,"1"1"0,-1-2 0,5 1 0,2-3 432,3-6 1,-1 0-85,5 0 0,-1-1-314,2-4 1,3-1-24,-3-4 0,-4 2-354,-1 4-131,-3 2-74,-8-4 1,-3 6-234,-10 0 820,-3 0 0,-13 6 0,-1 2 0</inkml:trace>
  <inkml:trace contextRef="#ctx0" brushRef="#br0">26872 11999 8022,'0'-8'485,"0"1"-103,0 7 1,0 7 158,0 2 1,0 4-112,0 1 1,0 7 173,0 2 1,0 6-129,0 4 1,0 3-189,0 7 0,0-2 15,0-3 0,0 1-74,0-5 0,2-3-267,2-7 0,4-4-86,6-5 1,2-1-175,3 0 1,3-6-235,7-3 1,1-5-1572,3-5 2103,-3-3 0,17-13 0,-2-1 0</inkml:trace>
  <inkml:trace contextRef="#ctx0" brushRef="#br0">28336 11828 7535,'0'14'572,"0"0"1,-1 7-359,-4 3 0,2-1-214,-7 6 1,1-4-1,-5 8 0,-5 4 2,0 1 1,0 1-122,5-1 1,-1 1-68,1-5 87,6-1 0,2-6 30,6-4-331,0-2 161,0-13 1,2-4 100,2-8 1,3-10-171,2-10 0,4-5 59,-4-4 0,4-3 249,1-7 0,-4 1 0,-1-1 0,-4 7 0,4 2 0,-6 4 0,2 2 0,-3 6 96,-2 1 19,0 13 1,0 10 300,0 12 1,0 7-129,0 7 1,0 2 318,0 3 0,4-1-132,1 6 0,2-3-43,-3-2 0,-1-2-233,7-12 0,-1 0 0,6-4 1,0-8-82,4-2 0,-3-10 120,3-4 0,-1-10-222,0-5 1,-2-3 32,3-1 0,-8 0-459,-1-1 1,-2 1 129,1-1 1,2 2-335,-6 4 231,0-4 1,-5 11-1049,0-3-237,0 10 1476,0 2 0,0 20 1,0 3-1</inkml:trace>
  <inkml:trace contextRef="#ctx0" brushRef="#br0">28621 12084 7974,'-2'11'-63,"-3"3"1,-1-3 106,-3 8 1,-4 2 96,4-2 1,-3 4 87,3-4 0,1 5 164,3-5 0,4-5-470,-4-4 122,3-7 1,4 3-66,3-6 1,3-3 95,6-6 0,0-1-79,0-9 0,5-1-44,0 1 1,0-2-134,-5 2 0,1 3 46,-1-3 0,-6 8 5,-4 2 27,-2 6 81,-2-4 1,-6 7-112,-4 0 1,-7 0 65,-2 0 0,-5 5 29,5 0 1,0 6-1,5-2 1,5-2-10,-1-3 0,7 0-322,-2 0-33,4-2 0,1 3 63,0-10 1,4-3 337,1-6 0,6 0 0,-3-1 0</inkml:trace>
  <inkml:trace contextRef="#ctx0" brushRef="#br0">28749 11984 7974,'9'2'-231,"1"3"0,-7 3 291,2 6 1,-4 0-43,-1 0 0,0 2 741,0 3 1,0-2-281,0 7 1,0-5-220,0 5 1,-1-7-60,-4 2 0,3-3-62,-2-2-346,2 0 251,-4 1-20,4-8 0,-4-2 42,6-10 1,6-7-243,4-7 1,-1-5-61,5 5 0,-3-4-28,8 4 0,-3-5 94,-2 5 1,0 0-115,1 5 0,0 1-49,4 4 1,-8-2-191,4 6 523,-11 0 0,9-1 0,-5-2 0</inkml:trace>
  <inkml:trace contextRef="#ctx0" brushRef="#br0">29019 11984 7974,'-8'10'-400,"3"-1"1,-1-4 1084,1 5 1,-1-1-217,1 5 0,2 1-215,-7-1 0,7 2-121,-1 2 1,-3-2-122,3 3 1,-1-3 183,5-2-214,0 0-253,0 1 1,1-7 171,4-4 1,-2-4-361,7-4 1,-1-9 198,5-6 0,1-2-144,-1 3 0,-2 0 129,-2-6 1,3 7 153,-4-2 1,-1 3 19,1 2 0,-4 0-61,5 0 319,-7 6 0,5-3 35,-4 6 176,-2 0 1,4 12-166,-6 2 0,0 4 291,0 1 0,-4 0-154,-1 0 1,-6 5-96,1 0 0,2 5-104,-1-5 0,4 1-93,-4-1 0,6-8-380,-2 4 167,3-11-164,2 3 1,7-15 135,2-6 1,4-2-280,1-8 1,-1 5 165,-4-5 1,4 7 1,-4-2 0,2 3 179,-1 2 0,2 6 232,-2 3 376,-4 4-409,0 1 0,-6 8 221,0 6 1,0 0-176,0 5 0,0 2-93,0-2 1,0 4-83,0-4 1,0 0 54,0-5 0,-6 1 0,-2-1 0</inkml:trace>
  <inkml:trace contextRef="#ctx0" brushRef="#br0">29360 11928 7777,'-9'6'-56,"-1"3"1,1 4 194,-6 1 0,-4 5 78,1 0 1,-1 5-86,4-5 1,6 4 20,-1-4 1,7 2-103,-2-2 1,4-8 6,1 3 1,0-7-16,0 2 0,1-6-236,4 2 63,3-4 1,6-1 93,1 0 0,-1-6-72,0-3 1,0 1-28,0-2 0,2 2-84,3-1 1,-3-4 21,3 4 0,-3-4-102,-2-1 1,0 6 43,0 3 258,1-3 368,-7 7-272,4 1 0,-10 12-19,2 7 1,-2 2-40,-2-2 1,-5-3-45,1 3 0,-1-2-191,5 2 1,0-8 193,0 3 0,6-3 0,2 4 0</inkml:trace>
  <inkml:trace contextRef="#ctx0" brushRef="#br0">29644 11714 7974,'0'-14'0,"5"0"-69,0 0 1,0 4-27,-5 1 0,0 4 352,0-4 129,0 5 94,0-2-222,0 19 0,0 2 97,0 14 0,-2 6-101,-3 3 1,-1 3 272,-3 1 1,-4 7-57,3 3 0,4-1-77,1 1 0,4 0-450,1 5 0,6-8-368,4-6 1,4-2 465,5-8-42,-3 0 0,10-4 0,-3-1 0</inkml:trace>
  <inkml:trace contextRef="#ctx0" brushRef="#br0">31152 11672 7995,'1'-8'0,"4"3"0,3 3 0,6 2 0,0 0 0,7 0 0,2 0 0,9 0 0,1 0 0,7-4 0,-2-1 0,-4-6 0,0 1 0,-9 3 0,-2-3 0,-5 7 0,-4-3 0,-8 12 0,-12 8 0,-2 8 0</inkml:trace>
  <inkml:trace contextRef="#ctx0" brushRef="#br0">31379 11700 7995,'9'0'308,"1"0"1,-7 2-162,2 2 1,-4 6-119,-1 9 0,0 3 133,0 6 0,-1 1-95,-4-1 1,2 1 67,-7-1 0,1 1-124,-5-1 0,4-4-516,1-1 1,1-5 305,-2 1 0,-2-8-416,2-2 0,2-6-207,-1 2 822,6-3 0,-10-2 0,5 0 0</inkml:trace>
  <inkml:trace contextRef="#ctx0" brushRef="#br0">31521 11672 7995,'8'6'-597,"-3"3"0,-2 6 1453,2 4 1,-4-2-320,4 7 0,-2-1-166,2 6 0,-3-1-70,2 1 1,-2-6-50,-2 1 1,0-2-122,0 2 0,0 1-108,0-6-222,0 0 165,0-5 303,0-6-192,0-1-170,0-20 1,0 2 119,0-13 1,0 5-105,0-5 0,1 1-11,4-6 0,-2 6-200,7-1 1,-1 2-238,5-2 0,1 4 214,-1 5 1,0 1-467,0 0 1,1 6-22,-1 3 798,-6-3 0,4 7 0,-4-5 0</inkml:trace>
  <inkml:trace contextRef="#ctx0" brushRef="#br0">31877 11714 7995,'0'-8'-315,"0"2"1,-5 12 600,0 4 0,-6 4-29,2 5 0,-2 3 88,1 7 0,-6-1-9,7 0 1,-7 1 21,7-1 0,1-4-176,-2 0 1,7-5-3,-2 4 1,4-10-218,1 1 0,1-7 113,4 2 0,3-6-115,6 2 1,0-10 39,1-4 0,5-4-31,4-1 1,-2-7-124,2-2 1,-2-3-114,1 3 1,-2-3 65,-7 7 1,-1-4-5,-4 4 1,2 0 287,-6 5 0,0 4-210,-5 1 254,0 6 0,0-2-106,0 10 0,0 2 45,0 8 0,-5 0 53,0 4 0,1-1 130,4 5 0,-5-5-191,0 1 1,0 1-221,5-1 1,0 0-51,0-5 0,2-4-991,3-1 540,-4-5 0,10 3-203,-6-2 487,0-3 0,-4 4 378,4-6 0,-3-6 0,10-8 0,-4-9 0</inkml:trace>
  <inkml:trace contextRef="#ctx0" brushRef="#br0">32061 11899 7995,'10'-5'0,"-1"1"0,-4-1 358,5 5 1,-6 0-117,6 0 0,-5 0-50,4 0 0,-4 0-101,4 0 0,1 0-199,4 0 1,0 0 38,0 0 0,1 0 132,-1 0 0,2-6 1,3-4 1,-4-3 54,4-1 1,-3 2-232,-2 2 1,-1-2 38,-4 2 0,3-3-91,-8-1 1,1 5 84,-5-1 0,0 1-57,0-5 0,-6 4 46,-4 1 0,2 4 6,-1-5 72,-1 7 24,-4-3 329,0 6-284,0 0 0,1 6 167,4 4 1,-2 2-96,6 3 1,-5-1 174,6 0 0,-6 2 14,5 3 1,-4-2-131,4 7 1,-4-5 214,4 4 0,-5-4-34,6 5 0,-3-2 32,3 2 1,2 1-112,-3-6 0,4 5-90,1-5 0,1 0-99,4-5 1,3-5-200,6 1 0,2-7-86,3 2 0,3-5 97,6-5 0,1-3-911,-1-6 0,6 1 102,-1 4 896,0-4 0,2 5 0,1-6 0</inkml:trace>
  <inkml:trace contextRef="#ctx0" brushRef="#br1">31919 6767 9185,'-19'-14'-892,"0"0"470,0-1 0,10 1 352,-1 0 1,-1 6 417,-8 3 0,2-1 12,-7 1 1,-1 0-171,-8 5 0,3 0-364,-3 0 1,-4 0 54,-1 0 0,-9 2 74,-5 3 1,-10-2-168,-4 6 1,-8-1 209,-2 2 1,36-4-1,-1-1 44,-34 0 0,-3 1 38,2-1 0,36-2 0,0 0-158,-5 1 1,0 1 0,-3 2-1,1-1 175,-1-1 1,1 0 0,0 0-1,1 1 162,-30 3 0,5 4-337,5-4 0,7-1-29,2 2 1,13-6 26,11 6 0,9-7-545,5 2 625,3 3 0,2 0 0,0 6 0</inkml:trace>
  <inkml:trace contextRef="#ctx0" brushRef="#br1">30526 6497 8357,'0'-14'0,"-2"-1"91,-2 1-46,2 6 1,-11 4 148,4 8 0,-5 4 366,-5 6 1,-3 9-604,-7 5 0,-7 4 69,-7 10 0,-7-2-397,-12 7 1,29-22 0,0 1 274,-5 0 0,0 0 0,-1 1 1,-1 0 41,-3-1 1,1 0 0,4-1 0,1 0 40,2-1 1,-1 0 0,-32 15-38,33-17 1,-1-1-1,-33 12 269,2 0 1,6-9-111,9-5 1,11-8 560,12-2-410,7-6 1,16 5-38,6-3 1,30-3-39,17 2 0,27 4-108,-34-3 1,1 0 0,4 1 0,2 0-372,-3 1 0,2 1 0,7 4 0,1 2 294,0 2 0,1 2 0,3 4 0,-1 1 0,0 3 0,0-1 0</inkml:trace>
  <inkml:trace contextRef="#ctx0" brushRef="#br1">22450 11131 8332,'0'-14'0,"0"0"200,0 0 189,7 6 35,-6-5 128,5 12 42,-6-6-21,0 7-1,0 0-320,7 0 1,-6 7 15,4 2 1,1 10 6,-1 5 1,0 3-17,-5 1 0,0 7 28,0 3 0,0 3-11,0 1 1,0 3-137,0 2 1,0 10 76,0 9 1,-5 2-222,0-1 0,1 1 222,4-7 1,-5 2 2,0-1 1,-4-4 199,4 4 0,-4 3-128,4 1 0,-6-3 107,1-1 1,-1-5-156,2-5 1,-4-2-127,4-2 0,-2-4-12,1 3 0,-1-2-220,6-3 0,-1-4 152,1 0 1,4-2-92,-4 2 0,-1-8-77,1-6 0,-2-7-223,3 2 1,2-8-496,-3-1 1,2-7-1,-1 2-755,2-4 787,-11-7 108,12 4 1,-6-16-257,7-1 1,0-11 315,0-4 1,7-10-420,2 2 1066,4-11 0,1 3 0,0-7 0</inkml:trace>
  <inkml:trace contextRef="#ctx0" brushRef="#br1">22436 11373 8332,'0'-14'-16,"0"0"0,0-1 101,0 1 1,0 0 93,0 0 1,5 4 20,0 1 0,1 6 32,-1-2 1,2-1-63,8 1 0,0-5-192,4 6 1,5-7-44,9 1 43,10 4 54,1-7 0,10 5-12,-7-6 1,5 5-84,-4-1 0,-1 5 87,-4-4 0,0 6 24,-1-2 0,7-3 31,3-1 0,11-4-341,9-1 1,5-2 366,-34 7 0,-1-1 0,-2 2 0,-1-1-30,37-15 1,-36 14-1,1 1-20,1-3 0,1 0 0,3 3 0,1-1 2,5-2 0,0 1 0,-1 1 1,0 1-23,1-3 0,0 0 1,-3 3-1,0-1-12,1-2 1,-1 0 0,0 3-1,0 1-214,6-2 1,-1 1 0,-4 1 0,0 0 170,-3 1 0,1 0 1,-2 0-1,1 0 44,-5 0 0,1 0 0,2-1 0,2 0 1,2-2 0,1 1 0,0 1 0,0 0 40,0-1 1,-1-1-1,-3 1 1,0 1-38,1-2 0,1 1 1,-1 1-1,2 0-10,5-1 1,1-1 0,0 0-1,1-1-5,-4 2 1,0 0 0,-4-1 0,0 1-8,0 1 1,-1 1 0,1-2 0,0-1 14,7 1 1,-1-1-1,-2 1 1,-1 0-3,-6 1 1,0 1-1,0 0 1,0 0-186,-5 0 0,1 0 1,3 0-1,0 1 156,1 1 1,0 1-1,2-2 1,-1 1-4,-3 2 0,0 1 1,1-1-1,-1 0 32,32-2 1,-3 3-172,-6-2 0,5-3 141,5 3 0,-36 0 0,0 1-15,36-2 1,-2 4-9,-7-4 1,1-1-1,-7 1 0,14-1 33,0 1 0,-34 4 0,-1-1-2,0-3 1,1 0 0,-1 4 0,0-1-37,31-3 0,7-1 25,-12 1 0,11 1-131,-6 4 1,8-5 134,-3 0 1,-35 3-1,-1-1-1,36 3 1,-2-1 231,-8-4 1,10 4-133,0-4 1,-33 2-1,1 0-83,1 0 0,0 1 1,0-1-1,0 1 7,-2 2 0,-1 0 0,4-2 1,0-1-8,1 1 1,1 0-1,3-3 1,0 0-43,1 3 0,1-1 1,-2-1-1,0-1-27,-3 2 1,-1 1-1,2-1 1,0 0 9,-2 0 0,1 1 0,3 1 0,0 0 11,2-1 1,-1 0 0,-1 0 0,-1 1 50,-5-2 0,0 1 1,0 1-1,0 0-41,-5-1 1,0 0-1,3 0 1,0 2 42,2 0 0,0 0 1,1 0-1,1 0 8,3 0 0,0 0 0,-6-2 0,0-1-31,-1 1 0,-1-1 0,2 0 0,1 0 24,2 0 0,1 1 1,0 2-1,2-1-92,-1-1 1,1-1 0,-3 0 0,-1 0 37,-1 1 0,0-1 0,0-2 0,-1-1 18,1 1 1,0 1 0,0 0 0,1 0 40,2-1 1,-1 0 0,-2 3 0,-1-1 135,32-6 0,-1 4-25,-8-4 0,1 6-59,-2-2 0,2 3 22,-6 2 0,-1-5-31,-4 1 0,-2-1 50,-3 5 0,-7 0-109,-7 0 1,-12-5 302,3 1 1,-9-1-281,4 5 652,-7 0-662,4 0 507,-7 0-405,-6 0-108,-2 0 1,-12 6 153,-3 4 0,1-3-100,-2 3 1,2-1-42,-1 6 0,-4-3-49,4-2 0,1 2-17,-2-2 1,6 3-150,-6 1 0,2 2 114,-1 2 1,1-2 13,3 3 0,-1-3 8,-4-2 1,-1 8 177,7 7 0,-7 1-35,1 8 0,-1-5 77,2 5 0,-3 0-138,8 4 0,-6 1 30,5 0 0,1 1 58,4 3 1,-5 9 16,0 5 1,-1 2-503,1-1 1,4-8 220,-4 3 0,3-5 305,2 0 1,0 3-102,0-3 0,0-1 10,0 1 1,0-2-19,0 3 1,2 3 174,3 1 1,-4-3-34,4 8 1,-3-7-42,-2 6 0,0-8-704,0-6 0,0-4 256,0-5 0,-4 1 303,-5-6 0,3 0 0,-13-4 0,-4-1 0,-2 1 0</inkml:trace>
  <inkml:trace contextRef="#ctx0" brushRef="#br1">22820 13264 8272,'-27'-6'-131,"3"-4"1,4 4-324,6 1 1,4 3 1858,1 2-529,-1 0-897,-4 7 35,6 1 0,3 4-201,10-2 1,5 1 168,8-6 1,5-1 68,5-4 1,10 0 9,0 0 0,11-4 101,-7-1 0,4 0-50,-3 5 0,6-5-83,3 1 0,10-1 217,4 5 0,8 0-216,2 0 1,-2 0 125,-7 0 1,4 0-428,0 0 1,6 5 261,-34-3 1,0 0 0,0 1 0,0-1 17,3-2 0,-1 0 0,-3 0 0,1 0-8,-1 0 1,1 0 0,3 0-1,1 0-5,1 0 1,-1 0 0,2 0 0,2 0 22,3 0 0,1 0 0,-4 0 0,-1-1-260,0-2 1,-1 1 0,2 1 0,-1-1 240,0-3 1,0 0 0,2 1 0,0 0-9,3 0 1,-1-1 0,-1-1-1,-2 1 33,-3 2 1,-1 1 0,4-3 0,1 1 2,-2 1 1,-1 1 0,5-1 0,0-1-17,-2 2 0,0 0 0,-1 1 0,-1 0 2,-5-1 0,0-1 1,3 2-1,1 1-30,-4 0 1,0 0 0,5-1 0,1 0 25,1-1 0,0 0 1,-3 1-1,0 0-108,-4-1 0,0-1 0,-1 2 0,1 1-72,-1 0 1,2 0-1,0 0 1,1 0 152,2 0 0,1 0 0,-1-1 0,-1 0 26,-3-1 1,0-1 0,0 3 0,0-1 41,-5-1 0,0-1 0,3 0 0,0 0-43,1 0 1,2 1-1,-1-1 1,1 0 6,2 0 1,-1 1 0,-4 1 0,-1-1 95,34-8 1,-36 8 0,1-1-91,1-1 0,1-1 0,2 1 0,2-1-16,2-2 0,1-1 0,-4 1 0,0 0 21,-3 0 1,-1 0 0,-1 0 0,-1 0-84,36-8 0,-34 8 1,1 0 83,4 0 0,1 0 0,-2 0 0,1 0-1,1-1 0,-1 2 0,-6 1 0,0 0 9,-1 0 1,0 1-1,36-6 3,0-4 0,-36 7 0,1 1 9,4 2 0,0-1 1,-4-1-1,0-1-21,2 2 1,-1 1 0,35-9-1,-36 6 1,-1 0-1,0 0 1,1 0-2,1-1 1,1 1 0,1 2 0,0-1-3,4-1 1,-1 0-1,-3 2 1,-1-1-13,2-3 0,0-1 0,2 1 0,-1 1-4,-1-2 0,0 1 0,3 1 0,1 0-18,0-1 0,1-1 0,-1 1 1,0 1-67,-1-2 1,-1 1 0,-2 1 0,-2 0 33,0-2 0,0 1 0,-2 1 0,1 0 37,6 1 0,-1 0 1,-3 0-1,-1 0 55,0 0 1,-1 0-1,0 0 1,-1 1-30,30-4 0,3-1 182,-8 7 0,4-6-62,1 5 0,5-4-74,0 4 1,-1-1-77,-4 1 1,-1 4 6,-4-4 0,5-2-99,0 3 0,5-3 93,-35 5 0,-1 0 1,34-1-56,-12-7 1,-2 7 169,-13-2 1,1-1 176,-6 1 1,-1-4 281,-3 4 0,2-5-316,-7 6 0,5-6 356,-5 5 0,0-1-337,-4 1 0,-1 4-388,0-4 1,-4 4-235,0 1 354,-7 0 0,4-7 0,-7-1 0</inkml:trace>
  <inkml:trace contextRef="#ctx0" brushRef="#br1">23588 13833 8077,'1'14'-379,"4"0"0,-3 7 862,2 2 0,3 12 1,-3 6-4,0 5 1,-3 3-262,-1-2 1,-1 2-73,-4 3 1,-3 4-17,-6-4 0,-1 8-106,1 1 1,2-4-16,2-5 0,-1-6-231,6 2 0,-4-12-68,4-8 1,0-6-791,5-7 514,0-7 1,0-10 181,0-12 1,0-13-27,0-11 1,0-11 408,0-8-287,0 0 1,0-12-1,0 4 1</inkml:trace>
  <inkml:trace contextRef="#ctx0" brushRef="#br1">23573 14003 8061,'19'-8'0,"0"4"0,0 2-400,-4 2 0,0 2 332,4 2 0,-3 4 378,3 6 0,-3-4-221,-2-1 1,-4-1 7,-1 2 1,-1-2 234,1-4-228,-2-2 1,-7 6-94,0-3 1,0 2 43,0 8 0,-7-1-130,-2 0 0,-8 7 72,-2 2 1,-2 4-163,2 2 0,3-6 24,-3 1 1,5-7-461,5 2 336,-4-3 265,11-8 0,-4-2 0,6-6 0</inkml:trace>
  <inkml:trace contextRef="#ctx0" brushRef="#br1">24014 13733 8061,'8'21'41,"-3"2"1,-4 4 79,-1 2 0,-6 12 71,-3 6 1,-6 7 356,-4 3 0,2-1-295,-7 1 1,7-1-142,-2-4 0,5-5-194,4-9 0,-1 0 136,7-10 1,5 2-823,9-11 1,9-6 151,4-8 615,4-4 0,8-13 0,1-4 0</inkml:trace>
  <inkml:trace contextRef="#ctx0" brushRef="#br1">24256 14060 8061,'0'-14'0,"-5"0"0,0-1 0,-6 7 138,2 4 1,-4 4 252,-1 4 1,-2 6-52,-3 9 1,-1 0-65,-4 9 1,-3-1 74,3 11 0,4-6-208,1 1 0,5-3-127,4-2 0,2-1 60,4-3 1,4-4-160,0-5 1,6-8-46,8-2 1,2-5-315,3-5 0,-2-2-169,7-8 0,-2-5 168,2-4 1,1 2-18,-6-2 0,5 2 93,-5-1 1,-5 4-65,-5 9 483,1-3 0,-2 13 25,-3 0 0,-4 12 466,-1 6 0,-6 9-311,-4 2 1,4-1 91,1 5 0,-1-7-83,1-3 0,0-10-525,5 1 0,0-8 46,0 4 1,5-8 32,0-2 1,6-8 52,-2-11 152,4-3 0,1-7 0,1 1 0</inkml:trace>
  <inkml:trace contextRef="#ctx0" brushRef="#br1">24384 13932 8061,'8'8'-49,"-3"6"0,-9 7 159,0 7 1,-6 1 202,5-1 1,-6 5 219,2 0-393,3-6-35,-7 0 0,10-11-51,-7 3 0,7-8 96,-2-2-239,4-5 1,6 0 19,-1-8 1,7-4-228,-1-7 0,4-4-194,5 1 1,-2-8 189,7 3 1,-7 0 11,2 0 0,2 5 158,-2-1 0,0 4 30,-5 0 0,0 7 79,0 4 1,-4 2 327,-1 2 0,-5 2-14,0 2 1,-2 11 157,-2 8 1,-2 4-97,-2 2 0,-3 5 141,-2 4 0,-4 3-118,4 2 1,1 1-143,-2 4 0,6 2-140,-6 7 0,5 0 26,-4 0 0,6-5-264,-2 0 0,-1-8 119,1-1 0,-1-13-137,1-11 77,3-3 0,-10-8-35,2-4 0,2-8-24,-1-6 0,-2-4-72,-8-5 1,3 2-156,-3-7 0,3 2-16,2-2 1,1-3-580,4 4 964,-4-11 0,12-2 0,-6-7 0</inkml:trace>
  <inkml:trace contextRef="#ctx0" brushRef="#br1">26389 13619 7849,'-2'-12'-140</inkml:trace>
  <inkml:trace contextRef="#ctx0" brushRef="#br1">25578 14117 8032,'-6'-21'0,"3"-1"-193,-7-6 1,7-2 246,-2-3 0,4 3 0,1-4 140,0 4 1,0 2-6,0 0 0,0 5 141,0 5 13,0 8-200,0 4 1,-2 7-6,-3 4 0,2 5 18,-6 8 0,-1 11 34,-4 9 0,0 4 104,0 6 1,-1 4-89,1 10 0,-2-4 103,-3 4 0,4-4-179,-4-1 0,3-2-99,2-3 0,6-9-2,3-10 0,3-9-253,2-5 1,7-10 127,2-4 0,5-5-27,5-5 1,-1-11-256,6-12 1,-2-2 151,1-8 0,4 2-266,-3-2 1,-4-2 226,-1 7 1,2 0 126,-2 5 0,-5 7-154,-4 7 265,-7 0 0,3 14 90,-6 0 0,0 12-59,0 12 0,-2 4 275,-2 6 1,1-4-137,-7 3 0,7-3-365,-2-2 0,4-6-101,1-3 0,1-4-129,4-6 0,3-3 157,6-6 1,0-6 38,0-3 1,5-6 81,0-4 0,0-1 174,-4-4 0,-1-1 0,0 6 0,0-6 0,0 3 0</inkml:trace>
  <inkml:trace contextRef="#ctx0" brushRef="#br1">25820 14231 8032,'0'-10'0,"0"1"263,0 6 152,0 9 1,-5 8-18,0 10 0,1 3 188,4-4 1,-5-1-434,0 2 1,0-5 211,5 5-622,0-7 252,7 4 0,1-13 35,6-4 0,-5-2-116,1-2 1,-1-8-109,6-6 1,-3 0-91,-2-5 0,1-2-210,-7 2 0,1 0 189,-5 5 1,-5 4 80,1 1 0,-7 6 180,1-2 1,-7 4-79,-2 1 1,5 0-19,4 0 1,5 0-282,-4 0 98,6 0 1,-4-7 128,7-2 1,8-6 193,7-3 0,5-11 0,9-7 0</inkml:trace>
  <inkml:trace contextRef="#ctx0" brushRef="#br1">26076 13776 8032,'8'8'-68,"-4"6"0,-2 3 731,-2 12 0,-2-3-174,-2 12 1,1 5-112,-7 4 1,2 2-273,-1-1 1,-4-6-182,4 1 1,2-2-125,2-8 0,4 1-467,1-6 0,0-1 198,0-4 1,1-4-978,4-9 1445,3-4 0,13-12 0,1-2 0</inkml:trace>
  <inkml:trace contextRef="#ctx0" brushRef="#br1">26474 13847 8032,'13'-22'0,"-4"3"0,-3 3 259,-6 2 1,-1 1 169,-4 4 1,-3-2 260,-6 6 1,0 0-356,-1 5 1,-5 13-279,-4 6 0,4 8 190,1 6 1,-2 9-8,2 10 1,5 10-181,5 4 1,4 4-32,-5 1 0,7-3-265,-2-6 0,4 2-122,1-12 0,-2 7-308,-2-7 0,2-5 277,-3-4 1,-3-7-188,-1-7 0,1-7 30,-2-3 0,-4-10-486,-5-4 1032,0-10 0,-1-9 0,-2-8 0</inkml:trace>
  <inkml:trace contextRef="#ctx0" brushRef="#br1">26005 14316 8032,'0'-28'0,"1"1"145,4 3 1,3-1 304,6 6 1,2 1 73,3 9 0,3 1-116,6 3 1,9 2-563,5-6 1,9 5 153,11 0 0,-4 2 0,5 2 0</inkml:trace>
  <inkml:trace contextRef="#ctx0" brushRef="#br1">27355 13761 8060,'0'-14'-1018,"0"0"1,0 0 1656,0 0-247,0 6 0,7-5-92,2 4 0,12-4-321,7-1 1,7 0 166,8-1 1,4 3 40,0 2 1,5-1-73,-4 6 0,-5 1 42,-6 4 1,-11 1-4,-3 4 1,-7 4-31,-6 10 0,-4-1-96,-6 6 0,-6-1 203,-4 6 0,-9-1-101,-4 0 1,-9 1 114,-1-1 1,-7 6-89,2-1 1,4 3-120,0-8 1,6 2 8,4-11 0,5 0-90,10-4 0,-2-6-126,6 1 1,2-7-352,8 1 0,3-2-333,6-2 0,0-5 44,0 1 809,7-1 0,-5-1 0,4-2 0</inkml:trace>
  <inkml:trace contextRef="#ctx0" brushRef="#br1">27569 14302 8037,'8'8'-39,"4"4"211,-4-4 0,5 2 296,-4-1-104,4-6 1,-10 8 164,6-6 0,-5 6 63,0-1 0,0-3-175,0 3 1,-2-5-216,3 4 0,-4-4 29,-1 4-388,0-5 116,0 2-423,0-6-707,0 0 552,0-6-1275,0 4 1894,0-11 0,0 5 0,0-6 0</inkml:trace>
  <inkml:trace contextRef="#ctx0" brushRef="#br1">6697 14927 9671,'-2'-22'-490,"-2"3"-363,2 3 1863,-4 2-128,6 6-432,0 2-692,0 25 1,0-6 533,0 15 1,0 4-99,0 5 1,0 5 274,0 0 1,0 9-182,0 6 0,0-1 36,0 6 1,0-3-88,0-3 1,0 0-26,0-4 0,0 3-4,0-3 1,0 8-179,0 2 0,0-2-28,0-8 0,-2 0-196,-3-9 0,4 1-13,-4-11 0,4-1 72,1-9 0,0-7-852,0-6-28,0-7 424,0-9 1,0-10 1,0-13 1,4-1-314,1-3 1,1-3-229,-1-7 1130,-3-6 0,4-1 0,-6-7 0</inkml:trace>
  <inkml:trace contextRef="#ctx0" brushRef="#br1">6740 14913 8616,'6'-8'1043,"2"2"-767,6 6 0,2 0-97,3 0 0,3 0-121,6 0 1,2 0 64,4 0 1,2 0 0,7 0 1,-2 0-124,-3 0 1,1-2 91,-6-3 1,5 4-149,-5-4 0,2 4 35,-2 1 0,4 0-92,5 0 1,7 0 135,3 0 0,4 0-113,0 0 1,1 0 87,0 0 1,-5 0-11,0 0 0,2-2 124,8-3 1,9-1-319,-31 2 1,0-2-1,3 0 1,0 0 247,2 1 0,0 0 0,-4 1 0,0 0-63,1 0 1,1-1 0,1 0 0,1 1-1,2-4 0,1 1 0,3 2 0,0 1 11,1-1 0,0 0 0,-2 4 1,-2-1-8,-2 0 1,-2-1 0,2 2 0,0 1 13,-1 0 1,0 0 0,3 0 0,1 0-10,-2 0 1,0 0 0,-4 0-1,0 0 81,37 0 0,-40 2 0,1 2-75,-1 1 1,0 0 0,3-1-1,0 0-21,1 1 1,2-1 0,-1-2 0,1-1 16,2 2 0,-1-1 0,-3-1 1,-1 0-3,38-1 1,-38 0-1,0 0 18,4 0 0,1 0 1,0 0-1,1 0-4,-2 0 1,0 0-1,2-3 1,-1 1 76,-3 0 0,0-1 0,-2 0 0,1 0-51,-2 0 1,1 1-1,0 1 1,1-1 44,3-3 1,1 0-1,-2 3 1,-1 0-15,-2-3 0,0 0 1,36 2-45,-4-2 1,0-1 75,0 1 0,4-1-72,-36 3 1,0 1-1,-3 1 1,0-1 26,1-3 0,-1 0 0,29 2 3,2-1 0,-1-3-55,6 3 1,-2-1-13,7 5 0,-7 0-93,2 0 0,-10 0 120,-4 0 1,-2 0-67,1 0 0,-1 0 105,7 0 0,4 0 0,5 0 0,-2 0-29,-8 0 0,-1 0 7,-3 0 0,4-5-25,10 0 0,3-4 4,-37 6 1,1 1 0,36-4-3,-3 1 1,-3 3 18,-2-2 0,0-3-5,0 3 1,1-1 15,4 5 1,-3 0-5,3 0 0,-10 0 4,-4 0 1,3 1 12,1 4 0,10-3-78,-36 0 1,0 1 0,39-2 57,2-1 0,-10 5-187,5 0 1,-10-1 98,10-4 0,-2 0-17,7 0 1,-40 0 0,0 0 36,35 0 1,-7 0-11,-7 0 1,-5 0 30,-5 0 1,-3 2 23,-7 3 1,0-2 138,-5 6 1,3-6-101,-7 2 0,-1 2 606,-9-3 1,3 6-528,-7-6 0,0 6 177,-5-5 1,0 1-274,0-1 0,-4-4-196,-1 4 120,1-3-345,4-2 137,-6 0-181,-2 0 394,-6 0 307,0 0-272,6 0-10,-4 6-54,11-4 80,-5 4 0,1-5-93,0 4 0,-4-3 45,5 2 24,-7-2 1,5-2 43,-3 0 1,-2 0 45,6 0-26,-6 0 0,10 0 200,-4 0-263,4 0 1,1 0 43,0 0 0,5 0-101,0 0 0,2 0 101,-2 0 1,-2 0-249,7 0 0,-5-2 49,5-2 1,-7 2 48,2-3 0,-3 4 77,-2 1 48,0 0 193,0 0 123,1 0-195,-7 0 1,-1 0-65,-2 0 63,-3 0 1,9 1-135,-6 4-147,-1-3 129,3 10 1,-4-10-376,6 3 336,-6-4 0,4-1 200,-7 7-227,0-6 295,0 12 0,4-5-25,1 6 1,0 0-102,-5 0 0,0 2-78,0 3 0,5 3-4,-1 7 0,3-1 31,-3 1 0,-2 7-16,3 7 1,-4 10 258,-1 9 1,0 6-246,0-2 1,0 2 96,0-2 1,0 4-422,0-4 0,0 7-485,0-2 0,5 0 80,0-14 0,0-5 709,-5-14 0,4-3 0,-2-7 0,-8 1 0,-9-1 0</inkml:trace>
  <inkml:trace contextRef="#ctx0" brushRef="#br1">7109 15794 8372,'-14'0'38,"0"0"102,0 0 0,6 2 32,3 3 1,-1-2-179,1 6 1,0 1-269,5 4 238,0 0-49,0 1 0,7-1-252,2 0 0,4-6 149,1-3 0,6 1 157,4-1 0,-2-1 248,2-4 1,0 0-224,4 0 0,2 2 159,3 3 1,5-4 9,10 4 1,2-2 130,7 2 1,5 1-99,-1 4 0,1 2-3,-5-2 1,0 1-200,-1-2 0,11 4-246,9-4 1,3 3 201,-35-7 1,2-1 0,-4 0 0,-1 0 58,35 1 1,-33-5 0,-1 1-46,34 4 1,-31-4 0,0 0 16,-2-2 1,0 2-1,2 1 1,1 0-139,-3 1 0,0-1 0,0 1 0,-1-1 182,29-2 0,3 0 10,-7 0 1,8 0 123,6 0 1,-40 0 0,0 0 12,40 0 1,-1 0-49,-9 0 1,4 0-35,-9 0 1,11 0-81,-34 0 0,0 0 0,-1 0 1,-1 0 13,2 0 1,0 0-1,-2 0 1,0 0-135,30 0 1,10 0 116,-6 0 0,3 0-146,2 0 1,-5 0 120,0 0 1,-4 0-3,-4 0 1,1 1 159,-7 4 1,7-3-87,-1 2 1,7-2 183,2-2 0,0 0-35,-5 0 1,0 0-144,0 0 1,-31-2 0,2-1-32,0 1 0,1 0 1,4-3-1,-1 0-13,0 2 1,-1 1-1,-4-1 1,0 0 80,30-2 1,6 4-58,-1-4 1,-33 4 0,1 0 6,1 1 0,0 0 0,-3 0 1,0-1-18,33-4 1,1 3-114,-5-2 0,5 2 63,-5 2 0,5-5 3,-36 3 0,1 0 1,0-3-1,0 0-9,35 0 1,0-6-129,-5 2 1,0 1 93,0-1 1,1 4 10,4-5 1,-3 6 32,3-6 1,-10 7-26,-4-2 1,-4 2 149,-1-2 1,6 4-58,4-4 0,2 2 13,2-2 0,0 3-39,0-2 1,-4 1 25,-1-2 1,-1 3-4,11-2 0,-1 2-34,-30 2 0,1 0 1,-5 0-1,0 0 129,39 0 0,-10 0-104,1 0 1,-3 5 29,3-1 1,0 3-14,0-3 0,0-2-7,0 3 1,-6-4 41,-3-1 1,-6 0 62,-3 0 0,3 0-8,1 0 0,2 0-69,7 0 0,-3 0-114,-1 0 1,0-4-41,-10-1 1,-2-1-247,2 1 0,-6 3 28,2-2 1,1 2-320,-2 2 1,5 0 67,-5 0 545,1 6 0,-2-6 0,-1 7 0,1 0 0,2 1 0</inkml:trace>
  <inkml:trace contextRef="#ctx0" brushRef="#br1">30099 13221 7839,'0'11'-44,"0"4"0,0-3 192,0 12 0,0 0 269,0 4 0,0 0-82,0 1 0,-1 1-298,-4 3 0,2-5 26,-7 1 1,1-2-84,-5-8 1,0 4 78,-1-4 0,1 0 52,0-4-206,0-8 91,6 6-209,1-11 1,9 4 79,3-6 1,7 0-85,7 0 1,7-5 6,-3 1 0,4-6 96,2 5 1,-3 1 99,-2 4 0,-2 0-15,-3 0 1,-5 1 307,1 4 0,-3 3-88,-7 6 1,0 2 59,-5 3 0,-2 1-78,-3 4 0,-2 3-119,-8-3 1,-4-4 7,0-1 0,0-3-113,5-2 0,-5-5-95,0 1 1,-4-7-341,4 2 0,0-11-342,5-9 1,-1-7 827,1-11 0,-6-10 0,-3-7 0</inkml:trace>
  <inkml:trace contextRef="#ctx0" brushRef="#br1">29986 13207 8043,'22'0'0,"5"0"-370,-4 0 0,9 0 224,1 0 1,2 0 161,-2 0 0,-3-5-55,3 1 1,-3-6 38,-1 5 0,-1-6 0,1 3 0</inkml:trace>
  <inkml:trace contextRef="#ctx0" brushRef="#br1">30753 13108 8075,'8'-8'30,"-1"-5"433,-7 11-35,0 2 0,0 10-100,0 9 0,-7-2-281,-2 7 0,-10 0 74,-5 4 1,2 0-158,-2 1 1,1-1-23,-6 1 1,2-1-208,4 1 0,2-2-394,7-4 1,0 2-10,-1-6-215,1 0 347,0-4 536,6-8 0,-4-7 0,4-7 0</inkml:trace>
  <inkml:trace contextRef="#ctx0" brushRef="#br1">30839 13136 8075,'22'-8'0,"3"2"135,-6 6 108,0 6 0,-6 2-145,-4 6 1,-3 2-243,-6 3 1,-1 1-123,-4 4 0,-4 3 177,-10-3 1,-10 3-374,-9 1 0,-3 0 195,-1 1 1,-6-1 57,1 1 0,4-7 184,5-3 1,11-8 43,-1-2 0,14-6-49,0 2 0,9-5 154,0-5 1,7-1-16,7-3 0,7-4-79,12 4 0,2-9 156,4-1 1,2 0-135,7 5 0,-1 5 16,1-1 1,-7 2 55,-3-1 0,-7 2 128,-3 7 0,-5 2-62,1 3 1,-5 9 106,-5 10 0,-2 3-69,-7 1 1,0 2-74,0 3 1,-2-1-122,-3 6 0,-3-2-56,-6 2 0,-5 1-152,0-5 0,-1-3 9,1-7 1,1 1-269,-5-6 0,5-5 134,-1-4 1,4-7-28,0 2 1,-2-12 325,3-7 0,-4-6 0,11-9 0</inkml:trace>
  <inkml:trace contextRef="#ctx0" brushRef="#br1">30739 13463 8048,'8'13'-257,"-3"6"0,-4 1 103,-1 4 0,-1 1 154,-4 8 0,2-3 36,-7 3 0,-1-3 15,-8-1 1,4-1-73,-4 1 1,-2-6-9,2 1 1,0-7-14,5 2 0,5-9-243,-1-5 285,7-4 0,-10-1 0,5 0 0</inkml:trace>
  <inkml:trace contextRef="#ctx0" brushRef="#br1">31279 13065 8359,'23'0'781,"-8"0"-1068,-5 0-429,-7 6 0,3 7 475,-6 6 1,-1 1 446,-4-1 1,-4-1-436,-10 5 0,-5 1 19,-9 4 0,1-4 110,-6 0 0,7-2-26,-3 2 1,11-5 20,4-10 1,3 2 83,2-6 21,6 0 0,2-12 18,6-2 1,6-4-65,3-1 1,9 0 254,1 0 0,6-1-91,-1 1 0,7 5 49,2-1 1,2 5-16,-2-4 0,-4 4-39,-1-4 1,-1 6 3,-8-2 0,-2 2 113,-7-2-357,3 3 149,-12-4 1,2 12-199,-12 4 0,-2 2 57,-13 3 0,-1 0 35,-8 4 0,3 2 37,-4 3 1,4 1-8,2-6 1,7 0 12,7-5 38,0 0-20,12-6 0,4-3 22,12-10 0,7-3-44,7-6 1,-4 1 28,0 4 0,-1-4 15,6 4 1,-6-2 35,1 1 0,-11 4 50,1 6-97,-9 0 1,-2 11 7,-13 3 1,-1 8-46,-12-3 0,-7 10-11,-8-6 0,1 7 118,-1-6 1,8-3-71,2-2 0,1 1 131,8-1 1,2-5 108,7-4 203,4-7-283,6 3 0,8-7 77,6-4 0,7-3-143,7-6 1,7 0-131,3-1 0,1 1-76,-1 0 1,2 1 59,-7 4 0,-2-4-149,-7 4 1,1 2-14,-6 3 226,-6 2 0,-7-4 0,-6-2 0</inkml:trace>
  <inkml:trace contextRef="#ctx0" brushRef="#br1">31251 13477 8011,'10'2'-119,"-1"2"1,-1 4-196,1 7 0,2 0 310,-6 4 0,0 2-21,-5 3 1,0 6 256,0-7 0,-6 7-63,-4-6 1,2-2-123,-1 2 1,1-5-36,-2 4 0,-1-5 2,7 1 1,-3-8 8,3-2-10,2-6 1,-4 2-140,6-10 0,6-7 72,3-7 0,4-6-332,1 1 1,5-5 89,0-4 0,2 2-179,-2-7 475,-10 6 0,16-9 0,-9 5 0</inkml:trace>
  <inkml:trace contextRef="#ctx0" brushRef="#br1">31507 13235 8011,'6'15'-519,"-4"-1"518,3 0 0,1 0 469,-1 1 0,4 4-263,-4-1 0,4 8-58,-4-3 1,0 0-577,-5 0 0,5-5 221,-1 1 0,1-4-817,-5 0 402,0-1 623,0 0 0,0-6 0,-6-2 0,-2-6 0</inkml:trace>
  <inkml:trace contextRef="#ctx0" brushRef="#br1">31535 13321 8011,'8'-14'0,"3"-1"-91,-6 1 1,6 5 122,-1-1 1,2 7 146,2-2 1,5-1 26,0 1 0,7 0 96,-3 5 0,4 0-212,2 0 0,-2 0 47,-4 0 0,2 0-137,-6 0 1,-1 2-15,-9 3 0,-2 3-190,-7 6 0,-8 2 178,-6 3 1,-9 3-85,-10 6 0,2 1-16,-7-1 0,6 4-204,-1-4 1,4 2-169,6-11 339,-4 0 127,11-5-8,2-6 0,8-3 17,6-10 0,6 2 50,3-6 0,6 4 130,4-5 1,3 6-30,6-6 0,2 1-94,3-6 1,2 3-259,3 2 0,1-2 81,-5 2 0,-6 2-228,-4-1 0,-12 6-129,3-2 500,-11 3 0,-10-4 0,-10-2 0</inkml:trace>
  <inkml:trace contextRef="#ctx0" brushRef="#br1">31678 13036 8011,'6'15'-231,"-5"0"-59,4 4 1,-3 4 374,-2 5 1,0 2 309,0 3 0,0 3 32,0 7 0,0 1-152,0 4 0,0-4-121,0 3 1,0 2 36,0-1 1,-5-1 11,0-4 0,-1-5-43,1 0 0,4-7-99,-4 2 0,-1-3 29,1-1 0,0-2-215,5-4 1,-5-2-69,1-7 0,-1-4 53,5-1-326,-6-6 214,4 4 252,-11-7 0,5-13 0,-6-3 0</inkml:trace>
  <inkml:trace contextRef="#ctx0" brushRef="#br1">31990 13690 7921,'0'0'0</inkml:trace>
  <inkml:trace contextRef="#ctx0" brushRef="#br1">32630 13065 7922,'0'-10'437,"0"1"-274,0-1 1,6 3-301,4 2 0,3 3-354,1 2 0,2 7 582,3 2 1,-4 4-40,4 1 1,0 5-207,-5 0 0,2 6 29,-11-1 1,0-2-102,-5 2 0,-2-5 177,-3 4 0,-7-1 116,-7 2 0,-6 1 60,1-6 1,-1 0-112,1-5 0,3-4 208,7-1-191,0-5 0,6 3-78,3-2 0,10-3 78,5 3 1,4-2-29,5 1 1,-2 0 33,7 5 1,-2-1-3,2 1 1,1 4 123,-6-3 0,5 2-97,-6 2 0,0-4 54,-9-1 0,-2 1-54,-7 4 0,0 0 108,0 0 1,-4 1-41,-5-1 0,0 0-34,-10 0 1,1 1-45,-1-1 0,2-2-93,-7-2 0,7 1-357,-2-6 1,3-1 180,2-4 1,4 0-172,1 0 1,6-6 385,-2-3 0,3-10 0,2-3 0</inkml:trace>
  <inkml:trace contextRef="#ctx0" brushRef="#br1">33000 13065 7922,'14'0'93,"-4"0"328,-1 0-337,-6 0 109,10 0-320,-12 6 0,4 4-17,-10 9 1,-4-4-78,-10 4 0,2 2 241,-7-2 1,6 5 52,0-5 1,2 1 110,2-1-161,-1-3 1,7 4-43,4-5 74,2-8 0,13 0-194,3-7 1,10 0 24,0 0 1,4 0 12,5 0 1,2 0 135,3 0 0,2 6-18,-7 4 1,0 2 20,-5 2 1,-6 1 154,-3-1 1,-9 6 24,-5 4 0,-4 3-19,-1 1 0,-8 1-101,-6-1 1,-2 1-57,-7-1 0,-1 1-137,-5-1 0,1-6 89,0-3 0,1-5-166,3-4 0,-1-4 28,6-6 0,-2-2-145,2-2 1,8-10 288,-3-10 0,-3-9 0,-5-4 0</inkml:trace>
  <inkml:trace contextRef="#ctx0" brushRef="#br1">33028 13108 7922,'11'1'-64,"4"4"1,-3-2 63,12 6 0,1-5 550,8 0 1,-1-2-229,6-2 1,0 0-269,4 0 1,1-5-212,0 0 0,-2-6 157,-3 2 0,3-4 0,-5-1 0</inkml:trace>
  <inkml:trace contextRef="#ctx0" brushRef="#br1">17375 14515 8168,'20'-35'195,"-4"5"85,3-3 0,-8 5-56,-2 4 1,-1 3-32,2 7 1,-4 0 283,-6 0-81,0 6-94,0-5-354,0 5-129,0-6 0,-6 6 174,-4 3 0,-2 4-184,-3 1 1,-5 12 17,-4 7 1,-17 10-22,-11 9 1,-10 8 95,27-17 1,-1 3 0,3 0 0,1 1-100,1 2 1,1 1 0,1-3 0,-1-1 182,2-1 1,0-1 0,-28 26 112,4-9 1,0-6-147,9-12 1,4-9 16,10-6 1,7-6-967,3-8 609,4 0 0,0-6-50,1-4 0,0-2 437,0-2 0,-1-2 0,1-3 0,0 3 267,0-3 1,6 3-268,3 2 109,4 0 61,1 0 423,0 6-307,0 20 1,0 7 461,0 19 0,0-5-181,0 5 0,0 0-40,0 5 0,0 1-301,0 4 0,0-9-54,0 4 0,1-10-206,4 0 1,9-9 66,10-5 1,11-5-119,7-5 1,12-4-295,8-10 1,12-9-3241,2-10 3619,-30 6 0,2-3 0,0 0 0,1-2 0,5-5 0,1-1 0,-1 0 0,1 1 0</inkml:trace>
  <inkml:trace contextRef="#ctx0" brushRef="#br0">17289 15340 7857,'-14'0'75,"6"0"0,-3 1-513,6 4 1,1 7 1543,4 7 1,0 8-444,0 2 0,0 1-233,0 8 0,0 0-102,0 4 0,0 6-83,0-1 1,0 7-69,0-2 1,0 2 26,0-2 1,0-3-399,0-7 0,0-5 202,0-4 0,0-8-857,0-1 1,1-12 4,4 3 625,-4-11 1,6 1-374,-7-10 0,0-9 592,0-10 0,0-15 0,0-5 0</inkml:trace>
  <inkml:trace contextRef="#ctx0" brushRef="#br0">17161 15340 7857,'22'-15'0,"5"3"-112,-3 2 1,3 4-192,1 6 0,1 0 850,-1 0 0,1 0-160,-1 0 1,-4 0-12,-1 0 0,-4 5-155,5-1 1,-7 3-1,2-3 0,-8 3-70,-1 2 0,-7 4-105,2-4 1,-4 4 27,-1 1 1,-8 0-165,-6 1 1,-3 5-269,-12 4 1,3-2 193,-12 2 1,4-2-316,-3 1 1,5 3 182,-1-7 1,9 0 295,5-5 0,-3 0 0,0 0 0</inkml:trace>
  <inkml:trace contextRef="#ctx0" brushRef="#br0">17801 15212 7857,'-2'14'867,"-2"0"0,1 5-337,-7 0 1,2 6-410,-1-1 0,-9 3 252,4 1 0,-5 7 277,0 3 0,3 3-253,-3 2 1,4 1-173,0 3 1,3 4-295,2 6 1,4-5 139,6 0 0,2-11-767,2 2 0,9-10 345,6 0 0,13-9 351,1-5 0,6-10 0,4-3 0</inkml:trace>
  <inkml:trace contextRef="#ctx0" brushRef="#br0">17943 15553 7910,'-8'0'0,"2"0"0,6 0 0,0 6 0,0 4 0,5 4 657,-1 5 1,3 0-311,-2 9 1,-4-1-260,4 11 1,-4 5-201,-1 4 1,0 0 16,0-4 1,0-2-235,0-3 0,0 1-9,0-5 1,-4-8 154,-1-7 1,0-8-331,5-1 1,0-8-6,0-2 518,0-7 0,-6-13 0,-2-2 0</inkml:trace>
  <inkml:trace contextRef="#ctx0" brushRef="#br0">17901 15553 7910,'20'-14'0,"-4"-1"-57,3 1 0,1 6-153,-1 3 348,0 4 0,-6 7 7,-4 4 0,2 2-102,-6 3 1,0 4 86,-5-1 0,0 6-139,0-5 1,-5 5-17,0-5 0,-6 1-125,2-1 1,1-3-177,-1 3 144,-1-3-746,-4-2 928,0-6 0,-1-8 0,1-8 0</inkml:trace>
  <inkml:trace contextRef="#ctx0" brushRef="#br0">18185 15197 7910,'6'-8'-233,"-4"2"1,4 8 188,-6 2 0,-1 6 581,-4 9 1,-3 5-185,-6 9 0,1-2-37,4 7 0,-4-5-83,3 5 1,4-1-42,1 1 0,2-2-6,-1-3 0,2-3-384,-3 3 1,8-3 20,2-1 0,6-7-96,-1-3 0,2-3 204,2-2 69,1 0 0,-1-6 0,0-2 0</inkml:trace>
  <inkml:trace contextRef="#ctx0" brushRef="#br0">18441 15425 7910,'-2'-8'-113,"-2"3"0,-4 4-184,-7 1 1,-4 6 818,1 3 0,-8 10-112,3 5 1,2 1-54,2-1 1,3 3-122,2-3 1,1 2-18,4 3 0,1-7-76,3-3 0,4-3-116,-4-2 0,5-1-173,5-4 0,-2-3 103,6-6 1,1 0-264,4 0 0,-3-1 145,3-4 1,-6-3-344,11-6 0,-6-7 191,6-2 1,1 1-51,-1-2 0,-1 7 162,-9-2 0,-1 8-85,-3 1 241,-4 7 383,6-3 1,-7 12 149,0 3 1,-2 4-227,-3 1 1,4 0 184,-4 1-216,3 5 1,7-4-408,0 3 1,6-10-150,-2-4 0,-1-2-292,2 2 0,-5-3 617,4 2 0,-6-8 0,4-4 0</inkml:trace>
  <inkml:trace contextRef="#ctx0" brushRef="#br0">18512 15467 7490,'8'-14'-252,"4"5"501,-2-1 1,-2 7 61,1-2 206,1 4-144,4 1-369,0 0 0,-6 6 27,-3 4 1,-4 7-44,-1 2 0,0 1 1,0-1 0,0-3 182,0 3-201,0 3 104,0-6-328,0 5 220,0-13 1,7-8-221,2-10 0,4-7-27,1-2 0,0-2-37,1 2 0,-1-1 90,0-4 1,0 2-26,0 3 1,-4 3 206,-1-3 0,-4 8-194,5 2 345,-7 5 1,3 4 92,-6 10 1,0 9 168,0 5 0,-5 9-60,1 5 1,-3 9 108,3 5 0,-3 8-139,-2 2 1,2 10-213,7 0 1,-4-9-48,-1-6 1,-5-10 109,6 0 0,-1-13-160,5-6 1,-5-9 180,1 0-54,-1-10 1,-2-2-75,-2-7 1,1-2-130,-1-3 1,-1-2 77,-4-8 1,1-4 50,4 0 0,-4-6-668,4 1 1,1-9 91,-2-5 555,1 4 0,-5-14 0,-1 4 0</inkml:trace>
  <inkml:trace contextRef="#ctx0" brushRef="#br0">18953 15084 7910,'0'14'0,"0"5"-129,0 0 1,-2 6 85,-3-1 0,4 7 846,-4 2 0,3 7-284,2-2 1,0 5-284,0 4 1,0 2-69,0 3 0,2 10-127,3-1 1,-4 7 89,4 3 1,-3 0-139,-2 0 0,0-3-501,0-6 0,0-5 304,0-10 0,0-9-999,0 0 1203,0-6 0,-5-7 0,0-6 0,0-7 0</inkml:trace>
  <inkml:trace contextRef="#ctx0" brushRef="#br0">19379 15539 7957,'-8'-7'-259,"-4"6"-57,2-4 0,-2 3 212,-3 2 643,1 0-303,-6 0 1,-1 7-81,-3 2 0,-1 4-40,6 1 1,-5 0 211,5 0-230,7 1 1,1-1-123,6 0 113,0 0 1,7 0-172,3 1 0,4-6 63,10 1 0,3-7-209,7 2 1,-6-4 96,1-1 1,-5 0-58,5 0 0,-7 0 17,2 0 1,-3 2 51,-2 2 0,-6 0 54,-3 5 0,-4 2 101,-1 8 1,0-2 109,0 7 0,-6-5-58,-4 5 1,-2-5 20,-2 4 0,-5-4-84,0 5 0,-5-8-95,5-2 0,0-1-4,5-8 1,0-1-205,-1-4 1,7-1 25,4-4 0,2-8 252,2-6 0,13-12 0,3 1 0</inkml:trace>
  <inkml:trace contextRef="#ctx0" brushRef="#br0">19422 15553 7957,'8'6'-79,"-2"2"178,-6 6 0,-5 7-42,1 2 1,-6 9 57,5 1 1,-1 5 307,1-5 0,4 0-189,-4-4 1,3-2-339,2-4 0,2-4 6,3-9 0,-2-4-251,6-6 0,1-1-19,4-4 1,0-9 189,1-10 0,-1-3-132,0-1 0,0-6 1,0 1 1,-1 0 308,-3 5 0,1 1 0,-7 3 0,6 4 0,-5 5 0,-1 6-63,-4-1 230,0 7 93,0 10 1,0 8-68,0 14 1,-4-1 257,-1 1 1,0 4-132,5 0 1,0 0-263,0-4 1,0-2-209,0-4 0,2 1-359,2-10 0,0 2 354,5-11 155,-6-1 0,16-4 0,-3 0 0</inkml:trace>
  <inkml:trace contextRef="#ctx0" brushRef="#br0">19692 15524 7771,'0'15'-194,"0"-1"861,0 0 0,0 0-360,0 0 0,0 1-190,0-1 1,0 2-19,0 3 0,-5-2 77,1 7 1,-3-5-277,2 4 1,4-5 84,-4 1 1,-1-4-303,1 0 1,0-6-154,5 1 191,0-7 1,0 2 63,0-10 0,0-8 62,0-6 1,7-6-154,2 1 1,4-7 40,1-3 0,0 3 184,0 7 0,4-1-54,-4 6 1,3 0 274,-7 5 0,-2 6 138,1 3 0,-4 4 145,4 1 1,-5 1-46,0 4 1,-2 3-151,-2 6 0,0 7 131,0 2 1,-2-1 10,-2 2 1,2 0-385,-3 4 1,-1 1-193,1-1 1,-1-4-662,1-1 292,4-5-169,-6 2 307,7-12 437,0-1 0,7-20 0,1-3 0</inkml:trace>
  <inkml:trace contextRef="#ctx0" brushRef="#br0">19905 15539 7957,'7'-8'-18,"-6"1"766,5 7-376,-6 7 0,0 5-147,0 7 0,0 2-46,0-2 1,0 3-57,0 6 0,0 1-180,0-1 0,0-4-232,0 0 1,0-7 225,0 2 1,0-8-772,0-2 591,0-5 0,0 0 28,0-8 0,5-4-7,0-7 1,1-5-33,-1-4 0,-3-1 136,2 1 0,3 2 44,-3 3 0,6 3 163,-5-3 0,1 5-4,-1 5 568,-4-4-420,6 12 1,-6-1 23,4 7 0,-4 10-36,4 0 0,-3 4 66,-2 0 0,0-2-322,0 7 0,0-7 107,0 2 1,0-3-575,0-2 0,-5-5-13,0 1-856,1-7 1371,4 3 0,-7-12 0,-1-2 0</inkml:trace>
  <inkml:trace contextRef="#ctx0" brushRef="#br0">20047 15453 7804,'8'-6'-106,"-1"4"610,-7-4 1,0 12-347,0 4 0,0-1 3,0 6 0,0-4-123,0 8 0,0-4 17,0 0 1,0-1-336,0 0 141,0 0-77,0 0 0,1-6-343,4-3 394,-3-3 0,9-9-118,-7-2 1,7-5 120,-1-5 1,1 1-54,-2-5 0,4 5 139,-3-1 0,-3-1-22,3 1 130,-1 0 0,1 6 454,-1 4 11,-5 2 1,2 9-220,-6 3 0,0 9 77,0 10 1,0-1-77,0 6 1,0-2 122,0 11 0,-2-1-112,-2 6 1,2 6-299,-3 3 1,4 3-53,1 2 1,0-6-375,0-4 0,0-3-59,0-1 1,0-7 274,0-2 1,0-11 82,0-4 0,-2-5 11,-3-4 0,-3-4 344,-6-6 1,0 0-9,0 0 0,-7-1 13,-2-4 1,2 2-109,2-7 0,-1 1 4,1-5 1,0 4-95,4 1 0,3-1-131,2-4 0,-1 5-126,6-1 1,1 5 40,4-4 0,4 4 189,1-4 0,13-1 0,-3-4 0</inkml:trace>
  <inkml:trace contextRef="#ctx0" brushRef="#br0">20403 15922 7957,'8'15'187,"-3"-1"0,-4 0 234,-1 0 1,-1 2 69,-4 3 1,2-2-151,-7 7 0,1 0-341,-6 4 0,-5 1 0,-2-1 0</inkml:trace>
  <inkml:trace contextRef="#ctx0" brushRef="#br0">20645 15411 7876,'0'-8'469,"0"1"1,0 18-380,0 4 0,0 15 47,0 3 1,0 6 13,0 4 0,0 4-175,0 1 0,0 9 68,0-5 0,0 6-407,0-6 1,0-9 123,0-5 1,0-8-326,0-6-176,0-4 740,0-12 0,-7-14 0,-1-10 0</inkml:trace>
  <inkml:trace contextRef="#ctx0" brushRef="#br0">20659 15723 7876,'14'0'215,"0"0"-25,0 0 0,2 0-341,3 0 1,3-4 64,7-1 1,-7-6-34,-3 1 1,0 2-79,-5-1 1,3 4-494,-7-4 690,-4 6 0,1-10 0,-7 5 0</inkml:trace>
  <inkml:trace contextRef="#ctx0" brushRef="#br0">20886 15340 7876,'0'28'922,"0"0"-481,0 1 0,-1 6-25,-4 2 0,2 9-230,-7 2 0,2 4-96,-1-5 1,-2 7-600,6-2 1,0-5 360,5-4 0,0-7-798,0-7 946,7-7 0,1 5 0,6-5 0</inkml:trace>
  <inkml:trace contextRef="#ctx0" brushRef="#br0">21000 15837 7876,'0'14'395,"0"1"0,0-1-78,0 0 1,0 5-146,0 0 0,0 0-47,0-5 0,0 0 68,0 0 1,6-1-274,4-3 1,2-4 126,3-6 0,-1-2-484,0-2 0,0-6 118,1-9 0,-1-1-83,0-4 1,-6-5 161,-3 1 1,-4 0-46,-1-6 1,0 6 188,0 4 0,-1-1 7,-4 6 1,-3 2 152,-6 7 1,-5 4-33,0 6 1,-5 0 84,5 0 1,-1 6-97,1 4-82,3 2-210,-5 3-75,13-8 0,4 0 346,8-7 0,4-2 0,7-3 0,-1-2 0,0-8 0,5 1 0,0 0 0,6 1 0,-1 4 0,-2-2 52,2 6 0,-2-4 135,2 4 0,-2 0-52,-3 5 1,-2-5 98,7 1 1,-5-1 55,4 5 1,-5-2-39,1-2 1,1 2-313,-1-3 0,-5 2 121,-4-2-947,-1 4 886,-1-6 0,-1 1 0,-7-2 0</inkml:trace>
  <inkml:trace contextRef="#ctx0" brushRef="#br0">21284 15439 7697,'0'16'587,"0"3"1,-1 3-179,-4 6 1,2 1-183,-7-1 1,6 7 4,-6 3 0,7 3 27,-2 2 0,-1-6-98,1 1 1,1-1-106,4 1 1,1-5-279,4-9 1,-2-4 154,6-6 0,1-6-560,4-3 0,5-4 338,0-1 0,6-1-1144,-1-4 1433,-3-3 0,5-6 0,-3 0 0</inkml:trace>
  <inkml:trace contextRef="#ctx0" brushRef="#br0">21611 15937 7876,'8'0'402,"-1"0"0,-7 1 331,0 4-438,0-3 1,-2 10-296,-3-2 0,-3 2 0,-6 2 0</inkml:trace>
  <inkml:trace contextRef="#ctx0" brushRef="#br0">21967 15467 7933,'0'-9'0,"0"0"35,0 5 295,0-2-140,0 6 0,-2 0 57,-2 0 1,2 6-149,-3 4 0,2 9 121,-2 4 0,2 4-125,-6 2 1,-1 6 102,-4 2 0,0 6-268,0 4 0,-1-4-60,1 0 0,5-2-123,-1-8 1,2-6 100,-1-8 0,2-3-270,7-2-240,0-6 1,0-4 40,0-8 621,0-10 0,7-15 0,1-7 0</inkml:trace>
  <inkml:trace contextRef="#ctx0" brushRef="#br0">21967 15411 7933,'14'6'0,"-6"3"0,-3 10 0,1 5 120,-1 9 1,0 5 173,-5 10 0,0-3 358,0 7 1,0-6-265,0 2 1,0-6-115,0-4 1,6-5-276,3-9 1,1-10 129,4-9 0,-3-5-240,8-5 1,-2-11 95,2-12 1,3-13-372,7-11 1,-5-3 91,-1-2 1,-5 1-66,1 4 0,-4 3 2,0 7 1,-3 5-72,-2 4 1,1 8 13,-6 1 1,-1 12-360,-4-3 773,0 11 0,-1-1 0,-4 10 0,3 3 0,-10 12 0,4 2 0</inkml:trace>
  <inkml:trace contextRef="#ctx0" brushRef="#br0">22294 15652 7933,'0'14'-138,"-2"1"-36,-2-1 1,0 0 348,-5 0 1,6 5 361,-2 0 1,2 5-143,-2-5 1,4 5-113,-4-5 0,5 0-428,5-5 55,2 0 1,8-6 9,-1-3 0,0-5 0,0-5 0,1-5-212,-1-9 0,-2 2 93,-2-7 0,-2 2-158,-4-1 0,-2 0 27,3 4 212,-4 4 1,-2-4 255,-4 9 1,-3-1-74,-6 6 0,0 2 47,0 8 1,-1 3-7,1 6 0,0 0-40,0 1 1,1-1-720,4 0 270,2-6-420,7-2 803,0-6 0,13-6 0,3-2 0</inkml:trace>
  <inkml:trace contextRef="#ctx0" brushRef="#br0">22450 15581 7933,'0'16'0,"0"3"0,0 3 0,0 6 0,0 3 172,0 2 1,0-3 127,0 3 0,-4-3 263,-1-2 1,-2-1-435,3-3 1,2-4 56,-3-5 1,4-6-477,1 1 245,0-7-30,0-10 1,0-8 43,0-14 1,5 1-460,-1-1 1,6 1 93,-5-1 1,6 3 22,-2 2 1,2 3 15,-1 7 0,2 5 6,-2-1 1,-2 7 350,1-2 0,1-3 0,4 0 0</inkml:trace>
  <inkml:trace contextRef="#ctx0" brushRef="#br0">22607 15638 7972,'0'14'424,"0"0"-162,0 1 0,-5 5 85,0 4 0,-4 3-205,4 1 1,-1-4 42,1 0 0,3-5-92,-2 4 0,0-10 110,0 1 1,2-8-861,-3 4 555,4-7 1,1 2-348,0-10 0,0-4 25,0-10 0,5-3-165,-1-7 0,7 1 228,-1-1 1,-2 1 360,1-1 0,1 7 0,4 3 0,0 3 0,0 2 0,1 2 0,-1 2-11,0 4 131,0 6 0,-6 6 221,-3 4 1,-4 7 251,-1 2 1,0 2-243,0-3 1,0 3 21,0 3 1,-1 1-208,-4-6 0,2 0 53,-7-5 0,7 0-296,-1 1 1,0-6 76,0 0-351,2-5 0,-4-4-3,6-10 1,6-7-154,4-2 1,2-6 124,2 1 1,1-3 69,-1-1 0,-3 5 158,3 5 1,-3 3-58,8 6 0,-3 2 289,-2 7 1,-4 0-22,-1 0 1,-4 8 101,4 7 1,-6 0-42,2 9 0,-3-2 21,-2 2 0,0 1-129,0-6-10,0 0 0,0-5 0,0 1 0</inkml:trace>
  <inkml:trace contextRef="#ctx0" brushRef="#br0">23033 15595 7933,'0'8'-97,"-5"0"29,1-3 1,-7-2-37,1 7 1,2-1 273,-1 5 1,4 0 344,-4 1 1,1 5-364,-2 4 1,2 1-44,4-1 1,2 1-225,-3-6 0,4 0 39,1-5-108,0 1 1,1-8 53,4-2 0,1-5-76,4-5 0,2-4-57,-2-10 0,3-2-26,1-2 1,-5-4-24,1 3 1,-2 4-135,1 1 654,4 3-82,-12 2-4,12 6 1,-11 3 84,2 10 0,-2 4 283,-2 10 1,0 2-128,0 2 0,0 0-97,0-4 0,0-4-671,0 4 232,0-3-977,0-8 1150,0-2 0,6-12 0,2-2 0</inkml:trace>
  <inkml:trace contextRef="#ctx0" brushRef="#br0">23303 15226 7933,'8'0'-8,"-1"8"8,-7 6 0,-2 2 621,-3 7 1,2 6-77,-6 4 1,1 6-5,-2-1 0,-2 3-215,2 2 1,-1 0-37,2-1 0,-4 7-648,3 4 1,4-3 287,1 2 1,4-12-2166,1-2 2235,6-7 0,8-2 0,8-1 0</inkml:trace>
  <inkml:trace contextRef="#ctx0" brushRef="#br0">23488 15780 7877,'0'-9'-1153,"0"-1"1658,0 7 59,-6-3-304,4 6 1,-4 8-177,6 6 0,0 0-142,0 5 0,-5 3 54,0 2 1,-4-2 73,4 2 0,-4-7-358,4 2 1,0-8 2,5-1 75,0-7 0,0-16 1,0-11-1</inkml:trace>
  <inkml:trace contextRef="#ctx0" brushRef="#br0">23716 15382 7874,'14'0'0,"0"-5"40,0 1 0,2-1 134,3 5 0,-2 0-247,7 0 1,-5-5 84,5 0 1,-1 1 172,6 4 0,-5-5-222,-1 0 0,-4 1-382,5 4 1,-11 0 418,1 0 0,-9 0 0,1 0 0</inkml:trace>
  <inkml:trace contextRef="#ctx0" brushRef="#br0">23915 15368 7854,'-5'20'136,"0"4"1,-11 5 157,2 4 1,-3 3 79,3 7 0,-1 4-404,1 1 0,5-1 122,-1-4 0,7-2-612,-2-3 0,4-10 302,1-9 0,1-5-915,4-4 1133,-3-4 0,17-19 0,-4-2 0</inkml:trace>
  <inkml:trace contextRef="#ctx0" brushRef="#br0">23972 15524 7874,'7'0'-589,"0"8"712,-7 6 1,5 2 345,-1 8 0,1 1-82,-5 8 1,-2-3-136,-2 4 0,1 0-235,-7-1 1,5 5 105,-4-4 1,1-1-107,-2-5 1,4-6-11,6-3-201,-6-3 122,4-8 0,1-8-146,5-10 1,9-10-159,1-9 0,0-1 175,5-7 1,-1 3-142,1-4 0,-3 7 71,2-2 0,3 4-28,-2 6 1,0 2 298,-5 7 0,0-7 0,1-1 0</inkml:trace>
  <inkml:trace contextRef="#ctx0" brushRef="#br0">24227 15567 7874,'-1'9'0,"-4"1"0,2 1 209,-6 8 0,1 3 18,-2 6 1,-2 1-17,2-1 0,2 1-59,-1-1 0,5-4-71,0 0 6,2-7-313,2 4 1,2-14-160,2-2 1,0-5 245,5-5 1,-1-2-96,2-8 0,1 1 62,-7 0 0,6-5-67,-5 0 1,6-2 129,-2 2 1,-1 4 20,1-4 1,-4 5 87,5 4 1,-6 2 413,6 3-108,-7 4 0,3 1-145,-6 9 0,0 10-78,0 5 0,0-4-4,0-1 1,0 2-278,0-2 0,0 0-35,0-5 233,0 0 0,0 1 0,0-1 0</inkml:trace>
  <inkml:trace contextRef="#ctx0" brushRef="#br0">24370 15780 7874,'8'7'-9,"4"-6"165,-2 4 1,2-4-205,3-1 0,-1 0 47,0 0 1,0-6 60,0-3 1,5-6 67,0-4 0,0 4-369,-5-4 1,-4 1-67,-1-1 0,-5 4-66,0-4 0,-2 3-32,-2 2 188,0-1 1,-11 3 216,-3 2 0,-4-1 0,4 7 0,-2-1 134,-3 5 1,3 1-166,-2 4 0,6 3 649,3 6 1,1 7-138,-1 2 1,2 3 54,7-3 0,0 9-222,0-4 0,0 4-130,0-4 1,2-5-212,3-4 0,3-4 81,6 0 1,6-8-911,4-2 0,3-3 856,1-2 0,1-13 0,-1-3 0</inkml:trace>
  <inkml:trace contextRef="#ctx0" brushRef="#br0">24853 15126 8221,'14'10'1145,"0"-1"-1093,1 1 0,-1 5 193,0 4 0,5-1 181,0 6 1,5-6-387,-5 6 1,6 1 113,-1 9 0,-4-4-226,-1 3 1,-8 2-94,-1-2 0,-7 8-128,2 1 0,-16 3 177,-8 7 1,-8-2 118,-6 2 0,-4 8-565,-5-3 1,-7 5 283,23-31 1,-1 0 277,-3-2 0,-1 0 0,0 2 0,-1 0 0,-3-2 0,0 0 0,0 2 0,-1 1 0,-1 1 0,0-1 0</inkml:trace>
  <inkml:trace contextRef="#ctx0" brushRef="#br0">17161 16406 7511,'0'14'-282,"0"2"332,0 3 0,-6 3 45,-4 6 1,-4 1 186,-5-1 0,3 1-176,-2-1 0,-3 0 0,2 1 0,-5-2 56,5-4 1,-4 3 10,4-7 1,-8 0 28,-2-5 0,-2 2-82,-12 3 1,-1-4-14,-8 4 0,-15-1-15,1 1 0,-5-2-209,5 7 1,-4-2 178,4 2 1,-10 2-309,36-13 1,-1-2 0,-2 0 0,0-1 233,0 0 0,0-1 0,2-4 0,0-1-109,-30 1 0,0-4 52,0-1 0,-3-8 54,33 2 1,1-2 0,0-2 0,-1-2 30,-4-4 1,0-1 0,2-1 0,1 0-14,1-3 1,2-1 0,-1-4-1,2-2 2,2 0 0,1-1 1,2 1-1,0 0 34,-1-1 1,1 1-1,1 1 1,1 0 21,0-3 1,1-2 0,-26-26-85,14 1 0,12 0 282,6 0 1,6 8-181,4 7 1,6 1 25,4 7 1,2 1-155,2 5 0,2-1 229,2 1 1,0 4-331,5 1 0,-4 5 478,4-1 1,-4 3-468,4 2 464,-5 6-188,2-4 1,-6 12-17,0 0 1,0 3-60,0 11 0,-6 3 92,-4 12 1,-3 1-34,-1 3 0,-5 3-36,0 7 1,-6 6-47,1 3 1,-2-1-269,-3 1 0,1-2 55,-1 3 0,1-5 51,-1-5 1,1-2-323,-1-3 0,7-3 150,3-7 1,5-6-251,5-3 0,2-3-75,7-2 0,7-6 620,2-3 0,10-10 0,3-3 0</inkml:trace>
  <inkml:trace contextRef="#ctx0" brushRef="#br0">14588 16249 8103,'14'8'0,"3"5"277,7-4 1,8 4 450,15 1 0,10-4-342,9-1 0,1-4-564,4 4 1,-3-5 177,8 0 0,-34-5 0,1-2 0,0-1 0,1 0 0</inkml:trace>
  <inkml:trace contextRef="#ctx0" brushRef="#br0">25450 15453 7881,'14'-8'10,"1"4"1,-1 0-137,0 0 1,7 2 779,2-3 0,4 2-476,2-2 0,-6 4-473,1-4 1,-2 4 50,2 1 1,-4 0-448,-5 0 691,-8 0 0,0 0 0,-7 0 0</inkml:trace>
  <inkml:trace contextRef="#ctx0" brushRef="#br0">25408 15681 7881,'0'14'399,"0"-6"0,6-2-108,3-6 0,6-5 228,4 1 0,4-3-113,10 3 1,1 0-615,8-5 1,-2 6-125,7-2 0,-3 3-283,-1 2 1,-11 0 614,-4 0 0,-9 13 0,2 3 0</inkml:trace>
  <inkml:trace contextRef="#ctx0" brushRef="#br0">13251 14629 8320,'-22'-37'0,"2"4"-509,6 9 0,-2-1 254,-3 6 1,-3 0 399,-7 5-3,-6 0 1,-2 1 42,-11 4 1,-1-2-111,-3 6 0,3 0 239,6 5 1,7 0-119,3 0 0,-2 7-54,2 2 0,-2 4-74,2 1 1,1 8-154,-5 6 0,-8 15 157,-7 14 0,-2 3-268,28-25 0,0 1 1,1-3-1,0 0 135,0 7 1,2 1 0,3-2-1,1 1 47,-3 7 1,1 1-1,5-1 1,1 0 139,0 3 1,1 0 0,0 0 0,1 1-34,3 1 1,1 0 0,0 0 0,-1-1-187,3 3 1,0 1 0,3-4 0,0 1 135,2 0 1,0 0-1,1-6 1,0-2 25,0-1 0,2-1 0,7 34-252,6 0 0,7-3 303,7-2 0,2-7 31,3-2 0,10-10-44,9-4 1,5-11 161,5-3 0,7-11-136,7-4 0,-2-5 12,-8-4 1,10-4-101,0-6 0,-34 0 0,0-1-85,3-1 1,0-1 0,-4-3 0,0-2 64,2-3 1,-1-2 0,33-17-75,-4-8 1,-11-9 91,-33 15 0,-2-3 1,0 0-1,0-1-14,2-3 0,-1-2 0,-1-1 0,-1 0 31,-2 2 0,-2-1 0,-3 0 0,-2-1-27,0-1 0,-2 0 1,-5-1-1,-2-2 12,2 1 1,-1 0 0,-4 2 0,-2 0-36,2 0 0,-1 0 1,-3-1-1,-3 0-51,0-5 1,-1-2 0,-3-4-1,-1 0-6,-1-2 1,1 0 0,-1 2 0,1 1-134,1 4 0,1 0 0,0 0 0,-1-1 190,-2 6 1,1 0 0,1 4 0,-2 2-73,-13-23 1,-3 13 174,-7 11 1,3 11-497,-3 18 0,-3 4-136,-2 10 0,1 8 25,-1 6 494,7 12 0,-13-2 0,6 8 0,3-3 0,3-4 0</inkml:trace>
  <inkml:trace contextRef="#ctx0" brushRef="#br0">26133 15140 7932,'6'15'1806,"-4"5"-1246,2 4 1,3 3-237,-3 1 0,1 5 0,-5 2-44,0 1 1,0 2-97,0 5 1,-1 0-181,-4-1 1,3-4 70,-3 0 1,-1-2-147,1 2 0,1 2-244,4-7 0,-5-6-423,0-8 1,0-3-189,5-2 92,0-6 0,-4-3 257,-1-10 1,-5-9 113,6-10 0,-3-5 463,3-4 0,-4-3 0,-6-7 0</inkml:trace>
  <inkml:trace contextRef="#ctx0" brushRef="#br0">26090 15155 7976,'22'-22'-239,"-3"3"1,3 3 395,2 2 0,3 1-63,1 4 0,1 2 341,-1 7 0,-1 0-19,-3 0 0,1 2-178,-6 3 1,-2-1 9,-7 10 1,-4-2 9,-6 6 0,0 5-155,0 0 0,-8 4-149,-6 2 0,-8-1 38,-11 0 0,1 6 114,-6-1 1,6-2-424,-1-7 1,5 0-121,4-10 1,5 3-853,10-7 1289,-4-4 0,12 0 0,-6-6 0</inkml:trace>
  <inkml:trace contextRef="#ctx0" brushRef="#br0">26716 15055 8045,'-15'7'-203,"1"2"1,0 4 142,0 1 0,-1 6 823,1 4 0,-5 9-239,0 5 1,0 3-121,5 2 0,0-5-221,0 0 1,0 0-15,-1 4 1,3-1 14,2-3 1,4 2-123,6-7 0,6-2-247,4-7 0,9-3-595,4-7 0,4-6-1229,2-3 2009,-1-10 0,0-16 0,1-9 0</inkml:trace>
  <inkml:trace contextRef="#ctx0" brushRef="#br0">26758 15112 8044,'0'14'0,"0"0"-77,0 1 0,0 5-117,0 4 0,0 9 386,0 5 0,-1-3 428,-4-2 1,3 2-602,-2-2 1,2 5 49,2-5 1,-5 0-276,1-4 0,-1-1-19,5 0 1,0 1-244,0-1-92,0-6 560,0-1 0,6-13 0,2-2 0</inkml:trace>
  <inkml:trace contextRef="#ctx0" brushRef="#br0">26772 15155 8039,'16'0'-285,"3"0"1,-1 0 169,5 0 0,-4 0 190,5 0 0,-7 1 83,2 4 0,-3-2 250,-2 7 0,-1-6-247,-4 6 1,2-5-76,-6 4 1,0 1-22,-5 4 1,-2 0-81,-2 0 0,-6 2-36,-9 3 0,2-2 88,-7 7 0,-4-2-75,-6 2 1,6 1-51,4-6 0,2 2-349,-1-2 148,2-4 0,8 1-670,4-6 959,3-7 0,-1-3 0,-1-8 0</inkml:trace>
  <inkml:trace contextRef="#ctx0" brushRef="#br0">27156 14885 8039,'0'14'-209,"-6"2"269,-3 3 0,-1 1 139,-4 4 1,3 7 67,-8-2 1,1 9 317,-1 0 0,4 7-474,-4 3 0,3-1 44,2-4 1,4 3-282,1-4 0,6 3 113,-2-12 1,8-2-1589,2-7 1601,12-10 0,-1-1 0,12-5 0</inkml:trace>
  <inkml:trace contextRef="#ctx0" brushRef="#br0">27299 15197 7972,'0'-14'-223,"0"0"216,-7 6 1,-1 10 582,-6 12 1,0 5-229,0 4 1,-5 4-190,0-3 1,0 3-59,5 1 0,1-1 4,3-3 0,3 1-72,2-6-472,3 0 316,-4-5-49,12-6 1,2-2-226,6-6 1,1-6 163,-1-3 1,0-9-350,0-1 0,0-6 172,1 1 0,-1-2 410,0-3 0,-1 5 0,-4 1 0,2 5 0,-6-1-235,0 10 1,-5 4 234,0 10 0,-2 9 514,-3 10 1,-1 3-264,-3 1 1,1 1 232,3-1 1,3-1-305,-2-4 0,2 3-299,2-7 1,0-5-5,0-5-373,0-5 496,6 2 0,2-12 0,7-2 0</inkml:trace>
  <inkml:trace contextRef="#ctx0" brushRef="#br0">27370 15140 7972,'9'0'-207,"1"0"0,-6 5 82,6 0 1,-5 1 575,4-1 0,-4-3 6,4 2-362,-6 4 0,4-5-44,-7 7 1,0 1-152,0 8 1,0-3 141,0 3 1,-5 1-130,0-1 0,-1 5 1,1-5 0,4 1 77,-4-1 1,3-8-658,2 4 456,0-4 0,7-4 115,2-2 1,4-11-56,1-8 0,2-7-12,3-7 0,-4-1-95,4 1 1,2 4 256,-2 0 0,0 6-162,-5-6 0,0 11 446,1-1-4,-8 9 0,0 2-109,-7 13 1,0 10 56,0 13 0,-7 2 110,-2-2 1,-4 4 252,-1 5 0,1-1-210,4-3 1,-4 8-15,4-3 1,-4 9-395,-1 0 0,1-3 88,4-2 1,-2-4-53,6-5 1,0-8-132,5-7 1,0-10-121,0 1 0,-1-7-10,-4 2 1,2-6-238,-7 2 1,2-10 97,-1-4 1,-4-5 135,4-5 1,-4-3-119,-1-7 1,5-1 71,-1-3 0,7-3 301,-2-7 0,-3-6 0,0-2 0</inkml:trace>
  <inkml:trace contextRef="#ctx0" brushRef="#br0">27853 14956 7947,'9'6'0,"1"3"0,-2 6 594,1 4 0,4-2-159,-4 7 1,-1 6 21,2 8 0,-7-2-155,2 2 0,-4 6-71,-1 8 1,-6 4-239,-3 0 1,-14 1-641,-10 0 1,-9 6 500,14-30 0,-1 1 0,-3 3 1,-1 0-134,-2 1 1,-1 0 0,-1 0 0,0 0 278,-1-3 0,0 1 0,-6 2 0,-1 1 0,5 0 0,0 1 0</inkml:trace>
  <inkml:trace contextRef="#ctx0" brushRef="#br0">28322 14870 8129,'0'-14'-447,"0"0"319,0 6 589,0 2-311,-6 25 0,4-2 196,-2 16 1,0 4 21,0 0 1,0 12-156,-5 8 0,4 5 83,-4 4 1,-5 8-468,-5-2 0,0 0 309,4-5 0,1-4 4,0-6 0,0-1-169,0 1 0,1-11 4,3-3 1,-1-12-254,7-2 1,-1-7-1364,5-8 1212,0-6 0,1-10-389,4-12 1,-2-8 815,7-11 0,-7-16 0,3-9 0</inkml:trace>
  <inkml:trace contextRef="#ctx0" brushRef="#br0">28280 14814 8129,'14'-13'-151,"0"3"1,0-1-316,0 7 0,1-1 540,-1 5 0,5 1 677,0 4 0,1 1-332,-1 4 0,-3 3-151,3-4 1,-2 4-209,2 1 0,-4 0-15,-1 0 0,0-4 6,-5-1 1,-2 1-8,-2 4 0,-4 2-80,-1 3 1,-8-2-49,-6 7 0,-8 0-228,-11 4 0,0 0-955,-10 1 1267,-3-1 0,-11 1 0,0-1 0</inkml:trace>
  <inkml:trace contextRef="#ctx0" brushRef="#br0">28990 14842 8043,'0'-14'-922,"0"4"461,0 1 434,0 6 160,0-10 1,-1 11 218,-4-2 0,2 2-157,-7 2 1,6 0 59,-6 0 0,1 6-78,-5 4 1,-5 4 104,0 5 0,-8 3-114,-2 7 1,-1 5-19,-8 4 0,5 5 79,-5 4 1,7 5-230,-2 10 1,4-8-78,5 3 0,5-5-121,10 0 1,3-10-375,6-8 1,9-6-361,10-4 1,13-8 931,20-7 0,13-6 0,14 4 0</inkml:trace>
  <inkml:trace contextRef="#ctx0" brushRef="#br0">29189 14984 8132,'0'-14'0,"0"0"-500,0-1 111,0 1 657,0 6 1,-6 2-13,-3 6 0,1 0-172,-2 0 1,1 2 12,-5 2 1,-5 4 27,0 6 1,0 2-37,5 3 0,-1-3 5,1 3 1,1-3-65,4-2 0,3 0-4,6 0 0,0 1-90,0-1 1,11-2 63,3-2 0,5 3-141,0-4 1,-2-3 102,7-1 0,-7 3-66,2 1 1,-3-1-9,-2 2 1,-4-5-47,-1 4 129,-6 1 0,4 4 14,-7 0 1,-7 0 57,-2 0 0,-4 1-74,-1-1 0,-7 0 13,-2 0 0,-4 1 39,-1-1 0,4-5-279,0 1-55,7-7-98,-4 3 1,13-7 103,4-4 307,8-3 0,11-13 0,7-1 0</inkml:trace>
  <inkml:trace contextRef="#ctx0" brushRef="#br0">29289 15055 8121,'8'0'-898,"-2"2"988,-6 3 1,0 4-63,0 10 0,0-2 398,0 7 0,-6 4-34,-4 6 0,-1 4-28,2-5 1,1-2-220,3-7 1,4 1-75,-4-6-297,3 0 0,7-9 175,0-1 0,6-7-28,-2-2 0,9-7 72,1-7 0,1-6-317,-1-4 1,-1-3 6,5-1 1,-4 1-88,5 3 1,-7-1 194,2 6 1,-8 0 99,-1 5 0,-5 1 273,4 4-259,-6-4 146,3 11 1,-6-2-81,0 8 0,0 4 358,0 6 0,0 2-47,0 3 0,0-1-20,0 5 1,0-5-216,0 1 1,0 1-462,0-1-129,7 0 1,-4-6 260,6-4 1,-4-2 281,5-7 0,-1 0 0,5 0 0</inkml:trace>
  <inkml:trace contextRef="#ctx0" brushRef="#br0">29659 15041 8093,'6'-8'-145,"3"3"1,-1 4-217,2 1 1,-2 1 711,1 4 0,-1 5-30,-3 9 0,-4-2-104,4 7 0,-3-1-30,-2 6 1,-2-1-22,-3 1 1,2-3 1,-6-2 0,4 1 20,-4-6 1,4-1-197,-5-9-470,7 4 274,-9-12 140,10 6 1,-4-14-195,6-2 0,0-5-25,0-5 1,0 1-47,0-5 0,6-1 143,3-4 1,4 1-77,1 3 1,1 3 182,-1 7 0,-2 0-87,-2 0 581,2 6-171,-4 2 58,0 6 1,-1 11-61,-7 3 1,0 10 27,0-1 1,0-1-64,0 2 0,-5 0-93,0 4 1,-4-4-57,4 0 0,-1-7-10,1 2 0,3-3-360,-2-2 0,2-5-44,2 1-210,0-7 0,0 2 566,0-10 0,0-9 0,0-8 0</inkml:trace>
  <inkml:trace contextRef="#ctx0" brushRef="#br0">29943 15055 8093,'14'0'0,"0"0"-249,1 0 1,-6 0 99,1 0 0,-7 2 616,2 3 0,-4 7-92,-1 7 1,-5 6-204,1-1 0,-7 3-2,1 1 1,-1-1 0,2-3 1,-3-4-127,8-5 1,-3-3-310,3-2-148,2-4 334,-4-6 0,6-6-317,0-4 0,6-4 135,4-5 0,2-1-74,2-4 1,1-1 37,-1 6 0,0 0 47,0 4 1,1 8 190,-1 2 0,-5 3 238,1 2 1,-2 7 287,1 2 0,-3 10-253,-6 5 1,0 1 76,0-1 0,-1 1-128,-4-6 1,4 0 82,-4-5-333,-3 0-724,6 1 810,-4-8 0,6-7 0,0-7 0</inkml:trace>
  <inkml:trace contextRef="#ctx0" brushRef="#br0">30256 14984 8087,'0'14'-267,"0"1"1,0-1 170,0 0 0,0 2 185,0 3 0,-2-2-21,-3 7 0,-1-2 14,-3 2 1,-4 1 17,4-6 12,2 0-270,1-5 158,6-6 0,0-3-78,0-10 0,6-5 13,4-9 1,2-1-192,3-4 0,-1-3 83,0 4 1,2 2-86,3 2 1,-3-1 189,3 1 0,-5 4 6,-5 6 0,4 6 357,-4-2 0,-2 7-162,-3 7 1,-2 7 85,-2 12 0,-2 7 116,-2 3 1,-3 8 98,-2 1 1,-4 2-117,4-1 0,1-7 17,-2 6 0,1-11-232,-5 7 0,4-8-175,1 3 1,-1-11-6,-4 1 1,0-11 136,0-2 1,-1-3-174,1-7 1,5-2-58,-1-8 1,1-3-62,-6-6 1,6-2-74,0-2 0,1-5-206,-2-5 1,4 3 509,6-4 0,0 4 0,0-10 0</inkml:trace>
  <inkml:trace contextRef="#ctx0" brushRef="#br0">30682 14757 9023,'0'14'722,"0"0"1,0 2-395,0 3 0,-1 3-39,-4 6 1,-3 9 44,-6 5 1,-2 9-94,-3 11 1,2 2-560,-7 7 1,2 0 367,-2 1 1,-1-12-106,6-4 1,0-3 132,5-1 1,1-5-162,4-9 1,2-10-203,7-9 1,0-3-995,0-2-535,0-6 1814,13-8 0,-3-14 0,10-8 0</inkml:trace>
  <inkml:trace contextRef="#ctx0" brushRef="#br0">30881 14913 7811,'0'-8'101,"0"14"1,-4 12 256,-1 15 0,-6 0-16,1 10 1,2-4 9,-1 9 0,4 2-210,-4 2 1,4-3-111,-4-1 0,4-6-264,-5-4 1,7-3 169,-2-7 1,2-1-483,-1-3 0,2-8-23,-3-7 116,4-6 1,1-3 450,0-9 0,-7-16 0,-1-5 0</inkml:trace>
  <inkml:trace contextRef="#ctx0" brushRef="#br0">30825 14927 8004,'20'0'-225,"-4"0"-56,3 0 1,1 0 298,-1 0 0,0 0 87,-5 0 0,-4 7 153,-1 2 0,-1 4-98,2 1 0,-4 2 59,-6 3 0,0-2-85,0 7 0,-6-2 4,-4 2 0,-2 2-65,-3-2 0,1-2-100,0 2 1,-5-7-313,0 2 1,-5 0 178,5-5 1,-4 2-180,4-11 0,0 0-73,5-5 412,-1 0 0,1-7 0,0-1 0</inkml:trace>
  <inkml:trace contextRef="#ctx0" brushRef="#br0">31166 14700 8004,'8'23'-59,"-4"1"1,-4 1-116,-4 9 0,-4-3 540,-6 7 0,-5 0-91,0 5 1,-2-1 64,2 1 1,3 4-59,-3 1 0,5-2 39,5-9 0,-2 1-352,6-9 0,0 2-276,5-7 1,0-8 98,0-2 1,2-9-423,2 0 630,4-4 0,13-13 0,1-4 0</inkml:trace>
  <inkml:trace contextRef="#ctx0" brushRef="#br0">31379 15027 8004,'0'-14'-241,"0"-1"0,0 6-400,0-1 0,-5 6 667,1-6 0,-12 7 155,2-2 1,-5 10 219,0 4 1,-4 10-83,-5 5 0,4 3 47,1 1 0,5 2-127,-1 4 0,5-4-260,5 3 0,1-8 7,3-1-105,3-7 0,2-1 117,10-7 1,3-5-21,1 0 0,2-8-143,2-6 0,3-7 59,3-2 1,-2 0-217,-3 5 1,-2-2 60,7-3 1,-7 3-1,2-3 1,-5 8-27,-4 2 155,3 5 109,-12-2 0,5 14 215,-6 6 0,0 2-67,0 8 1,-1-1 195,-4 6 0,2-6-263,-7 1 0,7-6 14,-1 1 0,0-8-968,0-2 531,2-6 365,-4 4 0,6-14 0,0-1 0</inkml:trace>
  <inkml:trace contextRef="#ctx0" brushRef="#br0">31493 14913 8004,'8'8'-893,"3"0"1094,-7-3-174,1 2 1,0 8 185,0-1 1,-1 0-66,-4 0 1,0 1-45,0-1 0,-4 0 123,-1 0-109,0 0 1,0 1-222,1-1 291,-1-6-248,5-2 1,0-8 59,0-2 1,6-4-61,4-6 0,-2-1 35,1 1 0,-1 0-23,2 0 0,2 1 74,-2 4 1,-2 1 48,1 3-29,0 3 1,1-4-9,-1 6-33,-5 6 0,2 7 14,-6 6 0,0 2 2,0-2 0,0-2 68,0 7 0,-5 1 1,0 8 0,-4 3-8,4 7 1,-4 0 14,4-1 0,-4 6 1,4-1 1,-5-4 17,6-5 1,-6-7 73,5 2 0,-4-3-95,4-1 1,-4-7-143,4-3 1,-6-5 20,1-4 0,2 1-85,-1-7 1,0 1-30,-6-5 0,1-6-283,0-4 0,0-7-150,-1-2 0,3-6 222,2 1 0,4-3 351,6-1 0,-6-13 0,-2-4 0</inkml:trace>
  <inkml:trace contextRef="#ctx0" brushRef="#br0">31862 14799 7984,'21'0'188,"-5"2"75,3 3 0,-4 3-235,0 6 0,-6 0 107,1 0 1,-6 7 269,6 2 1,-7 0-73,2 0 1,-4 1-47,-1 4 1,0 2-70,0 4 0,-3 3 0,-6 11 0,-15 4-214,-19 10 0,16-29 1,-4 0-507,-6 4 1,-2 2 0,0 1 0,-1 2 501,-4 4 0,-2 3 0,-6 3 0,-2 3 0,18-14 0,0-1 0,-1 1 0</inkml:trace>
  <inkml:trace contextRef="#ctx0" brushRef="#br0">27981 15311 7977,'-8'0'-123,"2"0"406,6 6 1,1 2-297,4 7 1,5-1 24,8 0 1,0-5-127,6 1 1,-2-2-19,1 1 1,3 2-261,-7-6 1,0 1 391,-5-1 0,0 3 0,0 6 0</inkml:trace>
  <inkml:trace contextRef="#ctx0" brushRef="#br0">28080 15354 7984,'8'6'266,"-3"-1"-95,-10 9 1,1-1-109,-11 10 0,4 1-181,-8 4 0,-1 1 118,1-1 0,-6 7 0,3 1 0</inkml:trace>
  <inkml:trace contextRef="#ctx0" brushRef="#br0">25351 16733 7994,'14'6'-460,"0"2"-156,0 6 1,5 0 716,0 1 0,0-1 309,-5 0 0,5-1-706,0-4 1,5 2-197,-5-6 492,0 0 0,1-5 0,3 0 0</inkml:trace>
  <inkml:trace contextRef="#ctx0" brushRef="#br0">25507 16690 7701,'0'14'70,"0"1"1,-5 3 309,1 1 0,-6 7-363,5-3 1,-4 4 22,4 2 0,-1-4-181,1 3 0,4-7-130,-4 7 0,3-9 271,2 0 0,7 3 0,0 0 0</inkml:trace>
  <inkml:trace contextRef="#ctx0" brushRef="#br0">25948 16406 8070,'0'-14'40,"5"4"196,-1 1-84,1 5 23,-5 4 1,0 5 114,0 9 1,5-1 14,0 11 1,-1-5-30,-4 4 0,0 1-15,0 4 1,0 7 119,0 3 0,0 2-191,0-2 0,-4 7-15,-1-2 1,-6 9-51,1 0 1,2 7-200,-1-2 1,-1 3-75,-4-8 1,5-3-348,-1-2 0,2-4 11,-1-5 0,1 0 219,3-10 0,4-3-1119,-4-11 907,3-6 0,2-8-123,0-9 1,0-10 599,0-5 0,7-3 0,1-7 0,6-3 0</inkml:trace>
  <inkml:trace contextRef="#ctx0" brushRef="#br0">26033 16434 8070,'8'-22'0,"3"6"43,-6 7 0,6 1 191,-2-2 0,1-1-65,4 7 1,-3-1 63,8 5 1,-2 0-130,2 0 1,2 1 76,3 4 0,1 0-160,-6 9 1,0-3 78,-5 8 1,-1-1-93,-4 0 1,-3 0-154,-6 6 0,-3-2 32,-6 1 1,-2 4 159,-13-3 0,-1-2-23,-8 2 0,3-1-194,-4 6 0,-2-2-258,-2-4 1,-3 4 427,-2-3 0,-5 3 0,-3 1 0</inkml:trace>
  <inkml:trace contextRef="#ctx0" brushRef="#br0">26545 16534 8019,'-10'1'-365,"1"4"1,0 3 381,-6 6 0,1 2 433,0 3 0,-7 3-142,-2 6 1,-9 2 92,-1 4 0,0 2-43,4 7 0,2 1-109,4 3 1,4 2 47,9 3 0,4-7-338,6-8 0,13-7-328,6-1 0,12-7 277,7-8 92,9-6 0,4 5 0,6-5 0</inkml:trace>
  <inkml:trace contextRef="#ctx0" brushRef="#br0">26701 16591 7839,'-4'14'-129,"-1"0"0,0 7 684,5 2 0,-5 4-264,1 2 0,-3 1-118,3 3 1,0-3-155,-5 3 0,4 3 66,-4 2 1,4-2-325,-4 2 0,1-6-97,-2 1 0,2-8-604,4-1 171,2-7 769,-4 4 0,-1-7 0,-1 0 0</inkml:trace>
  <inkml:trace contextRef="#ctx0" brushRef="#br0">26616 17003 8020,'14'-8'0,"0"2"-29,1 6 0,-1-2 70,0-3 1,5 4 36,0-4 0,5-1-136,-5 1 0,4-6-320,-4 1 0,5-2 378,-5-2 0,6-7 0,-3-1 0</inkml:trace>
  <inkml:trace contextRef="#ctx0" brushRef="#br0">26943 16605 8020,'0'16'-99,"0"3"1,-2 3-149,-2 6 1,-4 1 724,-6-1 1,-1 7-121,1 3 1,0 3-343,0 1 1,1-1-93,4-3 0,-2 2-182,6-7 1,0 3 68,5-7 1,2-1-340,2-14 528,-2 4 0,17-17 0,-3 6 0</inkml:trace>
  <inkml:trace contextRef="#ctx0" brushRef="#br0">27057 16903 8020,'-7'15'0,"6"0"-208,-4 4 0,-1 2 108,1 3 0,0 2 632,5-2 0,0-3-254,0-2 0,0-4-182,0 0 1,7-3 11,2-2 0,4-4-7,1-6 0,0-2-73,0-2 0,1-4-143,-1-6 0,-1-1-215,-4 1 1,2-5 183,-6 0 1,0 0-199,-5 5 1,-7 1 101,-2 4 0,-9 1-2,-1 3 0,-6 4 86,1-4 0,2 3 14,-1 2 0,5 0 16,-1 0 1,3 0 42,2 0 1,6-1 84,4-4 0,2-3 0,2-6 0</inkml:trace>
  <inkml:trace contextRef="#ctx0" brushRef="#br0">27142 16804 8020,'19'5'0,"0"-1"0,5 6-59,-5-5 1,1 1 148,-1-1 0,-3-4 21,3 4 1,1-4-78,-1-1 1,2 0-471,-2 0 230,-3-6 0,4 3 206,-6-6 0,-6-1 0,-1-4 0</inkml:trace>
  <inkml:trace contextRef="#ctx0" brushRef="#br0">27327 16662 7545,'0'9'146,"0"1"0,0 1 208,0 8 0,0 3 252,0 6 1,0 1-215,0-1 1,-5 5-155,0 0 0,1 5-82,4-5 1,0 1-81,0-6 1,6-1-232,4-3 1,2-5 158,2-10 1,1-3-802,-1-6 1,2-1 115,3-4 0,-4-9-68,4-10 0,-3-3 749,-2-1 0,1-1 0,-1 1 0</inkml:trace>
  <inkml:trace contextRef="#ctx0" brushRef="#br0">27640 16434 8020,'8'14'112,"-4"1"0,-2 0 294,-2 4 0,0 3-33,0 7 0,0 1 180,0 3 0,0 3-264,0 7 0,-6 6-46,-4 3 0,-2 3-203,-3 2 0,1 3-268,0-3 1,1 2-347,4-12 1,-2-1 573,6-8 0,-6-3 0,3-7 0</inkml:trace>
  <inkml:trace contextRef="#ctx0" brushRef="#br0">27881 16548 7242,'8'6'-24,"-1"8"556,-7 10 0,0 3-236,0 1 1,0 12-112,0 3 0,0 2-132,0-2 1,0 1 101,0 4 0,-5-4-346,0 3 1,0-3 128,5-1 1,-4-7-430,-1-2 1,0-11 151,5-4 0,0-8-68,0-1 0,0-9 407,0-1 0,-6-19 0,-2-11 0</inkml:trace>
  <inkml:trace contextRef="#ctx0" brushRef="#br0">27938 16605 7911,'15'-5'-41,"-1"0"1,0 1 119,0 4 0,2 0-138,3 0 0,-3 0 140,3 0 0,-8 1 337,-2 4-258,1-4 1,-2 12 19,-4-3 0,-2-3-51,-2 3 0,-3 1-94,-7 8 1,1-2-78,-10 7 1,-2-5 20,2 5 0,-6-1-45,1 6 0,2-1 36,-1 1 0,5-6-58,-1 1 0,8-7-125,2 2 1,4-9-564,-5-5 440,7-4 1,-3-9 335,6-6 0,13-13 0,2-9 0</inkml:trace>
  <inkml:trace contextRef="#ctx0" brushRef="#br0">28251 16377 7911,'8'13'0,"-2"-2"-197,-6 13 1,-1-1 130,-4 6 1,-3-1 298,-6 1 1,0 1 53,-1 3 0,1-2 67,0 7 0,0-1-228,0 1 0,1 1-169,3-6 1,-1 5-533,7-5 1,-1-1 290,5-8 1,6-4-438,4-6 721,2-6 0,9-1 0,1-7 0</inkml:trace>
  <inkml:trace contextRef="#ctx0" brushRef="#br0">28379 16662 7911,'-6'-15'-466,"4"8"0,-10 0 584,2 7 1,2 7 462,-1 2 0,-1 5-280,-4 5 1,0 2-171,0 2 1,1 4 132,3-3 0,-1 8-66,7 1 1,-1-2-255,5-7 1,0-3-93,0-7 1,1-2-118,4-2 0,3-4 84,6-6 1,1-1-97,-1-4 0,0-5 29,0-9 1,0 4 9,1-4 1,-6-2-80,1 2 0,-3-4 37,3 4 1,-2 0 245,-3 4 132,-4 1 335,5 0-292,-6 6 1,0 8 59,0 10 0,0 2-38,0 2 1,0 1-49,0-1 0,0 2-173,0 3 1,0-8 84,0 3 1,0-8-820,0 4 792,0-7 0,7 3 0,1-6 0</inkml:trace>
  <inkml:trace contextRef="#ctx0" brushRef="#br0">28521 16576 7911,'0'15'-352,"0"-1"404,0 0 1,0 7 332,0 2 0,-5-1-247,1 2 0,-1-5-72,5 5 1,0-7 105,0 2-152,0-3-150,0-2 1,2-6 73,2-3 0,-1-10-169,7-5 1,-2-2 29,1-2 0,4-5-158,-4 0 0,-1-2 50,2 2 1,-1 3 48,6-3 0,-3 4 132,-2 0 60,2 1 249,-10 6 0,4 8-113,-6 10 0,0 9 364,0 4 0,0 4-70,0 2 0,-5 5 66,1 4 1,-6 3-149,5 2 0,-1 4-101,1 1 0,2 4-90,-6-5 0,4-4-148,-4-5 1,5-6-90,0 1 1,-3-5 65,3-4 1,-6-4 67,5-5 40,-6-8 1,3 0-486,-6-7 1,5-2 154,-1-3 0,2-2 49,-1-8 0,-4-4 86,4 0 1,2-6-9,3 2 171,-4-4 0,6-14 0,-4-4 0</inkml:trace>
  <inkml:trace contextRef="#ctx0" brushRef="#br0">28834 16249 7911,'14'0'0,"0"2"-136,1 3 1,-1 3-251,0 6 0,0 2 553,1 3 1,-1 3 585,0 6 0,0 7-486,0 3 0,-6-2-121,-3 2 1,-3 0-74,-2 5 0,-2-1 58,-3 1 0,-7 0-117,-7-1 1,-11 7-94,1 3 1,-10 4-577,-4 0 1,-1 0 654,-8-4 0,0 3 0,-5-4 0</inkml:trace>
  <inkml:trace contextRef="#ctx0" brushRef="#br0">29133 16548 7936,'-8'6'-279,"3"4"1,3 2 67,2 3 1,0-1 429,0 0 0,0 0 12,0 0-283,7 1 67,7-1-15,8-6 0,0-2 0,-1-6 0</inkml:trace>
  <inkml:trace contextRef="#ctx0" brushRef="#br0">29261 16519 7735,'-15'15'-494,"1"4"948,0 0 0,0 6-102,-1-1 1,0 7-359,-4 2 0,3 1-14,-3-6 0,5-1 12,4-4 1,-1 3-108,6-7 1,1 0-299,4-5 1,0-5 412,0 1 0,6-13 0,2 1 0</inkml:trace>
  <inkml:trace contextRef="#ctx0" brushRef="#br0">29602 16235 7930,'0'14'0,"-2"2"7,-3 3 0,2 10 97,-6 8 0,-1 6 155,-4 4 0,5-1 79,-1 6 0,1-1-91,-6 1 0,6 3-27,0-2 0,-1-3-301,-4 2 1,1-1-35,4 1 0,-4-3-90,4-7 0,1-5-82,-2-4 0,5-9-341,-4-5 1,4-10 627,-4-4 0,6-4 0,-4-1 0</inkml:trace>
  <inkml:trace contextRef="#ctx0" brushRef="#br0">29573 16235 7930,'27'-5'-464,"-3"1"0,1-1 467,-6 5 209,0 0 1,-5 2-63,1 2 1,-8-1 184,-2 7 0,-3-1-399,-2 6 0,0-1 106,0 0 0,-7 7-171,-2 2 1,-10 4-55,-5 2 0,-9 5-89,-5 4 1,-1-3 180,1-2 1,-2-3-92,7-1 0,2-3 182,7-2 0,3-3 0,7-7 0</inkml:trace>
  <inkml:trace contextRef="#ctx0" brushRef="#br0">30227 16278 7964,'-14'8'-947,"-5"4"710,0-2 1,-6 2 448,1 3 0,2 0 113,-2 4 1,2-1 88,-1 5 1,-3 1-93,7 5 1,-1-1 92,1 0 1,3 7-119,-3 3 1,8-2 69,2 2 0,4-4-505,-5 3 0,7-5 180,-2 1 1,15-4-919,4-6 0,16-4 167,3-9 709,7-4 0,9-6 0,1 0 0</inkml:trace>
  <inkml:trace contextRef="#ctx0" brushRef="#br0">30313 16392 7915,'-8'14'391,"-3"0"-413,6 0 1,-5 7 64,6 2 0,-7 0-35,1 0 0,2 6 127,-1 4 0,-1 0-3,-4-5 0,0 6-64,0-1 0,-1 5-135,1-5 0,5 5-423,-1-5 338,1 0 0,1-11-246,3-3-28,4-3 0,1-10 127,0-6 1,1-12 298,4-12 0,3-3 0,12-14 0,2-3 0</inkml:trace>
  <inkml:trace contextRef="#ctx0" brushRef="#br0">30313 16406 7859,'8'3'176,"-4"6"0,-2 2 49,-2 13 1,0 5-168,0 4 0,0 6 69,0-1 1,0 2 69,0-2 0,0 1 9,0-6 0,-2 5-14,-2-5 1,2-4 19,-3-6-35,4-5 0,2-4-168,4-9 0,-2-7 31,7-7 0,-1-7-79,5-13 0,5-5-186,0-4 0,2-5-185,-2-4 1,-3 3 174,2-4 1,1 5-12,-4 6 1,2-3-395,-7 7 0,-4 6 229,-1 8 0,-4 3-152,-1 2 563,0 6 0,-6 2 0,-2 6 0</inkml:trace>
  <inkml:trace contextRef="#ctx0" brushRef="#br0">30554 16775 7859,'0'15'0,"-4"-1"-504,-1 0 1,-6 0 188,1 0 1,2 5 912,-1 0 0,6 5-177,-2-5 1,3 0-120,2-5-216,0 0 1,2-1-71,3-3 0,3-4 23,6-6 1,0-6-124,0-4 1,2-7 84,3-2 0,-3-7-105,3 3 0,-3-3-52,-2 3 0,-5-4 23,1 3 0,-7 4 9,2 1 0,-4 3 55,-1 2 0,-8 6 34,-6 3 1,0-1 15,-5 1 0,-1 2 7,1 8 1,-5-2-38,5 6 0,0 1 10,5 4 1,0 0 27,-1 0 0,7-4 16,4-1 19,2-6-24,2 10 0,6-18 0,2 4 0</inkml:trace>
  <inkml:trace contextRef="#ctx0" brushRef="#br0">30768 16647 7859,'8'15'0,"3"-1"-151,-7 0 0,1 2-267,-5 3 1,0-2 488,0 7 0,0-5 474,0 5 0,-2-2-288,-2 1 0,1 3-109,-7-7 1,5 4 49,-4-4 0,4-1-69,-4-9-2,6-3-83,-4-6 1,7-6 20,0-3 1,0-9-446,0-1 0,2-6 171,3 1 1,2-1-309,8 1 0,-1-1 201,0 6 0,0 0-37,1 5 1,-3 0 352,-2 0 0,2 6 0,-4 1 0</inkml:trace>
  <inkml:trace contextRef="#ctx0" brushRef="#br0">30938 16676 6855,'0'14'-362,"0"0"316,0 1 1,-4-1 419,-1 0 1,-5 2-107,6 3 0,-6-4-7,5 4 0,-4-3-183,4-2 1,-4-4 9,4-1 0,-1-1-307,1 2 178,3-4 1,-6-6-35,4 0 1,2-1-81,-3-4 0,4-3-144,1-6 1,1-2 33,4-3 0,1 2-39,4-7 0,2 2 304,-2-2 0,3 2 0,1 3 0,0 3 0,0-3 0,0 8 0,1 2 0,-1 6-142,0-2 35,0 3 512,1 2 1,-3 7-79,-2 2 1,-4 4 396,-6 1-465,0 0 1,-2 5-81,-2 0 0,1 0-102,-7-5 0,5 0 233,-4 1-404,6-1-89,-10 0-73,11 0 172,-4-6 1,6-3-156,0-10 0,0-3 108,0-6 1,0 0-98,0 0 1,6-1-78,4 1 0,-2 0 69,1 0 0,-4 4 184,5 1 0,-6 6 19,6-2 1,-6 3 156,6 2 0,-7 7-89,2 2 0,-4 4 148,-1 1 0,0 2-72,0 3 0,0-4-74,0 4 1,0-3-479,0-2 164,0 1 277,0-7 0,0 4 0,0-4 0</inkml:trace>
  <inkml:trace contextRef="#ctx0" brushRef="#br0">31308 16619 7859,'8'-6'0,"0"4"-358,-4-3-89,-2 4 1,3 1 564,-10 0 1,-1 1-62,-4 4 1,-7 3 94,3 6 0,-4 5-81,4 0 0,0 2-11,0-2 1,-1-4-39,1 4 0,6-3-6,4-2 0,2-4-40,2-1-184,0-6 192,0 4 0,5-9 28,-1-3-73,7 4-2,-3-12 1,7 10-289,-1-6 206,-6 5 63,4-8 0,-8 10 30,5-2-10,-6 2 282,3 2-220,-6 6 1,2 1 154,3 2 1,-4 4-33,4-4 1,-3-1-36,-2 2-128,0-7-161,6 3 1,-3-6 149,7 0 51,-1-6 0,5-9 0,1-7 0</inkml:trace>
  <inkml:trace contextRef="#ctx0" brushRef="#br0">31507 16306 7859,'0'14'0,"0"1"-220,0-1 1,-2 6 102,-2 4 0,-4 3 522,-6 1 0,-1 7-31,1 3 1,-2 2-20,-3-3 0,4 5-298,-4-5 0,3 8-215,2-3 0,6-2-160,3-12 1,5-1 317,5-3 0,9-10 0,8-8 0</inkml:trace>
  <inkml:trace contextRef="#ctx0" brushRef="#br0">31905 16079 7913,'0'-14'0,"0"-1"230,0 7 206,0-4-256,0 10 21,0-4 0,0 12-122,0 4 1,0 7 57,0 2 0,0 8-107,0 1 0,-5 4 69,1 11 1,-9-2-13,-1 11 0,0 0-68,-5 5 0,-4 0 111,0-1 1,1 1-215,-2 0 1,5-2 139,-5-2 0,7 0-145,-2-5 0,3 4 35,2-5 0,6-6-212,3-8 0,-1-9-391,1-5 19,0-3 0,7-11 66,3-10 1,3-6 571,6-18 0,6-8 0,3-14 0</inkml:trace>
  <inkml:trace contextRef="#ctx0" brushRef="#br0">32076 16406 7913,'1'-8'-96,"4"3"106,-3 4 1,4 2 214,-6 4 1,0 4-75,0 10 1,-2-1 80,-2 5 0,-4 1-102,-7 4 1,6 1-83,-1-1 0,1 6-12,-5-1 0,0 0-193,-1-5 0,1-1 1,0-3 1,4 1-238,1-6 0,4 0 50,-4-5 1,6-4-226,-2-1 184,-3-6 0,6 2 384,-2-10 0,2-9 0,2-8 0</inkml:trace>
  <inkml:trace contextRef="#ctx0" brushRef="#br0">32033 16420 7913,'6'-8'60,"-4"-5"0,11 12 57,-4-4 1,4 4-88,1 1 0,-3-5 138,3 0 0,-3-4 28,8 4 0,-3-1-195,-2 1 1,-4 3 121,-1-3 0,-4 4-265,4 1 1,-5 1 94,0 4 1,-2 3-95,-2 6 0,-6 5-8,-4 0 1,-3 5 57,-1-5 1,-5 5 61,0-5 1,-4 4-21,4-4 1,-5 2-31,5-2 0,-2-5-98,2 0 1,5 0-472,0-4 222,0-4 426,12 0 0,-10-6 0,4 0 0</inkml:trace>
  <inkml:trace contextRef="#ctx0" brushRef="#br0">32417 16008 8127,'6'-8'112,"-4"1"-397,-9 20 0,-2-2 47,-10 13 0,3 0 450,2 4 1,-5 7-77,0 3 0,0 3 243,5 1 1,0 6-89,-1-1 1,1 5-190,0-4 1,0-6-58,0-4 0,6-6-6,3 1 1,-1-5-189,1-4 1,0-8-14,5-7 0,2-5-991,3 0 823,2-2 0,8-8-536,-1-4 866,0-3 0,7-1 0,1 0 0</inkml:trace>
  <inkml:trace contextRef="#ctx0" brushRef="#br0">32559 16264 7986,'-2'-13'-340,"-2"3"0,-4 4 102,-6 6 0,-2 2 409,-3 2 0,2 6-104,-7 9 1,2 3 141,-2 6 0,-1 2 3,6 4 1,0-4 133,5 3 0,6-8-239,3-1 1,3-12-179,2 3 0,2-6-116,3 1 0,3-4 115,6-6 0,2-2-119,3-2 1,-2-4 41,7-7 1,-5 1-62,4 0 1,-5-5-28,1 0 1,-4-5-33,0 5 0,-1-4 97,0 4 306,-6 0-33,-2 5 161,-6 6 0,0 13-8,0 9 1,-4 9-37,-1 1 0,-5 3 85,6 1 0,-6-1-215,5-3 1,1 1-279,4-6 1,0-5 4,0-4 1,1-7-327,4 2 0,-2-4 511,7-1 0,-1-6 0,5-2 0</inkml:trace>
  <inkml:trace contextRef="#ctx0" brushRef="#br0">32701 16221 7957,'0'14'241,"0"2"-193,0 3 0,-1-3-261,-4 3 0,2 1 145,-7-1 1,1 6-61,-5-1 1,-1-3 263,1-2 1,0-4-77,0 0 1,4-6 312,1 1-351,6-7-115,-4 3 1,12-8 93,0-2 0,11-6-146,-2-9 0,5 2 70,0-7 1,-2 7-208,7-2 0,-7-2 94,2 2 0,-3 2-10,-2 8 252,0-4-152,1 11 0,-8-1 233,-2 13 0,-3 1 76,-2 12 0,-2 1 73,-3 5 1,-2 4-73,-8 0 0,6 5 38,-1-5 0,2 5-17,-1-5 0,-2 5-78,6-5 1,-4 0-229,4-4 0,-4-6 75,4 1 0,-5-7-244,6 2 0,-3-3-3,2-2 1,2-4-103,-6-1 0,-1-5 124,-4 0 1,0-2-4,0-2 0,-2 0-51,-3 0 1,3-6 169,-3-4 0,3-4 107,2-5 0,2-3 0,2-7 0,-3-5 0,12-3 0,-5-5 0</inkml:trace>
  <inkml:trace contextRef="#ctx0" brushRef="#br0">32843 16150 7952,'23'0'-58,"-4"0"1,-4 1 0,0 4 0,0-2 109,4 7 1,-1-1 116,5 6 0,-4 5 38,5 4 0,-7 4-130,2 5 0,-4 1-76,-6 8 0,2-4 79,-6 5 1,-2-1-238,-8-4 1,-4 8-48,-10 1 0,-5 2-49,-9-1 0,-5-2-193,-9 6 0,2 1 94,-2 9 35,-4-3 0,27-28 0,-2 1 0,-31 25 1</inkml:trace>
  <inkml:trace contextRef="#ctx0" brushRef="#br0">25464 18012 7679,'0'14'-188,"7"1"-106,2-1 0,-1-5 621,2 1-186,-1-1 0,5 6-154,1-1 0,-1-5-179,0 1 1,0-7 165,0 2 26,-6 2 0,-1-5 0,-7 4 0</inkml:trace>
  <inkml:trace contextRef="#ctx0" brushRef="#br0">25507 17955 8294,'0'15'264,"0"-1"-347,0 0 1,0 7 133,0 2 0,-2 2-123,-2-1 1,1 3-80,-7-3 1,5-2 122,-4 2 1,4-7-264,-4 2 0,6-3-232,-2-2 523,3 0 0,2 0 0,0 1 0</inkml:trace>
  <inkml:trace contextRef="#ctx0" brushRef="#br0">25877 17870 8133,'6'8'0,"-4"6"-312,2 0 0,-2 2 125,-2 8 0,0 1 376,0 8 1,-6 4 5,-4 5 0,-2 6 164,-3-1 1,4 5-238,-3-4 1,8 5-66,-9-1 0,4-3-33,-3-1 1,2-1-158,2-4 0,2-4-404,3-10 0,4-2 6,-4-4-39,4-9 570,1-7 0,-7-20 0,-1-3 0</inkml:trace>
  <inkml:trace contextRef="#ctx0" brushRef="#br0">25848 17799 8133,'38'-14'-236,"0"0"1,-6-1-354,1 1 0,-5 6 599,-4 3 1,1-1-88,-6 1 1,-1 2 515,-9 8 0,-3 3-144,-6 6 0,0 5-144,0 0 1,-3 2-102,-6-3 0,-2 6 0,-13 9 1,-1-1-12,-8 6 1,-2-7-89,-3 3 0,-3 0 30,3 0 0,-2-1 38,3-5 0,8-6-248,10-3 1,3-5-463,2-4-106,6-4 797,2-12 0,19-8 0,2-8 0</inkml:trace>
  <inkml:trace contextRef="#ctx0" brushRef="#br0">26317 17728 8133,'8'0'-1157,"-1"0"765,-20 6 1,-1 2 995,-10 6 1,-1 2-146,6 3 0,-5 3-24,5 7 1,0-1-114,5 0 1,-3 7 147,2 3 0,0 3-251,10 2 1,0 0-78,5-1 0,0 1-584,0-1 1,7-7 317,2-6 0,10-4 124,5-11 0,15 3 0,5-9 0</inkml:trace>
  <inkml:trace contextRef="#ctx0" brushRef="#br0">26360 18041 8067,'10'0'-934,"-1"0"1,1 0 717,4 0 1,6 0 215,4 0 0,-2-2 0,2-3 0,-2-1 0,2-3 0,1-3 0,-6 8 0,-5-6 0,-4 6 0,-1-8 0,5 5 0</inkml:trace>
  <inkml:trace contextRef="#ctx0" brushRef="#br0">26460 17970 8067,'8'0'-948,"4"0"0,-10 7 948,3 8 0,-4 5 0,-1 9 0,-1 4-172,-4 0 1,-3 6 176,-6-1 1,-1-1 131,1 1 1,0-7-130,0 2 1,1-7 3,4-3 0,1-7-82,3-2-240,3 1 312,-4-14 1,8-2-3,2-14 0,-2-5 0,17-9 0,-3 1 0</inkml:trace>
  <inkml:trace contextRef="#ctx0" brushRef="#br0">26602 17955 8067,'8'7'-1021,"-4"2"0,-2 5 1021,-2 5 0,0-1 45,0 5 1,0 1 209,0 5 1,0-1-43,0 0 0,-5 1-11,1-1 0,-3-1-42,3-3 1,2 1-30,-3-6 1,-1 0-117,1-5 233,0-6-295,5-2 1,0-7-30,0-4 0,0-4-197,0-10 0,7-2 70,2-3 0,-1-2-240,2 2 1,-1 2 276,5-2 1,-1 5 165,-4-5 0,4 12 0,-3-2 0,-3 4 0,3 1 0,-1-4 0,6 5 0</inkml:trace>
  <inkml:trace contextRef="#ctx0" brushRef="#br0">26815 17970 7484,'-6'7'-1313,"3"6"1313,-7-3 0,5-3 0,-4 3 0,1 4 26,-1 5 0,-3 6 87,8-1 0,-6 3 329,6 1 0,-6 4-114,5-4 0,1 2-193,4-11 1,0 0-87,0-4-207,0-1 1,6-6 61,3-4 0,-1-8 140,2-6 0,1-9-348,8-4 0,-3 0-3,3 0 0,-4-1-23,0-4 0,-1-1 330,0 1 0,-5 6 0,1 3 0,-7 3 0,3 8-107,-6 2 1,-4 12 106,-1 3 0,-5 9 306,6 1 0,-3 6-99,3-1 1,2-4-168,-3-1 1,4-3-200,1-2-171,0 0 1,1-1 53,4-3 276,-3-4 0,10-6 0,-4 0 0</inkml:trace>
  <inkml:trace contextRef="#ctx0" brushRef="#br0">26986 18225 8067,'14'0'0,"0"-4"-729,0-1 0,1-5 437,-1 6 0,2-7 292,3 1 0,-2-7 0,7-2 0,-7 0 0,2 5 0,-8-1 0,-1 1 0,-7 0 0,1 0 0,-2 4 0,-2 1 0,-2 4 0,-2-4 0,-4 6 0,-6-2 0,-1 3 0,1 2 0,-5 0 0,0 0 0,0 0 0,5 0 0,-3 2 0,2 3 0,-2 1 0,8 3 0,1 4 0,-2-4 0,7 4 79,-2 1 0,4 5 213,1 0 0,0 5 71,0-5 1,4 6-81,1-1 1,6-4-389,-1-1 1,7 0 114,2-5 1,6 4-283,-1-9 1,3-2 271,1-3 0,7-2 0,1-2 0</inkml:trace>
  <inkml:trace contextRef="#ctx0" brushRef="#br0">27483 17714 8065,'-4'14'-470,"-1"0"1,-5 11 576,6 4 1,-7 9 850,1 0-560,-3 3 1,4 3 6,0 3 1,-1 5 24,-4 10 0,1-4-219,4 4 1,-2-3-133,6-3 0,-5-5-438,6-4 1,-3-9 287,3-5 1,2-4-720,-3-5-239,4-4-761,1-12 1790,6-2 0,2-18 0,6-4 0</inkml:trace>
  <inkml:trace contextRef="#ctx0" brushRef="#br0">27711 17927 8065,'0'14'0,"0"2"-44,0 3 1,0-2 0,0 7 0,-6 1 239,-4 8 0,2 4 73,-1 5 0,-1 1-163,-4 0 1,4-5-253,1-1 0,1-3-79,-1 4 1,1-12 172,3 3 0,3-10 52,-2 0 0,-4-3 0,0-2 0</inkml:trace>
  <inkml:trace contextRef="#ctx0" brushRef="#br0">27668 17884 8037,'21'0'-220,"-5"0"88,2 0 0,0 0 96,1 0 0,-3 2-362,3 3 577,-4 2 0,0 3-47,-1-1 0,-6-4 195,-4 5 0,0-7 109,0 2-272,-2 2 0,3 1-90,-10 7 1,-3 0-136,-6 4 1,-7 2 57,-2 3 0,-4 6-158,-2-7 0,6 6-526,-1-10 0,11 4 687,-1-4 0,3 0 0,-3-5 0</inkml:trace>
  <inkml:trace contextRef="#ctx0" brushRef="#br0">28095 17714 7988,'-2'-10'-59,"-3"1"70,4 6 0,-7-4-79,3 7 1,4 2 101,-4 3 0,-3 4 345,-2 10 0,-2 3 6,-2 7 1,-1 5-124,1 4 1,0 3-99,0 2 0,0-5-92,-1 0 1,1 0-2,0 4 0,6-4-214,3 0 0,4-8-456,1-1 1,0-3 337,0-7 1,1-1-524,4-9 0,3-2 311,6-7 0,0-7 473,1-2 0,-1-17 0,0-4 0</inkml:trace>
  <inkml:trace contextRef="#ctx0" brushRef="#br0">28180 17913 7988,'-6'-8'25,"-4"3"0,2 3 79,-1 2 0,-1 7 57,-4 2 0,1 4 3,4 1 0,-4 5-97,4 0 1,-2 6 116,1-1 0,-1 3-34,7 1 0,-6-1-88,5-3 1,1-4-368,4-5 124,0-1 1,6-6-117,3-4 0,4-4 36,1-4 1,0-6-96,1-9 1,4 2-36,0-7 1,4 2 123,-4-2 1,0-1 266,-5 6 0,-1 0 0,-3 5 0,-4 0 2,-6 6 0,0 3 51,0 10 0,-2 4 90,-2 10 0,0 2 173,-5 3 1,4 1-106,-4-6 1,1 4-58,-2-4 1,4 0-284,6-4 1,0-6 39,0 1 89,0-7 0,0 3 0,0-6 0</inkml:trace>
  <inkml:trace contextRef="#ctx0" brushRef="#br0">28407 17842 7988,'0'9'0,"0"1"0,-6 1-292,-3 8 1,-4-2 225,-1 7 1,0 1 376,-1 8 1,1-3-84,0 3 1,6-4-65,3-6 1,4 3 58,1-7-214,0-7 0,1-5-79,4-7 1,5-2 49,9-3 1,-4-7-143,4-7 0,2-7-150,-2 3 1,4-4-174,-4-2 1,0 1 206,-4 0 0,-1 5 65,0 4 0,-5 5 199,1 5 14,-7 2 0,3 9 162,-6 3 1,0 9-112,0 10 1,-6 9 519,-3 5 1,1 4-116,-2 6 1,6-2 50,-6 6 0,5-5-193,-4 5 1,4-6-162,-4 1 0,4-4-186,-5-5 0,7-8 102,-1-6 1,0-7-846,0 2 420,2-9-50,-11-4 1,7-8-18,-3-2 1,1-6-166,3-9 0,2-3-11,-7-6 599,7-1 0,-9-6 0,4-1 0</inkml:trace>
  <inkml:trace contextRef="#ctx0" brushRef="#br0">28791 17742 7956,'24'5'314,"0"0"1,-5 1-1,4-1 1,0 3 137,0 6 1,-2 2-95,-7 2 1,5 5 49,0 5 0,-5 7-164,-4 3 0,-9 6 28,-1 8 0,-8 8-723,-11 16 1,-11-2 467,10-33 1,-2-1 0,-3-2 0,-1 0-536,-4 2 1,-2 0-1,-2 1 1,-3 0 517,-2 4 0,-2 0 0,-4 4 0,0 2 0,-2 2 0,1 1 0</inkml:trace>
  <inkml:trace contextRef="#ctx0" brushRef="#br2">25806 15951 8058,'-22'0'-308,"1"0"0,13-2 338,3-2 0,10 0 199,5-5 1,10 6-314,9-2 0,5 3 129,9 2 0,4 0-69,1 0 1,4 0 11,-5 0 1,7 0-8,-2 0 0,7 5 52,-3 0 1,9 0-124,-8-5 1,2 0 152,-7 0 0,0 4 9,-10 1 0,11 0 80,-6-5 1,8 5-110,7-1 1,4 1 116,10-5 1,-5 0-67,0 0 0,-6 5 9,-8 0 1,-11-1-52,-4-4 0,-4 0-100,0 0 0,-9 5 19,-10 0 1,-4-1-401,0-4 9,-8 7 203,6-6 81,-11 6-63,-2-7 0,-8 0 47,-6 0 0,-2 0-47,-3 0 0,1-2-289,-5-3 488,-1 4 0,-4-6 0,-1 7 0</inkml:trace>
  <inkml:trace contextRef="#ctx0" brushRef="#br2">26147 16150 8120,'-14'-6'-7,"1"-2"182,4-7 1,-3 6-83,8-1 1,-3 7 266,3-1-557,2 2 230,-4-4 1,7 4-276,4-3 1,3 4 121,6 1 0,7 0 161,2 0 1,4 0 10,2 0 1,5 1-44,4 4 0,5-3 13,4 2 0,-1-2 33,6-2 1,-1-2 12,1-2 1,2 1 5,-7-7 0,10 1 20,5-6 0,9 1-231,-29 7 0,1 0 0,-3 2 0,1 0 278,-1 0 1,0 1 0,30 1-84,1-2 1,-10-1-132,1 1 1,-4 0 200,-1 5 1,-5 0 3,1 0 0,-14 2-350,-1 3 0,-6-2 103,-4 6 0,-6-4-319,-3 4 1,-3-4 415,-2 5 0,-4-7-973,-1 2 798,-6 2 193,10-5 0,-5 4 0,6-6 0</inkml:trace>
  <inkml:trace contextRef="#ctx0" brushRef="#br2">27711 5104 8206,'-14'0'-573,"-1"0"0,1 0 654,0 0 0,4 0 177,1 0 0,6-2-300,-2-3 1,-1 2 97,1-6 1,0-1 6,5-4 0,-1-5-15,-4 0 1,3 0 140,-2 5 1,-4 0-30,-2 0 0,2 1-18,-1 3 1,-2 4 5,-8 6 0,2 0 9,-7 0 1,5 2-75,-5 2 0,0 9-129,-4 6 0,1 6-34,3-1 1,-2-3 90,2-3 1,2-2-2,-2-2 0,5 1-47,-5-1 0,1-6-1,-6-3 1,6 1 85,-1-1 1,0-1 23,-4-4 0,1 0 80,3 0 1,-1 0-70,6 0 1,0 2-12,5 3 0,1 3-9,4 6 0,-2 2-60,6 3 1,0-2 11,5 7 1,0-2-127,0 1 1,7 3 75,2-7 1,5 3-136,5-8 1,3 3 135,7-7 1,4 1 7,0-2 0,5-1 62,-5-3 1,5-3-61,-5 2 0,0-2 33,-4-2 0,-1 0 2,1 0 0,-6-6 5,1-4 0,-2-3-5,2-1 1,1-6-3,-6-4 0,6 2-33,-1-2 0,-3-1-4,-2-8 0,-5 4-37,-5 1 0,-2-1 55,-7 6 0,0 1-244,0-2 1,0 7-128,0-2 0,-5 3-468,0 2 849,-6-1 0,3-5 0,-6-2 0</inkml:trace>
  <inkml:trace contextRef="#ctx0" brushRef="#br2">27512 5502 8528,'-8'0'-1381,"-3"-2"1609,6-3 1,-1 2-64,1-6 1,3 4 19,-2-4-125,-4-1-51,0-4 1,-6 1 60,-1 4 0,6-2-1,0 6 0,-1 0-9,-4 5 1,0 0 18,-1 0 0,-4 5-132,0 0 1,-4 6 103,4-2 1,-6 9-37,1 1 1,2-2 51,-2-8 1,5 4 53,-5-3 216,7-4-222,-4 7-72,7-12 26,6 12 0,4-5 8,8 6 0,9 0 8,6 0 0,1 0 34,-1 1 1,2 4-123,3 0 0,3 0-15,-4-5 0,-1 0-16,2 0 0,-5 0-149,5 1 0,-5-7 113,4-4 1,-1-2 70,2-2 1,3-8-33,-3-6 1,3-7-14,1-7 1,-4-2-1,-1-3 1,-5 3 37,1-4 1,-10 4 2,-4 2 1,-3 4-11,-2 1 0,-7 0-6,-2 0 1,-6 2-222,-3 7 0,-3 1 133,-3 4 0,-3 3-135,4 6 1,1 0 87,-2 0 1,7 1-233,-2 4 0,3 1-140,2 4 526,6 2 0,-5-4 0,5 6 0</inkml:trace>
  <inkml:trace contextRef="#ctx0" brushRef="#br2">27483 5985 8349,'-1'-9'-481,"-4"-1"-60,3 1 0,-5-4 804,2 4 1,2 1 8,-7 3 0,1 3-351,-6-2 1,6 2 54,0 2 0,-3 0-52,-7 0 0,4 0 137,-4 0 1,3 0-16,2 0 0,0 0 25,-1 0 1,1 0-6,0 0 0,-2 0 138,-3 0 1,3 5-147,-3 0 1,2 7 66,-2 2 0,3 1-119,-3 4 1,3 1-5,2-1 1,2 5 41,2-5 1,-1 4-26,6-4 1,1 5 2,4-5 1,1 5-21,4-5 0,4 4 116,10-4 0,3-1-84,7-9 1,-1 2-42,1-6 1,4 0 3,0-5 0,2-2 1,-2-3 0,-1-3 17,6-6 0,-7 0-14,2 0 1,-4-5-20,-6 0 1,3-5-15,-7 5 0,3-4 4,-8 4 1,2-5 20,-11 5 1,-1-2-128,-4 2 1,-6 4 67,-4-4 1,-8 1-19,-6-1 0,-1 8-21,1-3 1,-6 5-175,6-1 0,-4 2 132,9 3 0,0 4-170,5-4-9,-1 4 1,6 1 325,-1 0 0,7 6 0,-3 2 0</inkml:trace>
  <inkml:trace contextRef="#ctx0" brushRef="#br2">27597 6881 8222,'-8'-7'-879,"-3"4"726,6-6 0,-6 6 203,2-2 1,1-1 70,-2 1 1,1-1 22,-5 1 0,4 2-208,1-7 134,-1 1 0,-4-4-45,0 4 1,0-4 32,-1 3 1,0 4 4,-4 1 1,3 4-13,-3 1 0,2 0-5,-2 0 1,1 1-3,-5 4 0,4 3 0,-5 6 1,5 5-20,-5 0 1,5 5 30,-4-5 0,5 4-6,-1-4 1,3 5 3,2-5 0,2 2 3,2-2 1,4-4 30,6 4 1,1-3 7,4-2 0,5 5 8,9 0 0,0-3 4,9-2 1,-3-7-58,8 7 0,-4-5 32,-5 1 0,7-4-140,-2-6 1,2 0 5,-2 0 0,4 0 23,0 0 1,2-6 50,-2-4 1,-3-2-16,3-3 1,-8-4-32,-1 1 0,-7-8-6,2 3 1,-4 2-116,-6 2 1,-3-1 88,-6 1 0,-1-5-269,-4 5 0,-9 0-1,-10 5 1,2 1 10,-2 4 1,1-2 75,-6 6 1,7 0-8,3 5 1,3 2-52,2 2 296,6-2 0,-4 17 0,4-3 0</inkml:trace>
  <inkml:trace contextRef="#ctx0" brushRef="#br2">27540 7833 8353,'0'-14'0,"0"5"-445,0-1-462,0 1 868,0-6 227,0 7 1,-1-3 2,-4 7 0,2-1-64,-7 5 1,6 0-49,-6 0 0,1-5-17,-6 0 1,6 1-27,-1 4 1,1 0 7,-5 0 0,-2 0-3,-3 0 1,3 0-16,-3 0 0,2 0-10,-2 0 1,3 4-46,-3 1 0,-3 6 75,-2-1 0,2 2 6,-2 3 1,2-1 37,-1 0 0,-3 2-1,7 3 1,0-3-17,5 3 1,0-2 17,0 2 0,6-3-46,3 3 0,4-2-6,1 2 1,6-3 13,3 3 0,6-2 12,4 2 0,3-3 10,6 3 1,1-8-66,-1-2 0,0-6-14,1 2 0,4-5-7,0-5 0,7-2-7,-2-8 1,-2 0-36,2-4 1,-2 1 73,2-5 1,-5 4-37,-9-5 1,1 5 13,-6-5 1,-5 7-128,-4-2 1,-7-2 41,2 2 1,-10 2-164,-4 8 0,-10-4 75,-5 3 0,-9-1-246,-5 2 1,2 3 93,-2 6 0,6 0 152,-1 0 1,8 0-113,1 0 0,11 0 142,-1 0 1,5 6 143,-1 3 0,4 4 0,-1 8 0,0 1 0</inkml:trace>
  <inkml:trace contextRef="#ctx0" brushRef="#br2">27426 8317 8342,'0'-15'-187,"0"1"1,-4 0 194,-1 0 0,-1 4-96,1 1-61,3-1 28,-10-4 1,4 1 94,-6 4 42,-1-4 1,1 12 18,0-4 0,-5 3-45,0 2 1,0 0 125,5 0 0,-5 2-88,0 3 1,-5 3 108,5 6 0,-4 0-92,4 0 0,-5 2 7,5 3 0,0-2 19,5 7 0,4-5-2,1 5 1,6-5 24,-2 4 1,5-4-32,5 5 0,4-5 124,10 5 1,3-2-119,7 2 1,-1-6-62,1-8 0,4 1 31,0-6 0,5 0-9,-5-5 1,5-7 7,-5-2 0,5-6-112,-5-3 0,5-5-17,-5-5 1,0 1 110,-4 3 0,-5-4-126,-1 0 1,-10 4 98,1-5 0,-9 6-220,0-1 1,-10-1 75,-5 6 0,-10 1-38,-9 9 1,1-2 45,-5 6 1,1 0-135,-1 5 0,5 2 92,-1 3 1,5-1 5,5 11 0,5-4-109,0 8 1,1 1 287,9-1 0,-6 5 0,5-5 0,1 6 0,4-3 0</inkml:trace>
  <inkml:trace contextRef="#ctx0" brushRef="#br2">27412 8715 8322,'0'-19'0,"0"0"0,0 0-135,0 5 0,-4 4-464,-1 1 685,-6-1 1,3 1 5,-6-1 1,4 7-136,1-2 1,-1 4 88,-4 1 1,0 0-102,0 0 1,-5 1 82,0 4 1,-2 3-10,2 6 0,2 0 37,-7 1 0,5-1-2,-5 0 0,7 0 104,-2 0 0,-1 2-102,1 3 1,1-3 29,9 3 1,-2-2-8,6 2 0,0-3-58,5 3 0,2-2 53,2 2 0,6-3-5,9 3 0,3-3-7,6-2 1,1-1-18,-1-4 1,6 2-1,-1-6 1,6 0-18,-1-5 0,5-11 24,4-3 1,2-5 32,3 0 1,-3 1 118,-6-5 1,-7 0-70,-3 0 0,-9-3-58,-5 7 1,-5-1-476,-4 1 1,-6 3 240,-8-3 1,-7 3-47,-13 2 0,-6 0 132,-13 0 1,1 6-369,-1 3 1,0 4 144,1 1 1,5 0-76,4 0 1,8 1 72,1 4 0,8 0 158,2 9 0,5-3 138,4 8 0,3-3 0,-2-2 0,2 6 0,2 3 0</inkml:trace>
  <inkml:trace contextRef="#ctx0" brushRef="#br2">27441 9212 6561,'-8'-6'-362,"0"3"387,3-7 0,4 1 83,-4-5 1,3-1 202,2 1 1,-1 0-167,-4 0 0,3 0-103,-2-1 0,0 3 29,0 2-50,-4-2 1,-6 10 0,-1-3 0,1 4 9,0 1 0,-5 0-16,0 0 0,-2 1 13,3 4 0,0 3-19,-6 6 1,2 0 81,-1 1 1,-3-1-5,7 0 0,0 0 6,5 0 1,2 1-34,2-1 1,-1 0 17,6 0 0,1 0 0,4 1 1,6 0 5,3 4 0,4-3-22,1 3 1,7-3 0,2-2 1,4 0-8,2 1 1,-1-6 14,1 1 1,-4-7-154,3 1 1,-2-2 105,7-2 1,-8-6-5,-1-4 1,-1-2 6,6-3 1,-7-4-3,-3 0 1,-3-6-33,-2 2 0,-5 0 25,1 0 1,-7 5-126,2-1 1,-5-1 82,-5 1 1,-9 0-327,-10 5 0,-3 4 29,-1 1 1,-1 1 57,1-2 0,1 4 23,3 6 1,-1 2 14,6 2 1,5 4-8,5 7 0,4-1 232,-5 0 0,7 6 0,-2 4 0,10 3 0,3 1 0</inkml:trace>
  <inkml:trace contextRef="#ctx0" brushRef="#br2">27512 9625 8275,'-14'-7'0,"-1"-2"0,1-4-123,0-1 0,0 0 143,-1-1 0,6-4 64,0 1 1,-1-1 15,-4 4 0,0 1-195,-1 0 1,1 1 135,0 4 1,0 2-51,0 7 1,-5 0 66,0 0 1,-2 7 40,2 2 0,3 4-69,-3 1 0,-1 2 26,1 3 0,-5-2-19,5 7 0,2 0 49,7 4 1,-1-4 0,7-1 1,-1 0-16,5 0 0,6 3-2,4-7 1,9 4-21,4-4 1,4-1 5,2-9 1,4 2-39,0-6 1,5 0 49,-5-5 1,11-2-25,-1-3 0,7-3-16,-2-6 1,2 0-2,-7 0 0,1-5 8,-11 0 1,-6 0 0,-8 5 0,-5-1-165,-4 1 1,-4 0 92,-6 0 1,-8 4-170,-6 1 1,-8 6 45,-11-2 0,-8-1-939,-7 1 1098,1-6 0,4 3 0,1-6 0</inkml:trace>
  <inkml:trace contextRef="#ctx0" brushRef="#br2">23986 17131 8024,'11'-5'-65,"3"0"1,-1 1-180,10 4 1,1 0-387,5 0 0,-6-5 601,1 0 0,-7 0-77,2 5 1,-3 0 105,-2 0 0,0 0 0,-6 0 0,-1 0 0,-7 0 0</inkml:trace>
  <inkml:trace contextRef="#ctx0" brushRef="#br2">23986 17316 8024,'-22'22'-407,"3"-2"272,9-6 135,4 1 0,7-7 77,4-4 1,9-2 21,10-2 0,3 0-128,1 0 1,1-6-8,-1-4 1,-1-3-194,-3-1 0,-4 2-219,-5 2 448,-1-3 0,0-1 0,0-8 0</inkml:trace>
  <inkml:trace contextRef="#ctx0" brushRef="#br2">24043 16889 8024,'-10'-9'65,"1"-1"1,4 7 437,-5-2-251,1 4 0,-7 9-15,-3 6 1,2 3-25,-7 12 0,-4-3 0,-5 12 0,-10 5-199,5 4 0,0 1 168,10-6 1,-1 6-176,1-1 0,7 1 67,7-6 0,1-5-171,9-4 1,2-3-168,12-2 0,2-4-197,17 0 1,4-5 185,14 4 275,10-12 0,14 15 0,8-11 0</inkml:trace>
  <inkml:trace contextRef="#ctx0" brushRef="#br2">18412 16477 7939,'0'-14'0,"-4"-1"35,-1 1 1,-1 2 178,1 2 1,2-1 155,-7 6-199,1 1 0,-5 4-15,-1 0 1,6-2-165,-1-3 382,1 4 99,-5-6-143,-1 1 0,6 4-185,-1-2 0,6 4 11,-6 4 0,6 4-2,-6 7 1,2 5-107,-1 4 0,-2 3 109,6 1 0,0 0-102,5 1 0,0-7-288,0-3 1,0-3 120,0-2 1,6-1-407,4-4 0,3-3 157,1-6 0,2-6-23,3-3 0,-4-9 92,4-1 1,2-6-46,-2 1 0,5 2 141,-6-1 1,0 5 12,-9-1 1,2 8 358,-6 2-143,6 5 260,-9-2 0,2 17-18,-8 3 1,-4 10 120,-6 0 1,-1 7-91,1 3 1,2 4 44,2-5 0,-1 1-255,6 0 1,1-4 77,4 3 1,0-8-1000,0-1 0,1-8 825,4-2 0,-4 0 0,6-6 0</inkml:trace>
  <inkml:trace contextRef="#ctx0" brushRef="#br2">17829 16974 10043,'15'0'442,"7"0"-136,6 0 0,2 0 127,8 0 1,5-1 489,4-4-573,7-3 0,-2-6-386,10 0 1,9 1 238,-31 8 0,0 1 1,36-7-78,-5 6 1,-8 0-142,-10 5 0,-6 0-197,-9 0 0,-5 11-1461,-9 3 1673,-4 10 0,-5-2 0,-1 7 0</inkml:trace>
  <inkml:trace contextRef="#ctx0" brushRef="#br2">27782 10307 6702,'8'6'0,"4"-4"0,-4 4 0</inkml:trace>
  <inkml:trace contextRef="#ctx0" brushRef="#br2">27910 7364 6256,'14'6'0,"0"2"0</inkml:trace>
  <inkml:trace contextRef="#ctx0" brushRef="#br2">27896 6525 8353,'-7'8'0,"6"-1"-25,-6-1-276,1-5-41,5 6 1,-6-9 341,7-3 0,7-2 0,0-8 0</inkml:trace>
  <inkml:trace contextRef="#ctx0" brushRef="#br2">27967 4805 12960,'-10'-1'-1330,"1"-4"-189,6 3 863,-4-4 520,7 6 78,0 0 1,7 0-1,1 0 1</inkml:trace>
  <inkml:trace contextRef="#ctx0" brushRef="#br2">28152 4165 12960,'-2'-9'-1100,"-3"-1"0,2 7 296,-6-1 1503,5 2-1360,-2 2 613,12 6 1,9 2 0,7 6 0</inkml:trace>
  <inkml:trace contextRef="#ctx0" brushRef="#br2">18185 17131 8013,'0'-14'611,"0"6"0,-2 3-633,-2 10 0,0 9 284,-5 10 1,-1 9 466,-4 5 0,0 0-277,0 4 0,1-1-118,4 11 1,-2-4-163,6 4 1,-5-6-141,6 1 1,-1-4-261,5-5 1,2-4-163,2-5 0,-1-7-532,7-3 0,-1-5 392,6-4 1,-1-7 529,0-13 0,0-5 0,0-14 0</inkml:trace>
  <inkml:trace contextRef="#ctx0" brushRef="#br2">18299 17131 8013,'8'0'1064,"-2"1"-780,-6 4 1,0 3 49,0 6 0,-2 5 248,-2 0 0,2 5-304,-3-5 1,-1 1-100,1-1 1,0-3-106,5 3-281,0-3 1,2-4-216,3-2 0,3-4 271,6-6 0,8 0-86,6 0 0,2-1-13,8-4 1,0 2-2,5-7 1,-5 2 58,0-1 1,-5-4 16,5 4 0,-8 1-81,-2-2 0,-1 3-215,-8-3 0,-5 2 471,-4 3 0,-7 4 0,3-5 0</inkml:trace>
  <inkml:trace contextRef="#ctx0" brushRef="#br2">18611 17131 8013,'-7'-14'0,"0"4"68,7 1 0,-1 5 178,-4 0 1,3 4 274,-2 4 1,-3 6-23,3 9 0,-8 6 181,3 13 0,-4 6-337,-1 13 0,0 13-580,0 5 0,5-31 1,0 1-441,3 2 0,-2 1 411,-4 0 1,0 2 0,7 2 0,1 1 0,-6 1 0,-1 0 0</inkml:trace>
  <inkml:trace contextRef="#ctx0" brushRef="#br3">27910 15880 7669,'1'12'262,"4"-2"1,-2 1-221,7-6 0,-5 1 9,4-1 0,1-4 104,4 4 0,0-3 169,0-2 0,7 0 266,2 0-360,4 0 0,3-5 8,3 0 0,-1-1-3,6 1 0,0 3-131,5-2 1,-1 2 9,1 2 0,-1 0-150,1 0 1,0-5 139,-1 1 0,9-3-199,6 3 1,6-3-172,8-2 0,2-4 171,3 4 0,-8-4 105,3-1 1,-8 0 15,3-1 0,2 1 38,8 0 1,-3 0-33,2 0 1,-3 1 131,-6 3 1,3-2-15,-2 2 1,-1-1 79,5 2 0,-3-2-135,8 6 1,0-4 24,-5 4 1,-2 0-31,-7 5 0,3-5 33,6 1 0,2-1-107,2 5 1,0 0 77,5 0 1,-12 0-126,-2 0 0,-1 0 98,-3 0 1,6 0 30,-2 0 0,-1-2-91,1-2 1,-7 2-57,-2-3 0,-7 4 67,-7 1 0,-2 0 32,-3 0 1,-4 0 99,-5 0 0,-1 0-106,1 0 1,-1 0 154,1 0 1,-2 1 115,-4 4 1,4-3-419,-3 2 1,1-2 161,-1-2 0,1 5-203,-6-1 1,2 1-80,-3-5 0,-2 0-1068,3 0-1334,-3 0 2625,-2 6 0,0-4 0,1 4 0</inkml:trace>
  <inkml:trace contextRef="#ctx0" brushRef="#br3">19280 16875 8191,'-15'-6'1060,"1"-2"-391,6 0-202,2 1 0,8 9-259,2 3 0,4 3 0,6 6 0,5 6-172,0 4 0,5 3 114,-5 1 0,2 1-760,-2-1 1,-4-4 41,4 0 0,-3-7-358,-2 2 0,1-3 926,-1-2 0,0 0 0,0 0 0</inkml:trace>
  <inkml:trace contextRef="#ctx0" brushRef="#br3">19436 16775 8191,'0'10'0,"0"-1"0,-5 6 182,1 4 0,-7 6-121,1-2 1,-4 12 168,-5 8 1,2 6-80,-7 8-532,0 0 0,-4-1 1,-1 1-1</inkml:trace>
  <inkml:trace contextRef="#ctx0" brushRef="#br3">19948 16804 8198,'-14'0'-55,"-1"0"0,6 0 69,0 0 0,4 5 25,-5-1 299,7 1 126,-3-5 0,12 5 75,4 0 1,4-1-176,5-4 1,3 0 3,6 0 0,2 0-176,4 0 0,7-1-190,6-4 1,7-1-241,-2-4 0,2-3-543,-2 4 1,1-2 780,-5 1 0,-7-2 0,-6 4 0</inkml:trace>
  <inkml:trace contextRef="#ctx0" brushRef="#br3">20303 17216 7926,'0'-14'-413,"-4"0"487,-1-1 1,0 1 168,5 0 0,-1 0-107,-4 0 0,2 4 430,-7 1-316,1-1 1,-5 2-108,-1 3 0,-4 5 75,0 5 0,-6 9-76,1 10 0,-1 3-2,1 1 0,-1 1-11,6-1 0,0 1-120,5-1 1,5-6 82,-1-3 1,7-3-85,-2-2-195,4 0 0,7-6 24,3-3 1,4-3 49,1-2 1,7-2 69,2-3 1,0 2-128,0-6 0,4 1 71,2-2 0,1 2-135,-11 4 0,4 2 159,-4-3 1,-5 4-17,-4 1 0,-5 0 125,4 0-192,-6 0 314,4 0 90,-7 0 340,0 0-440,-7 6 0,-1 4 132,-6 9 1,0 4-130,0 10 0,-7 7 179,-3 12 1,2 2-430,-1 12 0,11-28 0,0 1-137,-2 4 1,0 0 0,-1 1-1,1 0 1,0-1 0,0 0 0</inkml:trace>
  <inkml:trace contextRef="#ctx0" brushRef="#br3">27654 5175 7962,'-6'-8'-771,"4"-5"499,-3 4 1,4 1-408,1-2 563,0 7 13,0-9 103,0 10 0,0-4 0,0 6 0,0 0 0,0 6 0,0-4 0,0 5 0,0-2 0,0-3 0,0 4 0,0 0 0,0 2 0</inkml:trace>
  <inkml:trace contextRef="#ctx0" brushRef="#br3">20190 5502 15497,'-7'-8'-3970,"4"2"4619,-6 6 1,4 0 533,-5 0-1233,7 0 163,-9 0-108,4 0 1,-5-2 48,4-3 1,-4 4-88,4-4 1,-4 2 345,-1-2 1,-2 2-216,-3-7 1,2 7-137,-7-2 1,0 4-165,-4 1 1,-7 0 139,-3 0 1,-5 6-33,-4 4 1,3-2 127,-4 1 0,9 2 74,1 8 1,8-3 33,2 3 0,1 3-35,8 2 1,1-4-105,9-1 1,-2 2-68,6-2 0,0 0-66,5-5 0,8 0-121,6 0 0,4-6 191,10-3 1,10-4-40,14-1 0,5 0-74,5 0 0,-4 0-40,4 0 0,-10-4 41,-5-1 0,-2-1 115,-3 1 0,-1 3 45,-3-2 1,2 2 287,-7 2 0,-2-5-359,-7 1 504,-3-1-192,-7 5 0,-6-2 73,-3-3 0,-16-1-335,-8-3 0,-8-2-133,-6 6 1,1-6 117,-6 1 1,6-2-279,-1-3 0,0 6-669,5 0 473,-4-1 25,10 2-821,0 2 810,1 6 78,13 0 459,2 0 1,6 6 0,0 2 0</inkml:trace>
  <inkml:trace contextRef="#ctx0" brushRef="#br3">20047 5957 8581,'-7'0'-929,"-6"0"0,5 0 806,-6 0 1,4 0 417,1 0 1,-5 0-260,-5 0 1,0 0-5,4 0 1,-5-2 178,-4-3 0,2 2-130,-2-6 1,1 6 301,-6-2-291,1-3 33,-1 6 0,1-4 34,0 6 1,-6 0-74,1 0 1,0 5-21,5 0 1,1 6-131,3-2 1,4 8 108,5 2 0,1 0-140,0-4 1,6 3 83,3 1 1,4 5-154,1-5 201,12 0-86,4-5 1,14 0 14,3 1 1,5-6-32,10 1 1,2-6 5,7 6 1,-5-5-17,-29-1 41</inkml:trace>
  <inkml:trace contextRef="#ctx0" brushRef="#br3">19904 6211 7805,'44'2'6,"-1"-2"0,-2 0-59,-3 0 0,1-5 69,-6 0-62,7-6 91,-10 3 0,0-1 152,-7-1 0,-5 1-57,1-6 1,-3-3 132,-2-1 0,-6-2-134,-4 2 1,-4-1 5,-4-4 0,-6-1-241,-9 6 179,-3-7-3,-6 11 1,-5-6-425,-1 7 0,1 6 26,5 3 1,6 4-70,3 1 1,3 4-157,2 1 543,6 6 0,-5 3 0,5 8 0</inkml:trace>
  <inkml:trace contextRef="#ctx0" brushRef="#br3">20161 8274 8351,'-9'-5'-527,"-1"0"1,6 1 661,-6 4 1,5-5-1,-3-1 380,2-2 1,-5 0-399,2-2 0,1-1 219,-2 7-171,1-7 0,-6 4-10,1-2 0,-2 2 8,-3 7 1,4 0-133,-4 0 1,-3 0 62,-2 0 0,-5 7-128,-4 2 0,-3-1 94,-7 2 0,1-2-23,-1 1 0,2 2 35,3-6 1,-1 1-11,5-1 0,3-4 10,7 4 1,-1-2 4,6 2 0,0-3-116,5 2 106,-1 4 1,3 0-156,2 6 0,4 1 137,6-1 0,0 2-137,0 3 1,6-2 92,4 7 0,7-1-20,2 6 1,11-2-202,-1-4 0,10-2 61,4-7 1,1-1-5,8-4 0,-1-2 95,1-7 0,1-2 103,-5-3 1,-1-3-109,-4-6 0,-5 0 150,0 0 1,-7-1-27,3 1 1,-6 5 104,-4-1 1,1 2-95,-6-1 1,-2 1 178,-7 3 1,-2 4-195,-4-4 11,-2 3 0,-4 2-108,-12 0 1,-6 0 97,-9 0 0,1-4-81,-1-1 0,1-1 37,-1 1 1,3-3-23,2-6 1,-1-2-84,6-3 0,1-2-150,9-2 0,4-4-1576,10 3 1823,3 4 0,19-14 0,3 4 0</inkml:trace>
  <inkml:trace contextRef="#ctx0" brushRef="#br3">19991 16306 7995,'-8'-14'-339,"3"0"-140,-3 0 1810,6-1-893,-4 7 0,12 2-106,4 6 1,3 2-109,1 2 0,2 4 84,3 7 0,-4-3-310,4-2 1,-1 2 89,1-2 0,-8 2-197,3 3 0,-8-3 112,4-2-52,-7 2 0,2-4-64,-10 7 0,-3-6-27,-6 0 1,-5 1 42,0 4 0,-2 0-93,2 1 1,4-1 152,-4 0 1,8 0-4,1 0 0,7-4 55,-2-1 1,4-4-46,1 5 0,6-6 52,3 6 0,4-7 22,1 2 0,5 1 151,0-1 0,2 0-87,-2-5 0,-4 4 3,4 1 1,-8 0 280,-1-5-147,-7 0-201,3 0-27,-18 0 1,1 5 0,-13 1-175,-1 2 0,-7 3-116,-1 8 0,-2-3-358,2 2 1,5 1 101,-1-4 1,9 2 528,10-7 0,-2 2 0,4 2 0</inkml:trace>
  <inkml:trace contextRef="#ctx0" brushRef="#br3">20716 16690 8002,'14'2'0,"0"2"0,0 4 44,1 7 1,4 0 0,1 4 81,2 5 0,2 3 293,4 1 0,-4 1-730,0-1 1,-2 1 119,2-1 1,-4-6-566,-6-3 1,-4 0 755,-1-5 0,1 4 0,4-11 0</inkml:trace>
  <inkml:trace contextRef="#ctx0" brushRef="#br3">21085 16662 8002,'-14'8'-61,"0"4"61,0-2 0,-7 7 642,-3 2 1,-7 8-152,-2 1 1,-7 7-411,2 8 1,4 1-111,0 3 1,6-2 28,4 2 0,4-3 0,5-1 0</inkml:trace>
  <inkml:trace contextRef="#ctx0" brushRef="#br3">25280 17429 8355,'14'0'-15,"6"0"-15,4 0 1,4-4 131,6-1 0,2 0-114,7 5 1,14-5 128,9 1 0,10-1-395,-34 5 1,1 0 0,5 0 0,0 0 340,2 0 0,0 0 1,2 0-1,2 0 11,0 0 0,1 0 0,1 0 0,1 0-47,5 0 1,0 0 0,0 2 0,0 1-210,-3-1 0,1 0 1,7 3-1,2 0 271,0-2 0,-1-1 0,0 0 0,0 0-31,-4-2 0,0 0 0,6 2 0,1 1-3,0-1 0,0 1 0,0 2 0,0-1-33,-2-1 1,-1-1-1,2 3 1,-1 1-8,-4-1 1,-2 0 0,4 0 0,-1 1-3,-4-2 0,-1 1 0,-1 1 0,-3-1-136,-6-2 0,-2-1 0,0 1 0,0-1 66,-2-2 1,1 0 0,-1 0 0,0 0 3,-3 0 0,-2 0 0,33 0-112,-13 0 0,-15 0-172,-4 0 0,-10 4 337,0 1 0,-7 5 0,-3-6 0,1 1 0</inkml:trace>
  <inkml:trace contextRef="#ctx0" brushRef="#br3">21540 16733 8094,'-22'0'0,"3"0"0,3 0 535,2 0 0,6 1-90,4 4 1,4-2 55,4 7 1,11-7-205,8 2 0,10-4-61,5-1 0,10 0-341,4 0 1,-2-6 101,3-4 1,-6-2-258,5-2 0,-5 1-244,6 3 1,-8-1-1387,3 7 1890,-10-1 0,-4 5 0,-5 0 0</inkml:trace>
  <inkml:trace contextRef="#ctx0" brushRef="#br3">21910 17102 8088,'-5'-15'0,"1"-4"0,-8 3-265,3-3 0,1 5-112,-1 4 1125,-1-2 0,-4 10-326,0-3 0,-1 4-266,1 1 1,-5 11 19,0 3 1,-4 8 12,4-3 1,-5 6 38,5-1 0,2 3-86,7 1 0,-1-1-122,6-3 1,1 1-42,4-6 1,1-2-178,4-7 0,4-4 56,10-6 0,3-1-83,7-4 0,-1-8 131,1-6 0,-1-6-115,1 1 1,-1-1 67,1 1 0,-3-1 35,-2 6 1,-3 5 345,-7 4-58,0 7 2,0-3 0,-6 7 3,-3 4 1,-3 3 175,-2 6 0,-7 1-48,-2-1 0,1 6-40,-2 4 1,1 3 185,-5 1 1,-1 2-73,1 3 1,0 5 114,0 10 0,0 9-102,-1 9 0,1 3-723,0 3 0,0 3 18,-1 1 1,8-36 0,0 1-415,-7 35 1,7-36-1,0 0 717,-7 36 0,1 1 0,3-1 0,3 2 0,-4-4 0,-5-5 0</inkml:trace>
  <inkml:trace contextRef="#ctx0" brushRef="#br3">21555 16193 8031,'-7'-15'362,"6"1"1,-4 6-53,10 3 0,-2 5-146,6 5 1,1 0 165,4 9 1,0-8-190,0 9 0,1 0-1,-1 4 0,0 0-107,0-4 1,-1-1 107,-4 0 0,2 0-229,-6 0 0,0 1 148,-5-1 0,0 0-148,0 0 0,-11 5-28,-3 0 0,-15 5-32,1-5 1,-9 5 98,4-5 0,0-1-26,5-3 1,6-6 265,3 1-208,3-7 0,9 3 145,7-6 0,13 0-205,11 0 0,9-5-130,5 1 1,8-7-132,1 1 1,5-3-380,-4-1 1,1 5 716,-2-1 0,-3 1 0,5-5 0</inkml:trace>
  <inkml:trace contextRef="#ctx0" brushRef="#br3">22351 16477 7954,'-10'0'0,"1"0"0,6 1 526,-2 4 1,3 3-125,2 6 0,2 7 45,3 2 1,3 4-154,6 2 1,0-2-498,0-4 0,5 4 92,0-3 1,0 1-65,-5-1 0,0-4-731,1-5 0,-1-1 208,0 0 698,0 0 0,-6 0 0,-1 1 0</inkml:trace>
  <inkml:trace contextRef="#ctx0" brushRef="#br3">22536 16463 7963,'-2'9'-27,"-3"1"0,2-3 3,-6 3 0,4 4 936,-5 0 0,-1 4-341,-8 10 1,2-1-376,-7 11 1,1 0 26,-6 5 0,1 5-1700,-1 5 1269,1 2 1,-1 8 0,1 2 0</inkml:trace>
  <inkml:trace contextRef="#ctx0" brushRef="#br3">22592 16761 8158,'-7'-14'444,"2"0"1,5 1-30,5 4 0,4-4-337,10 3-15,9 4 0,9-5-69,5 6 0,3-4 209,2 4 0,2-4-381,3 4 0,-8 0-218,-6 5 0,-6 0-254,1 0 0,-9 2 650,-5 3 0,-4 2 0,0 8 0</inkml:trace>
  <inkml:trace contextRef="#ctx0" brushRef="#br3">22948 16974 7978,'-2'-14'-266,"-2"0"0,2 4-155,-3 1 617,-3 0 1,0-4-69,-6 3 1,5 4 23,-1 6 0,-4 2-58,-5 2 0,-1 9 130,1 6 1,1 6-97,-5-1 0,5 3 115,-1 1 1,10-1-300,4-3 333,3 3-451,2-12 1,7 0 5,2-11 1,9-8 150,1-6 0,6-4-84,-2-5 0,4-3-183,2-7 0,-2 6 23,-4-1 0,-2 7-33,-7-2 472,0 3-214,1 8 1,-8 3 120,-2 10 0,-3 9 67,-2 10 1,-5 4 179,0 6 1,-6 2-49,2 7 1,-5-1 44,-5 1 0,4-2-283,1-3 1,1 1 97,9-5 1,-6 2-500,6-8 1,-1 2 207,5-11 1,0 0-441,0-5-108,0-6 158,0-1 0,0-9 537,0-3 0,0-15 0,0-10 0</inkml:trace>
  <inkml:trace contextRef="#ctx0" brushRef="#br3">23047 16093 8038,'-6'-8'581,"-2"-5"0,-1 12-373,-1-4 0,5 10-144,-4 4 0,-2 6 85,-8 4 1,-3 4-157,-7 10 1,3 4-41,2 5 1,-3 1 182,3 0 0,5 1-266,5 3 0,2-4-16,7 0 0,0-4-40,5-10 1,2 1-22,2-12 0,4 1 5,6-4 0,1-7 82,-1-4 0,0-4 72,0-4 1,5-11 12,0-8 1,-1-4-36,-9-2 0,2 1 34,-6-1 0,0 3-18,-5 2 1,-2-1-124,-3 6 1,-4 1-31,-10 9 0,-5 3 207,-9 6 0,-3 12 0,-7 4 0</inkml:trace>
  <inkml:trace contextRef="#ctx0" brushRef="#br3">17886 18297 8071,'-8'0'500,"21"6"1,0 3-365,15 10 0,-3 2-30,4 3 1,-1 2-526,1-2 0,-2 1 250,-4-1 1,3 1-375,-7-6 0,-1 0 136,-3-5 407,-1-6 0,0 5 0,0-5 0</inkml:trace>
  <inkml:trace contextRef="#ctx0" brushRef="#br3">18156 18197 8127,'-6'8'0,"3"0"0,-6-3 0,4 7 0,-5 7 0,1 8 0,-5 1 0,-5 7 0,0 8 0,-7 4 0,3 1 0,-4 4 0,-2-5 0,-5 1 0,-3-6 0</inkml:trace>
  <inkml:trace contextRef="#ctx0" brushRef="#br3">18597 18353 8139,'-30'0'358,"3"-6"-307,19 4 234,2-4 0,12 6 71,4 0 1,9-6 89,5-4 0,9-9-337,5-4 0,-2-4-232,2-2 0,0 1-426,5 0 1,-2 1 302,-3 3 1,1 8-458,-6 7 1,0 6 51,-4-2 651,-7 16 0,-2 5 0,-5 12 0</inkml:trace>
  <inkml:trace contextRef="#ctx0" brushRef="#br3">18882 18552 8139,'-7'-14'3,"1"0"208,-4 0 1,3 1 154,2 4 1,3-4-293,-10 5 0,8 0 80,-5 3 0,4 4-199,-4 1 0,4 1 98,-4 4 0,-1 3-233,-4 6 1,4 1 16,1-1 0,1-5 17,-1 1 0,-3-6 18,8 6-220,-1-7 252,5 3 0,2-6 52,2 0 0,4-1-126,6-4 0,1-3 75,-1-6 1,0 0-110,0 0 0,5-1 106,0 1 81,0 0 0,-5 6 185,1 3-177,-8 4 1,0 2 248,-7 4 0,0 3-58,0 6 0,-2 5 131,-3 0 0,-1 6-34,-3-1 0,-4-2 28,4 2 0,1 0-82,-2 4 0,7 0-24,-2 1 0,2-1-100,-2 1 1,4 4-8,-4 0 1,4-5-250,1-4 0,0-6-21,0 0-388,0 5 1,4-8-437,1 4-285,0-9 420,-5 2 865,0-10 0,0-2 0,0-8 0</inkml:trace>
  <inkml:trace contextRef="#ctx0" brushRef="#br3">18882 17543 8145,'-7'-8'-338,"6"2"988,-6 6-389,7 0 1,2 0-151,3 0 1,-2 0-61,6 0 1,-4 0-112,5 0-123,-7 0 188,3 6 0,-6 2-87,0 6 0,-6 7 96,-4 3 0,-7 2-64,-2 3 0,-5-1 84,5 1 0,0-7 119,5-3 0,1-3-100,4-2 1,-2-5 287,6 1-355,0-7 74,5 3 0,7-6-17,2 0 0,9 0-28,1 0 0,4 0-23,-4 0 1,5 2-3,-5 2 0,0 0-14,-5 5 0,-6 2 23,-3 8 0,-4-3 13,-1 3 1,-6 3-209,-4 2 1,-7-2 123,-2 2 0,-5-7-183,5 2 0,-1-3 57,1-2 1,3-2-939,-3-2 1136,3-4 0,-4-6 0,-2 0 0</inkml:trace>
  <inkml:trace contextRef="#ctx0" brushRef="#br3">18811 18538 6517,'-8'0'1211,"1"0"-939,1 0-132,-2 0 1,-1 0-43,-1 0 1,5 0 6,-4 0 1,4 0-121,-4 0 178,6 0-72,-10 0 1,5 5-7,-6 0 1,4-1-23,1-4 1,-1 5 19,-4 0 1,0 6-2,0-2 1,-1 4-3,1 1 0,5-4-16,-1-1 1,1 2 51,-5 8 1,6-3-7,3 3 0,3-3-22,2-2 1,0-4-1,0-1 1,2-4-125,3 4 1,4-6 77,10 2 0,-1-5-144,5-5 1,6-4-131,4-10 1,2-3-267,-2-7 1,-3 1 107,3 0 390,3-7 0,-6 5 0,5-5 0</inkml:trace>
  <inkml:trace contextRef="#ctx0" brushRef="#br0">13237 17671 8120,'-14'-5'221,"0"1"545,0-1-538,6 5 0,1 1-2,7 4 0,0 9-107,0 10 0,2 4 61,3 6 0,3 7-10,6 6 1,0 12-50,0-3 1,0 12-337,1 3 1,-6 0-98,1 5 0,-6-6 187,6-9 0,-7-1-186,2-12 0,-4-7 97,-1-8 0,0-9-939,0-5 607,0-10 0,-1-10 151,-4-14 1,-1-11 394,-4-12 0,-9-10 0,3-2 0</inkml:trace>
  <inkml:trace contextRef="#ctx0" brushRef="#br0">13166 17685 8120,'11'-14'-55,"3"0"0,8 1-85,-3 4 0,5-2 484,-5 6 0,5-5-59,-5 6 1,4-1-236,-4 5 0,0 0-14,-4 0 0,-1 0-107,0 0 0,-1 6 122,-4 4 1,-3 9-164,-6 4 1,-1 4 88,-4 2 1,-4 5-172,-10 4 0,1 3 103,-5 2 0,5 0-111,-1-1 1,-1-5-139,1-4 0,6-9-109,8-6 449,-3-8 0,7-4 0,-5-6 0</inkml:trace>
  <inkml:trace contextRef="#ctx0" brushRef="#br0">13692 17571 8120,'8'0'-135,"-2"2"-68,-6 3 0,-1 9 508,-4 10 1,-3 10-62,-6 9 0,0 1 153,-1 8 1,3 2-150,2 8 0,-1 3-238,7 6 0,0-5 4,9 0 0,3-7-432,6-2 0,5-13 261,0-11 1,5-11-156,-5-8 0,6-6-260,-1-8 1,-4-6 12,-1-4 0,-4-10 559,-6-9 0,4 1 0,-5-7 0</inkml:trace>
  <inkml:trace contextRef="#ctx0" brushRef="#br0">13735 17913 8120,'14'-8'0,"0"-3"-340,0 6 1,1-6 239,-1 1 1,0 3 425,0-3 1,5 1-215,0-6 0,5 1-47,-5 0 0,0-5 58,-5 0 0,0 2-42,0 7 1,-4-1-199,-1 6 1,-4 1 113,5 4 1,-7 3-184,2 6 0,-4 7 68,-1 13 1,-6 4-73,-4 0 0,2 6-147,-1-1 337,6-3 0,-10 0 0,5-7 0</inkml:trace>
  <inkml:trace contextRef="#ctx0" brushRef="#br0">14232 17756 8168,'0'16'197,"0"3"0,0 0 379,0 9 1,0-1-346,0 11 1,0 0-23,0 5 1,0 1-141,0 3 0,0-1 68,0 6 1,2-4-242,3 4 1,-2-11-306,6 2 0,1-12-405,4-2 1,-6-7-197,-3-8 423,-4-6 0,-1-10 587,0-12 0,-6-7 0,-2-7 0</inkml:trace>
  <inkml:trace contextRef="#ctx0" brushRef="#br0">14218 18240 8193,'-6'-48'-753,"-4"1"1,-1 0 376,2 4 0,3 2 667,6 3 0,6 3 115,3 7 1,4 6 0,1 3 1,0 4-98,1 6 0,0-2-89,4 6 0,-3 0-103,3 5 1,-3 5 82,-2 0 0,-4 6-115,-1-2 0,-4 4 36,4 1 1,-6 2-142,2 3 0,-3-2 84,-2 7 1,-8 0-239,-6 4 0,-2 2 4,-8 3 1,5-3 95,-4 4 1,7-6-1036,2-4 607,-1-4 501,14-12 0,-6-8 0,7-8 0</inkml:trace>
  <inkml:trace contextRef="#ctx0" brushRef="#br0">14531 17316 8193,'0'14'0,"0"6"202,0 4 0,0 4 320,0 6 0,0 8-56,0 10 0,-6 4-81,-4 1 1,2 1-391,-1 4 0,4 1-185,-4 3 1,5 4-157,0-4 0,2-3-185,2-1 1,6-16-348,4-8 1,3-15 432,1-9 445,0-6 0,0-20 0,0-4 0</inkml:trace>
  <inkml:trace contextRef="#ctx0" brushRef="#br0">14702 17785 8193,'0'-14'0,"-5"-1"0,0 1 659,-6 6 170,3 2 1,-6 12-411,0 4 1,6 9-159,3 4 1,-1 4-211,1 2 1,-4 1-153,4 3 1,0-5-445,5 1 410,0-1 0,0-12-124,0 3 0,6-10-470,4-4 1,-2-5 276,1-5 1,1-1 60,4-3 1,0-4 28,0 3 1,-4-1 430,-1 2 1,1-2-15,4 6 0,-5 0-15,1 5 0,-5 0-17,4 0 0,-6 2 199,2 3 1,-3 3 1,-2 6 1,0 5-73,0 0 1,0 4-587,0-4 316,0 0 0,-2-6-785,-3-4 903,4-2 0,-12-14 0,5 0 0</inkml:trace>
  <inkml:trace contextRef="#ctx0" brushRef="#br0">14830 17756 8193,'9'-8'0,"1"4"202,-7 2 218,9 2-177,-10 0 0,4 6-58,-6 4 1,0 3-137,0 1 1,0 2 113,0 2 0,0 0 3,0 6 1,0-5-67,0 4 0,0-5-87,0 1 0,2-4-89,3 0 0,2-8-296,8-2 0,-1-3-257,0-2 1,5-7 279,0-2 1,0-10-59,-5-5 1,0-3 49,1-1 0,-3 4 296,-2 1 46,2 5 0,-8-1 358,5 10 0,-6 4-36,2 10 1,-4 7 188,-1 7 0,0 13 47,0 1 0,0 8-171,0 7 0,0 4 194,0 9 0,0-2-82,0 2 1,0-2-524,0-2 1,0-7-181,0-2 0,0-17-593,0-7 406,0-7 56,0-9 1,-1-3-268,-4-10 1,2-9 226,-6-10 1,-1-7-145,-4-2 1,0-12 139,-1 3 1,-4-10 393,0-1-310,-6-2 1,-3-8 0,-9-2-1</inkml:trace>
  <inkml:trace contextRef="#ctx0" brushRef="#br0">14929 17245 8104,'14'1'-356,"1"4"0,-1 1 401,0 4 0,0 7 500,0-3 0,1 10-122,-1 0 1,-2 6 44,-2 8 1,3 6-4,-4 13 0,-1 12-460,1 7 0,-5-35 1,0 2 13,1 1 1,0 2 0,-1 1-1,-2 2-108,-1 5 0,-2 1 0,1-4 0,0 1-627,0 3 1,0-1 0,0-11 0,0-3 715,0 32 0,0-6 0,3-8 0,7-7 0,6-8 0</inkml:trace>
  <inkml:trace contextRef="#ctx0" brushRef="#br0">16593 17188 8034,'0'-15'-257,"0"1"128,6 0 1,-3 6 672,7 3 1,-1 4-158,5 1 0,5 8-183,0 6 1,2 3-21,-2 12 0,1-2 13,4 10 1,1 5-54,-6 10 1,-5 8-362,-4 16 0,-9-34 0,-1 2 254,1 6 0,-2 0 0,-4 1 0,-4 1-372,-4 4 0,-2 1 1,-5 4-1,-3 2 14,-4 5 0,-3 1 0,-3-1 0,-3 0-1282,-4 0 1,-1 1 1602,13-21 0,0 0 0,0 0 0,1 1 0,-1 1 0,0-1 0,-2 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23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20.png"/><Relationship Id="rId4" Type="http://schemas.openxmlformats.org/officeDocument/2006/relationships/image" Target="../media/image290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320.png"/><Relationship Id="rId9" Type="http://schemas.openxmlformats.org/officeDocument/2006/relationships/customXml" Target="../ink/ink2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10.png"/><Relationship Id="rId7" Type="http://schemas.openxmlformats.org/officeDocument/2006/relationships/image" Target="../media/image39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customXml" Target="../ink/ink26.xml"/><Relationship Id="rId4" Type="http://schemas.openxmlformats.org/officeDocument/2006/relationships/image" Target="../media/image340.png"/><Relationship Id="rId9" Type="http://schemas.openxmlformats.org/officeDocument/2006/relationships/image" Target="../media/image4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53.png"/><Relationship Id="rId3" Type="http://schemas.openxmlformats.org/officeDocument/2006/relationships/image" Target="../media/image421.png"/><Relationship Id="rId7" Type="http://schemas.openxmlformats.org/officeDocument/2006/relationships/image" Target="../media/image462.png"/><Relationship Id="rId12" Type="http://schemas.openxmlformats.org/officeDocument/2006/relationships/customXml" Target="../ink/ink27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500.png"/><Relationship Id="rId5" Type="http://schemas.openxmlformats.org/officeDocument/2006/relationships/image" Target="../media/image441.png"/><Relationship Id="rId10" Type="http://schemas.openxmlformats.org/officeDocument/2006/relationships/image" Target="../media/image491.png"/><Relationship Id="rId4" Type="http://schemas.openxmlformats.org/officeDocument/2006/relationships/image" Target="../media/image431.png"/><Relationship Id="rId9" Type="http://schemas.openxmlformats.org/officeDocument/2006/relationships/image" Target="../media/image4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30.png"/><Relationship Id="rId7" Type="http://schemas.openxmlformats.org/officeDocument/2006/relationships/image" Target="../media/image47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11" Type="http://schemas.openxmlformats.org/officeDocument/2006/relationships/image" Target="../media/image54.png"/><Relationship Id="rId5" Type="http://schemas.openxmlformats.org/officeDocument/2006/relationships/image" Target="../media/image450.png"/><Relationship Id="rId10" Type="http://schemas.openxmlformats.org/officeDocument/2006/relationships/customXml" Target="../ink/ink28.xml"/><Relationship Id="rId4" Type="http://schemas.openxmlformats.org/officeDocument/2006/relationships/image" Target="../media/image440.png"/><Relationship Id="rId9" Type="http://schemas.openxmlformats.org/officeDocument/2006/relationships/image" Target="../media/image5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customXml" Target="../ink/ink33.xml"/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12" Type="http://schemas.openxmlformats.org/officeDocument/2006/relationships/customXml" Target="../ink/ink30.xml"/><Relationship Id="rId17" Type="http://schemas.openxmlformats.org/officeDocument/2006/relationships/image" Target="../media/image65.png"/><Relationship Id="rId2" Type="http://schemas.openxmlformats.org/officeDocument/2006/relationships/image" Target="../media/image530.png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1.png"/><Relationship Id="rId19" Type="http://schemas.openxmlformats.org/officeDocument/2006/relationships/image" Target="../media/image66.png"/><Relationship Id="rId4" Type="http://schemas.openxmlformats.org/officeDocument/2006/relationships/image" Target="../media/image550.png"/><Relationship Id="rId9" Type="http://schemas.openxmlformats.org/officeDocument/2006/relationships/image" Target="../media/image60.png"/><Relationship Id="rId14" Type="http://schemas.openxmlformats.org/officeDocument/2006/relationships/customXml" Target="../ink/ink3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0.png"/><Relationship Id="rId7" Type="http://schemas.openxmlformats.org/officeDocument/2006/relationships/customXml" Target="../ink/ink34.xml"/><Relationship Id="rId12" Type="http://schemas.openxmlformats.org/officeDocument/2006/relationships/image" Target="../media/image70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customXml" Target="../ink/ink36.xml"/><Relationship Id="rId5" Type="http://schemas.openxmlformats.org/officeDocument/2006/relationships/image" Target="../media/image661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customXml" Target="../ink/ink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customXml" Target="../ink/ink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43.xml"/><Relationship Id="rId4" Type="http://schemas.openxmlformats.org/officeDocument/2006/relationships/image" Target="../media/image4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customXml" Target="../ink/ink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47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customXml" Target="../ink/ink52.xml"/><Relationship Id="rId3" Type="http://schemas.openxmlformats.org/officeDocument/2006/relationships/image" Target="../media/image760.png"/><Relationship Id="rId7" Type="http://schemas.openxmlformats.org/officeDocument/2006/relationships/image" Target="../media/image620.png"/><Relationship Id="rId12" Type="http://schemas.openxmlformats.org/officeDocument/2006/relationships/image" Target="../media/image93.png"/><Relationship Id="rId2" Type="http://schemas.openxmlformats.org/officeDocument/2006/relationships/image" Target="../media/image9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customXml" Target="../ink/ink51.xml"/><Relationship Id="rId5" Type="http://schemas.openxmlformats.org/officeDocument/2006/relationships/image" Target="../media/image600.png"/><Relationship Id="rId15" Type="http://schemas.openxmlformats.org/officeDocument/2006/relationships/customXml" Target="../ink/ink53.xml"/><Relationship Id="rId10" Type="http://schemas.openxmlformats.org/officeDocument/2006/relationships/image" Target="../media/image92.png"/><Relationship Id="rId4" Type="http://schemas.openxmlformats.org/officeDocument/2006/relationships/image" Target="../media/image590.png"/><Relationship Id="rId9" Type="http://schemas.openxmlformats.org/officeDocument/2006/relationships/customXml" Target="../ink/ink50.xml"/><Relationship Id="rId1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customXml" Target="../ink/ink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7.xml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9.xml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5.xml"/><Relationship Id="rId18" Type="http://schemas.openxmlformats.org/officeDocument/2006/relationships/image" Target="../media/image30.png"/><Relationship Id="rId3" Type="http://schemas.openxmlformats.org/officeDocument/2006/relationships/customXml" Target="../ink/ink10.xml"/><Relationship Id="rId21" Type="http://schemas.openxmlformats.org/officeDocument/2006/relationships/customXml" Target="../ink/ink19.xml"/><Relationship Id="rId7" Type="http://schemas.openxmlformats.org/officeDocument/2006/relationships/customXml" Target="../ink/ink12.xml"/><Relationship Id="rId12" Type="http://schemas.openxmlformats.org/officeDocument/2006/relationships/image" Target="../media/image27.png"/><Relationship Id="rId17" Type="http://schemas.openxmlformats.org/officeDocument/2006/relationships/customXml" Target="../ink/ink17.xml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6.png"/><Relationship Id="rId19" Type="http://schemas.openxmlformats.org/officeDocument/2006/relationships/customXml" Target="../ink/ink18.xml"/><Relationship Id="rId4" Type="http://schemas.openxmlformats.org/officeDocument/2006/relationships/image" Target="../media/image23.png"/><Relationship Id="rId9" Type="http://schemas.openxmlformats.org/officeDocument/2006/relationships/customXml" Target="../ink/ink13.xml"/><Relationship Id="rId14" Type="http://schemas.openxmlformats.org/officeDocument/2006/relationships/image" Target="../media/image28.png"/><Relationship Id="rId2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Lecture_10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dirty="0"/>
              <a:t>03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96B9C4A3-21C2-1A41-B387-8D9FDB727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8702-F62A-E944-90E9-BD05A575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4ACAC-3C08-7A49-AA70-3876F7B86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" y="1644649"/>
            <a:ext cx="10525383" cy="38712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3066AB-CDC1-3143-A8C2-15AE40D02614}"/>
                  </a:ext>
                </a:extLst>
              </p14:cNvPr>
              <p14:cNvContentPartPr/>
              <p14:nvPr/>
            </p14:nvContentPartPr>
            <p14:xfrm>
              <a:off x="3163320" y="639720"/>
              <a:ext cx="5497560" cy="2994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3066AB-CDC1-3143-A8C2-15AE40D026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3960" y="630360"/>
                <a:ext cx="5516280" cy="30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801055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462916-DFC1-964F-8814-544F336C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endParaRPr lang="en-US" dirty="0"/>
          </a:p>
        </p:txBody>
      </p:sp>
      <p:pic>
        <p:nvPicPr>
          <p:cNvPr id="6" name="Picture 5" descr="A close up of an object&#10;&#10;Description automatically generated">
            <a:extLst>
              <a:ext uri="{FF2B5EF4-FFF2-40B4-BE49-F238E27FC236}">
                <a16:creationId xmlns:a16="http://schemas.microsoft.com/office/drawing/2014/main" id="{EF090A40-B764-6E48-A3B3-C076E65CD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0" y="1132760"/>
            <a:ext cx="3222659" cy="1777739"/>
          </a:xfrm>
          <a:prstGeom prst="rect">
            <a:avLst/>
          </a:prstGeom>
        </p:spPr>
      </p:pic>
      <p:pic>
        <p:nvPicPr>
          <p:cNvPr id="8" name="Picture 7" descr="A picture containing group, different, flying, rain&#10;&#10;Description automatically generated">
            <a:extLst>
              <a:ext uri="{FF2B5EF4-FFF2-40B4-BE49-F238E27FC236}">
                <a16:creationId xmlns:a16="http://schemas.microsoft.com/office/drawing/2014/main" id="{F8420099-68E7-484C-B4D3-35491D51F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79" y="1053951"/>
            <a:ext cx="3682182" cy="2149328"/>
          </a:xfrm>
          <a:prstGeom prst="rect">
            <a:avLst/>
          </a:prstGeom>
        </p:spPr>
      </p:pic>
      <p:pic>
        <p:nvPicPr>
          <p:cNvPr id="10" name="Picture 9" descr="A picture containing water, white&#10;&#10;Description automatically generated">
            <a:extLst>
              <a:ext uri="{FF2B5EF4-FFF2-40B4-BE49-F238E27FC236}">
                <a16:creationId xmlns:a16="http://schemas.microsoft.com/office/drawing/2014/main" id="{5B8C9B19-E180-4141-89FD-0B609F861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044" y="978314"/>
            <a:ext cx="4088956" cy="208663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8172E44-F695-AD44-BB12-C265A0D94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3259"/>
            <a:ext cx="4337155" cy="198203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8CF86B8-E6A8-724A-A784-B20B470B7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68" y="4043259"/>
            <a:ext cx="3675212" cy="1745483"/>
          </a:xfrm>
          <a:prstGeom prst="rect">
            <a:avLst/>
          </a:prstGeom>
        </p:spPr>
      </p:pic>
      <p:pic>
        <p:nvPicPr>
          <p:cNvPr id="16" name="Picture 15" descr="A picture containing water, different, group, man&#10;&#10;Description automatically generated">
            <a:extLst>
              <a:ext uri="{FF2B5EF4-FFF2-40B4-BE49-F238E27FC236}">
                <a16:creationId xmlns:a16="http://schemas.microsoft.com/office/drawing/2014/main" id="{DCF8A5FB-9FAE-7449-85F6-543AE855E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009" y="4043259"/>
            <a:ext cx="3868871" cy="168690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E58F48-D2A3-2241-BB64-DA2A3E6AFDEB}"/>
              </a:ext>
            </a:extLst>
          </p:cNvPr>
          <p:cNvCxnSpPr/>
          <p:nvPr/>
        </p:nvCxnSpPr>
        <p:spPr>
          <a:xfrm>
            <a:off x="3288890" y="2021629"/>
            <a:ext cx="64168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203F5A-C036-5E43-9332-55397BC73143}"/>
              </a:ext>
            </a:extLst>
          </p:cNvPr>
          <p:cNvCxnSpPr>
            <a:cxnSpLocks/>
          </p:cNvCxnSpPr>
          <p:nvPr/>
        </p:nvCxnSpPr>
        <p:spPr>
          <a:xfrm>
            <a:off x="7728155" y="2021629"/>
            <a:ext cx="615854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E8A1BA-426E-F34A-8DEC-D7EF65BB8ACF}"/>
              </a:ext>
            </a:extLst>
          </p:cNvPr>
          <p:cNvCxnSpPr/>
          <p:nvPr/>
        </p:nvCxnSpPr>
        <p:spPr>
          <a:xfrm flipH="1">
            <a:off x="3111910" y="3064946"/>
            <a:ext cx="5442155" cy="97831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E41202-E8F1-4749-A2BC-409412DC63C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30579" y="4886709"/>
            <a:ext cx="631389" cy="2929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56F5FD-CD2D-F849-BE18-B5A51402B5E2}"/>
              </a:ext>
            </a:extLst>
          </p:cNvPr>
          <p:cNvCxnSpPr>
            <a:endCxn id="16" idx="1"/>
          </p:cNvCxnSpPr>
          <p:nvPr/>
        </p:nvCxnSpPr>
        <p:spPr>
          <a:xfrm flipV="1">
            <a:off x="7612761" y="4886710"/>
            <a:ext cx="731248" cy="1464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10E008-3C81-5246-A5FC-DAC5363D200F}"/>
                  </a:ext>
                </a:extLst>
              </p14:cNvPr>
              <p14:cNvContentPartPr/>
              <p14:nvPr/>
            </p14:nvContentPartPr>
            <p14:xfrm>
              <a:off x="123120" y="843840"/>
              <a:ext cx="11772360" cy="5185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10E008-3C81-5246-A5FC-DAC5363D20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760" y="834480"/>
                <a:ext cx="11791080" cy="52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4541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5AB5-95C7-064D-9708-22076985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9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machine(General idea)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A2F157-0248-3A47-9827-4CF5FD279310}"/>
              </a:ext>
            </a:extLst>
          </p:cNvPr>
          <p:cNvCxnSpPr/>
          <p:nvPr/>
        </p:nvCxnSpPr>
        <p:spPr>
          <a:xfrm>
            <a:off x="3023419" y="4704735"/>
            <a:ext cx="4630994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24C19C-A1B8-4E46-8153-FD87E0CD5F47}"/>
              </a:ext>
            </a:extLst>
          </p:cNvPr>
          <p:cNvCxnSpPr>
            <a:cxnSpLocks/>
          </p:cNvCxnSpPr>
          <p:nvPr/>
        </p:nvCxnSpPr>
        <p:spPr>
          <a:xfrm flipV="1">
            <a:off x="3023419" y="1366684"/>
            <a:ext cx="0" cy="3338051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FF3972-6AFB-2641-8F1B-D7879787262F}"/>
              </a:ext>
            </a:extLst>
          </p:cNvPr>
          <p:cNvSpPr/>
          <p:nvPr/>
        </p:nvSpPr>
        <p:spPr>
          <a:xfrm>
            <a:off x="5265174" y="1917290"/>
            <a:ext cx="132736" cy="132736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E09C91-E772-D645-A37C-34478C15EC76}"/>
              </a:ext>
            </a:extLst>
          </p:cNvPr>
          <p:cNvSpPr/>
          <p:nvPr/>
        </p:nvSpPr>
        <p:spPr>
          <a:xfrm>
            <a:off x="5417574" y="2925096"/>
            <a:ext cx="132736" cy="132736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A4367E-1DDA-DE48-803D-D6F8F14FE070}"/>
              </a:ext>
            </a:extLst>
          </p:cNvPr>
          <p:cNvSpPr/>
          <p:nvPr/>
        </p:nvSpPr>
        <p:spPr>
          <a:xfrm>
            <a:off x="6174658" y="3151238"/>
            <a:ext cx="132736" cy="132736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79F63-B438-C245-A925-B9381E7D41D8}"/>
              </a:ext>
            </a:extLst>
          </p:cNvPr>
          <p:cNvSpPr/>
          <p:nvPr/>
        </p:nvSpPr>
        <p:spPr>
          <a:xfrm>
            <a:off x="6327058" y="2330246"/>
            <a:ext cx="132736" cy="132736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7D7F20-3CEB-F84D-85E1-89398534FFA2}"/>
              </a:ext>
            </a:extLst>
          </p:cNvPr>
          <p:cNvSpPr/>
          <p:nvPr/>
        </p:nvSpPr>
        <p:spPr>
          <a:xfrm>
            <a:off x="6037007" y="3854246"/>
            <a:ext cx="132736" cy="132736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B36B3E-22B9-5F45-89F1-45BDAEBCC269}"/>
              </a:ext>
            </a:extLst>
          </p:cNvPr>
          <p:cNvSpPr/>
          <p:nvPr/>
        </p:nvSpPr>
        <p:spPr>
          <a:xfrm>
            <a:off x="6764593" y="3962400"/>
            <a:ext cx="132736" cy="132736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3000D800-674D-DC46-9FFC-10456EDCC356}"/>
              </a:ext>
            </a:extLst>
          </p:cNvPr>
          <p:cNvSpPr/>
          <p:nvPr/>
        </p:nvSpPr>
        <p:spPr>
          <a:xfrm>
            <a:off x="3510115" y="2925096"/>
            <a:ext cx="147463" cy="132734"/>
          </a:xfrm>
          <a:prstGeom prst="diamond">
            <a:avLst/>
          </a:prstGeom>
          <a:solidFill>
            <a:srgbClr val="00206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BC3B47F-A0C5-6B45-B440-4630D541D675}"/>
              </a:ext>
            </a:extLst>
          </p:cNvPr>
          <p:cNvSpPr/>
          <p:nvPr/>
        </p:nvSpPr>
        <p:spPr>
          <a:xfrm>
            <a:off x="4090218" y="3269224"/>
            <a:ext cx="147463" cy="132734"/>
          </a:xfrm>
          <a:prstGeom prst="diamond">
            <a:avLst/>
          </a:prstGeom>
          <a:solidFill>
            <a:srgbClr val="00206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0C112DF1-B49D-1747-A827-A4C3A2F4A7AD}"/>
              </a:ext>
            </a:extLst>
          </p:cNvPr>
          <p:cNvSpPr/>
          <p:nvPr/>
        </p:nvSpPr>
        <p:spPr>
          <a:xfrm>
            <a:off x="3559276" y="4227870"/>
            <a:ext cx="147463" cy="132734"/>
          </a:xfrm>
          <a:prstGeom prst="diamond">
            <a:avLst/>
          </a:prstGeom>
          <a:solidFill>
            <a:srgbClr val="00206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46729DB0-F2D9-0F4F-8436-37E5471AF9CD}"/>
              </a:ext>
            </a:extLst>
          </p:cNvPr>
          <p:cNvSpPr/>
          <p:nvPr/>
        </p:nvSpPr>
        <p:spPr>
          <a:xfrm>
            <a:off x="4581830" y="4070555"/>
            <a:ext cx="147463" cy="132734"/>
          </a:xfrm>
          <a:prstGeom prst="diamond">
            <a:avLst/>
          </a:prstGeom>
          <a:solidFill>
            <a:srgbClr val="00206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9A4609D-3C91-634A-BC51-A1362A882655}"/>
              </a:ext>
            </a:extLst>
          </p:cNvPr>
          <p:cNvSpPr/>
          <p:nvPr/>
        </p:nvSpPr>
        <p:spPr>
          <a:xfrm>
            <a:off x="3937819" y="2541639"/>
            <a:ext cx="147463" cy="132734"/>
          </a:xfrm>
          <a:prstGeom prst="diamond">
            <a:avLst/>
          </a:prstGeom>
          <a:solidFill>
            <a:srgbClr val="00206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76B911-3866-9E42-9EB5-D04A09C75207}"/>
                  </a:ext>
                </a:extLst>
              </p14:cNvPr>
              <p14:cNvContentPartPr/>
              <p14:nvPr/>
            </p14:nvContentPartPr>
            <p14:xfrm>
              <a:off x="3480840" y="977400"/>
              <a:ext cx="6577200" cy="4847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76B911-3866-9E42-9EB5-D04A09C752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1480" y="968040"/>
                <a:ext cx="6595920" cy="48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79581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8496-E1D7-5D4A-A670-1C769248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18255"/>
            <a:ext cx="10515600" cy="1325563"/>
          </a:xfrm>
        </p:spPr>
        <p:txBody>
          <a:bodyPr/>
          <a:lstStyle/>
          <a:p>
            <a:r>
              <a:rPr lang="en-US" dirty="0"/>
              <a:t>Support vector machine (Review some math)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04887A6-70B9-4F44-A6BC-AFBFAD5D6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6" y="1343818"/>
            <a:ext cx="3873500" cy="24765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02A6D1B-037C-064D-8E0C-07F363B0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3" y="4377068"/>
            <a:ext cx="4089400" cy="2197100"/>
          </a:xfrm>
          <a:prstGeom prst="rect">
            <a:avLst/>
          </a:prstGeom>
        </p:spPr>
      </p:pic>
      <p:pic>
        <p:nvPicPr>
          <p:cNvPr id="7" name="Picture 6" descr="A picture containing map, umbrella&#10;&#10;Description automatically generated">
            <a:extLst>
              <a:ext uri="{FF2B5EF4-FFF2-40B4-BE49-F238E27FC236}">
                <a16:creationId xmlns:a16="http://schemas.microsoft.com/office/drawing/2014/main" id="{23FCC501-369E-FF4B-9D67-350B2D355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04" y="1343818"/>
            <a:ext cx="4018136" cy="39033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F17A8A-7D6B-E34A-A7F0-38D7076B0E1C}"/>
                  </a:ext>
                </a:extLst>
              </p14:cNvPr>
              <p14:cNvContentPartPr/>
              <p14:nvPr/>
            </p14:nvContentPartPr>
            <p14:xfrm>
              <a:off x="831600" y="1100520"/>
              <a:ext cx="11074320" cy="5624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F17A8A-7D6B-E34A-A7F0-38D7076B0E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240" y="1091160"/>
                <a:ext cx="11093040" cy="56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882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EBA9-FD81-0046-807F-63E4A18D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29152"/>
            <a:ext cx="11402962" cy="1050720"/>
          </a:xfrm>
        </p:spPr>
        <p:txBody>
          <a:bodyPr/>
          <a:lstStyle/>
          <a:p>
            <a:r>
              <a:rPr lang="en-US" dirty="0"/>
              <a:t>Constrained Optimization(equality constraints)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4FF07D6-47D7-3046-AF7C-4299DEC47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5" y="3085997"/>
            <a:ext cx="5414782" cy="3196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39B55D-A36B-6043-A57F-431EA6667070}"/>
                  </a:ext>
                </a:extLst>
              </p:cNvPr>
              <p:cNvSpPr txBox="1"/>
              <p:nvPr/>
            </p:nvSpPr>
            <p:spPr>
              <a:xfrm>
                <a:off x="604684" y="1246962"/>
                <a:ext cx="4232787" cy="480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∈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.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. 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39B55D-A36B-6043-A57F-431EA6667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4" y="1246962"/>
                <a:ext cx="4232787" cy="480773"/>
              </a:xfrm>
              <a:prstGeom prst="rect">
                <a:avLst/>
              </a:prstGeom>
              <a:blipFill>
                <a:blip r:embed="rId3"/>
                <a:stretch>
                  <a:fillRect t="-2564" b="-128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993835-9E79-D440-B467-21AC3DFE5DFF}"/>
              </a:ext>
            </a:extLst>
          </p:cNvPr>
          <p:cNvSpPr txBox="1"/>
          <p:nvPr/>
        </p:nvSpPr>
        <p:spPr>
          <a:xfrm>
            <a:off x="277761" y="1961535"/>
            <a:ext cx="19787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7DC898-095D-7246-B210-A44AF02BA59F}"/>
                  </a:ext>
                </a:extLst>
              </p:cNvPr>
              <p:cNvSpPr txBox="1"/>
              <p:nvPr/>
            </p:nvSpPr>
            <p:spPr>
              <a:xfrm>
                <a:off x="623231" y="2564665"/>
                <a:ext cx="4728730" cy="3743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𝑎𝑛𝑑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h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Sup>
                        <m:sSub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7DC898-095D-7246-B210-A44AF02BA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31" y="2564665"/>
                <a:ext cx="4728730" cy="374333"/>
              </a:xfrm>
              <a:prstGeom prst="rect">
                <a:avLst/>
              </a:prstGeom>
              <a:blipFill>
                <a:blip r:embed="rId4"/>
                <a:stretch>
                  <a:fillRect l="-1609" t="-3333" b="-3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C43090-A1C8-FB48-A24C-257630ACE798}"/>
                  </a:ext>
                </a:extLst>
              </p:cNvPr>
              <p:cNvSpPr txBox="1"/>
              <p:nvPr/>
            </p:nvSpPr>
            <p:spPr>
              <a:xfrm>
                <a:off x="6817896" y="1730703"/>
                <a:ext cx="388218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𝐿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𝜆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h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𝑥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C43090-A1C8-FB48-A24C-257630AC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896" y="1730703"/>
                <a:ext cx="3882189" cy="461663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3651C0-DC86-1548-890C-E864C7466C75}"/>
                  </a:ext>
                </a:extLst>
              </p:cNvPr>
              <p:cNvSpPr txBox="1"/>
              <p:nvPr/>
            </p:nvSpPr>
            <p:spPr>
              <a:xfrm>
                <a:off x="7539790" y="2412315"/>
                <a:ext cx="983346" cy="7023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3651C0-DC86-1548-890C-E864C746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790" y="2412315"/>
                <a:ext cx="983346" cy="702308"/>
              </a:xfrm>
              <a:prstGeom prst="rect">
                <a:avLst/>
              </a:prstGeom>
              <a:blipFill>
                <a:blip r:embed="rId6"/>
                <a:stretch>
                  <a:fillRect l="-6410" r="-6410" b="-142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633F4-CF5F-9343-B011-F48C80BEE7A3}"/>
                  </a:ext>
                </a:extLst>
              </p:cNvPr>
              <p:cNvSpPr txBox="1"/>
              <p:nvPr/>
            </p:nvSpPr>
            <p:spPr>
              <a:xfrm>
                <a:off x="7539790" y="3334572"/>
                <a:ext cx="980333" cy="7022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𝜕𝜆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633F4-CF5F-9343-B011-F48C80BE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790" y="3334572"/>
                <a:ext cx="980333" cy="702244"/>
              </a:xfrm>
              <a:prstGeom prst="rect">
                <a:avLst/>
              </a:prstGeom>
              <a:blipFill>
                <a:blip r:embed="rId7"/>
                <a:stretch>
                  <a:fillRect l="-6410" r="-5128" b="-142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F0081-4B16-2D47-B774-79CCAE354DAA}"/>
              </a:ext>
            </a:extLst>
          </p:cNvPr>
          <p:cNvCxnSpPr/>
          <p:nvPr/>
        </p:nvCxnSpPr>
        <p:spPr>
          <a:xfrm flipV="1">
            <a:off x="5351961" y="4973053"/>
            <a:ext cx="519450" cy="62564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898364-6C87-EA46-B00C-E1D2F49547F1}"/>
              </a:ext>
            </a:extLst>
          </p:cNvPr>
          <p:cNvSpPr txBox="1"/>
          <p:nvPr/>
        </p:nvSpPr>
        <p:spPr>
          <a:xfrm rot="18602132">
            <a:off x="5141515" y="5338087"/>
            <a:ext cx="14597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 f(x) increase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92F0B83-CB91-2E47-9664-B1A3BF2D537D}"/>
                  </a:ext>
                </a:extLst>
              </p14:cNvPr>
              <p14:cNvContentPartPr/>
              <p14:nvPr/>
            </p14:nvContentPartPr>
            <p14:xfrm>
              <a:off x="1095480" y="153360"/>
              <a:ext cx="10226520" cy="6428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92F0B83-CB91-2E47-9664-B1A3BF2D53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6120" y="144000"/>
                <a:ext cx="10245240" cy="64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0096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19393B-97AE-9846-8ADA-07223EDD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29152"/>
            <a:ext cx="11402962" cy="1050720"/>
          </a:xfrm>
        </p:spPr>
        <p:txBody>
          <a:bodyPr/>
          <a:lstStyle/>
          <a:p>
            <a:r>
              <a:rPr lang="en-US" dirty="0"/>
              <a:t>Constrained Optimization(Inequality constraints)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A4F4B-04EC-0547-8113-4B33F006A058}"/>
                  </a:ext>
                </a:extLst>
              </p:cNvPr>
              <p:cNvSpPr txBox="1"/>
              <p:nvPr/>
            </p:nvSpPr>
            <p:spPr>
              <a:xfrm>
                <a:off x="663677" y="1290484"/>
                <a:ext cx="3275705" cy="480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∈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  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.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. 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≤0</m:t>
                          </m:r>
                        </m:e>
                      </m:func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7A4F4B-04EC-0547-8113-4B33F006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77" y="1290484"/>
                <a:ext cx="3275705" cy="480773"/>
              </a:xfrm>
              <a:prstGeom prst="rect">
                <a:avLst/>
              </a:prstGeom>
              <a:blipFill>
                <a:blip r:embed="rId2"/>
                <a:stretch>
                  <a:fillRect l="-1158" t="-5263" r="-1544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0D1EA7-6C39-0145-84EA-A3150E7973DD}"/>
              </a:ext>
            </a:extLst>
          </p:cNvPr>
          <p:cNvSpPr txBox="1"/>
          <p:nvPr/>
        </p:nvSpPr>
        <p:spPr>
          <a:xfrm>
            <a:off x="501445" y="1946228"/>
            <a:ext cx="243348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Condition 1: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E5D94-838E-E14C-8A02-1AA7F016270E}"/>
                  </a:ext>
                </a:extLst>
              </p:cNvPr>
              <p:cNvSpPr txBox="1"/>
              <p:nvPr/>
            </p:nvSpPr>
            <p:spPr>
              <a:xfrm>
                <a:off x="1718187" y="2722278"/>
                <a:ext cx="2088200" cy="3743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Sup>
                        <m:sSub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E5D94-838E-E14C-8A02-1AA7F0162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187" y="2722278"/>
                <a:ext cx="2088200" cy="374333"/>
              </a:xfrm>
              <a:prstGeom prst="rect">
                <a:avLst/>
              </a:prstGeom>
              <a:blipFill>
                <a:blip r:embed="rId3"/>
                <a:stretch>
                  <a:fillRect l="-4217" b="-290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C6D39-FD17-2B42-89A5-6DD8CE2A543A}"/>
                  </a:ext>
                </a:extLst>
              </p:cNvPr>
              <p:cNvSpPr txBox="1"/>
              <p:nvPr/>
            </p:nvSpPr>
            <p:spPr>
              <a:xfrm>
                <a:off x="1521989" y="3148282"/>
                <a:ext cx="3209725" cy="3743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Sup>
                        <m:sSub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−1≤0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C6D39-FD17-2B42-89A5-6DD8CE2A5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89" y="3148282"/>
                <a:ext cx="3209725" cy="374333"/>
              </a:xfrm>
              <a:prstGeom prst="rect">
                <a:avLst/>
              </a:prstGeom>
              <a:blipFill>
                <a:blip r:embed="rId4"/>
                <a:stretch>
                  <a:fillRect l="-1976" r="-1186" b="-2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17C12D8-631F-4E48-A437-64CE7316A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7" y="3721100"/>
            <a:ext cx="3537528" cy="2982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3A76AE-6A80-034D-899A-190C111BF03C}"/>
                  </a:ext>
                </a:extLst>
              </p:cNvPr>
              <p:cNvSpPr txBox="1"/>
              <p:nvPr/>
            </p:nvSpPr>
            <p:spPr>
              <a:xfrm>
                <a:off x="6849979" y="2130892"/>
                <a:ext cx="2545249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𝐿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 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𝑢𝑔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𝑥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3A76AE-6A80-034D-899A-190C111BF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79" y="2130892"/>
                <a:ext cx="2545249" cy="369332"/>
              </a:xfrm>
              <a:prstGeom prst="rect">
                <a:avLst/>
              </a:prstGeom>
              <a:blipFill>
                <a:blip r:embed="rId6"/>
                <a:stretch>
                  <a:fillRect l="-1980" t="-6897" r="-3465" b="-3793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AF0B4F-F49F-194B-B187-0A8157159448}"/>
                  </a:ext>
                </a:extLst>
              </p:cNvPr>
              <p:cNvSpPr txBox="1"/>
              <p:nvPr/>
            </p:nvSpPr>
            <p:spPr>
              <a:xfrm>
                <a:off x="6235973" y="2734310"/>
                <a:ext cx="2149642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𝑢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AF0B4F-F49F-194B-B187-0A8157159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73" y="2734310"/>
                <a:ext cx="2149642" cy="461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3799F2-481D-C24A-B2EB-18BA351C4881}"/>
                  </a:ext>
                </a:extLst>
              </p:cNvPr>
              <p:cNvSpPr txBox="1"/>
              <p:nvPr/>
            </p:nvSpPr>
            <p:spPr>
              <a:xfrm>
                <a:off x="6457656" y="3429000"/>
                <a:ext cx="2005263" cy="7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𝑓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3799F2-481D-C24A-B2EB-18BA351C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56" y="3429000"/>
                <a:ext cx="2005263" cy="794639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988448-F3A8-DF41-9271-CCC9F9AB3FE1}"/>
                  </a:ext>
                </a:extLst>
              </p14:cNvPr>
              <p14:cNvContentPartPr/>
              <p14:nvPr/>
            </p14:nvContentPartPr>
            <p14:xfrm>
              <a:off x="701280" y="1688760"/>
              <a:ext cx="9116280" cy="4194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988448-F3A8-DF41-9271-CCC9F9AB3F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920" y="1679400"/>
                <a:ext cx="9135000" cy="421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54850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E37A-228C-CB47-A3E1-68A01B272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8" y="18255"/>
            <a:ext cx="12051891" cy="1325563"/>
          </a:xfrm>
        </p:spPr>
        <p:txBody>
          <a:bodyPr/>
          <a:lstStyle/>
          <a:p>
            <a:r>
              <a:rPr lang="en-US" dirty="0"/>
              <a:t>Constrained Optimization(Inequality constraints)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79D5ED-D9CC-9042-91C7-632C762163AE}"/>
                  </a:ext>
                </a:extLst>
              </p:cNvPr>
              <p:cNvSpPr txBox="1"/>
              <p:nvPr/>
            </p:nvSpPr>
            <p:spPr>
              <a:xfrm>
                <a:off x="663677" y="1290484"/>
                <a:ext cx="3275705" cy="480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∈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  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.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. 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≤0</m:t>
                          </m:r>
                        </m:e>
                      </m:func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79D5ED-D9CC-9042-91C7-632C76216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77" y="1290484"/>
                <a:ext cx="3275705" cy="480773"/>
              </a:xfrm>
              <a:prstGeom prst="rect">
                <a:avLst/>
              </a:prstGeom>
              <a:blipFill>
                <a:blip r:embed="rId2"/>
                <a:stretch>
                  <a:fillRect l="-1158" t="-5263" r="-1544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31A425-8DAD-224C-B753-087570B8837D}"/>
              </a:ext>
            </a:extLst>
          </p:cNvPr>
          <p:cNvSpPr txBox="1"/>
          <p:nvPr/>
        </p:nvSpPr>
        <p:spPr>
          <a:xfrm>
            <a:off x="501445" y="1946228"/>
            <a:ext cx="243348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Condition 2: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B02FE-1619-EF42-A23F-263ED05601FC}"/>
                  </a:ext>
                </a:extLst>
              </p:cNvPr>
              <p:cNvSpPr txBox="1"/>
              <p:nvPr/>
            </p:nvSpPr>
            <p:spPr>
              <a:xfrm>
                <a:off x="1718187" y="2722278"/>
                <a:ext cx="2088200" cy="3743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Sup>
                        <m:sSub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B02FE-1619-EF42-A23F-263ED056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187" y="2722278"/>
                <a:ext cx="2088200" cy="374333"/>
              </a:xfrm>
              <a:prstGeom prst="rect">
                <a:avLst/>
              </a:prstGeom>
              <a:blipFill>
                <a:blip r:embed="rId3"/>
                <a:stretch>
                  <a:fillRect l="-4217" b="-290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3DEF7-2F74-BD48-A132-CAA37B2AB2E3}"/>
                  </a:ext>
                </a:extLst>
              </p:cNvPr>
              <p:cNvSpPr txBox="1"/>
              <p:nvPr/>
            </p:nvSpPr>
            <p:spPr>
              <a:xfrm>
                <a:off x="663677" y="3174246"/>
                <a:ext cx="5229317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−1≤0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3DEF7-2F74-BD48-A132-CAA37B2AB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77" y="3174246"/>
                <a:ext cx="5229317" cy="369332"/>
              </a:xfrm>
              <a:prstGeom prst="rect">
                <a:avLst/>
              </a:prstGeom>
              <a:blipFill>
                <a:blip r:embed="rId4"/>
                <a:stretch>
                  <a:fillRect b="-2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62230C7-7A01-E442-869D-17D0F5EF2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70" y="3844342"/>
            <a:ext cx="3278034" cy="2884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98DFDA-490A-434B-B69C-4510F758D5BF}"/>
                  </a:ext>
                </a:extLst>
              </p:cNvPr>
              <p:cNvSpPr txBox="1"/>
              <p:nvPr/>
            </p:nvSpPr>
            <p:spPr>
              <a:xfrm>
                <a:off x="6512051" y="995054"/>
                <a:ext cx="3481137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𝐿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𝑢𝑔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𝑥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98DFDA-490A-434B-B69C-4510F758D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51" y="995054"/>
                <a:ext cx="3481137" cy="461663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F1AAD0-32B2-8F42-A735-4DD2D26D2F75}"/>
                  </a:ext>
                </a:extLst>
              </p:cNvPr>
              <p:cNvSpPr txBox="1"/>
              <p:nvPr/>
            </p:nvSpPr>
            <p:spPr>
              <a:xfrm>
                <a:off x="9234302" y="995054"/>
                <a:ext cx="2294021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𝑢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≥0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F1AAD0-32B2-8F42-A735-4DD2D26D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4302" y="995054"/>
                <a:ext cx="2294021" cy="461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5202EA-6BCD-7240-8B44-AD019A6BCE46}"/>
                  </a:ext>
                </a:extLst>
              </p:cNvPr>
              <p:cNvSpPr txBox="1"/>
              <p:nvPr/>
            </p:nvSpPr>
            <p:spPr>
              <a:xfrm>
                <a:off x="5773021" y="1583248"/>
                <a:ext cx="3031957" cy="7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=0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5202EA-6BCD-7240-8B44-AD019A6BC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21" y="1583248"/>
                <a:ext cx="3031957" cy="794639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FB57D-E84E-EB46-888F-6BE4FF31724E}"/>
                  </a:ext>
                </a:extLst>
              </p:cNvPr>
              <p:cNvSpPr txBox="1"/>
              <p:nvPr/>
            </p:nvSpPr>
            <p:spPr>
              <a:xfrm>
                <a:off x="5773020" y="2462386"/>
                <a:ext cx="3031957" cy="7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𝜕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𝑢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=0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FB57D-E84E-EB46-888F-6BE4FF31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20" y="2462386"/>
                <a:ext cx="3031957" cy="794639"/>
              </a:xfrm>
              <a:prstGeom prst="rect">
                <a:avLst/>
              </a:prstGeom>
              <a:blipFill>
                <a:blip r:embed="rId9"/>
                <a:stretch>
                  <a:fillRect b="-79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852A3C-94F4-A74A-A492-A8B920620172}"/>
              </a:ext>
            </a:extLst>
          </p:cNvPr>
          <p:cNvCxnSpPr>
            <a:cxnSpLocks/>
          </p:cNvCxnSpPr>
          <p:nvPr/>
        </p:nvCxnSpPr>
        <p:spPr>
          <a:xfrm flipH="1" flipV="1">
            <a:off x="1123270" y="4047632"/>
            <a:ext cx="1795617" cy="1502936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33F216-C725-864B-A53B-AF2A3AB3E1F9}"/>
              </a:ext>
            </a:extLst>
          </p:cNvPr>
          <p:cNvSpPr txBox="1"/>
          <p:nvPr/>
        </p:nvSpPr>
        <p:spPr>
          <a:xfrm rot="2312087">
            <a:off x="315213" y="4210064"/>
            <a:ext cx="16161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f(x) increase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C38689-0FBB-BA47-BBAD-2162D24E1634}"/>
              </a:ext>
            </a:extLst>
          </p:cNvPr>
          <p:cNvCxnSpPr>
            <a:cxnSpLocks/>
          </p:cNvCxnSpPr>
          <p:nvPr/>
        </p:nvCxnSpPr>
        <p:spPr>
          <a:xfrm>
            <a:off x="2711117" y="5374006"/>
            <a:ext cx="1170018" cy="1010752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636126-BE8F-AE44-A445-C5DCDA1E7924}"/>
              </a:ext>
            </a:extLst>
          </p:cNvPr>
          <p:cNvSpPr txBox="1"/>
          <p:nvPr/>
        </p:nvSpPr>
        <p:spPr>
          <a:xfrm rot="2527337">
            <a:off x="2598298" y="6131763"/>
            <a:ext cx="173146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 g(x) increase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E86CB3E-E470-4340-868C-A8DAD312EB73}"/>
              </a:ext>
            </a:extLst>
          </p:cNvPr>
          <p:cNvSpPr/>
          <p:nvPr/>
        </p:nvSpPr>
        <p:spPr>
          <a:xfrm rot="20245015">
            <a:off x="2654411" y="4883754"/>
            <a:ext cx="1944732" cy="13818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8DCC69-8B95-AC4D-816E-C0F50BDC1C80}"/>
              </a:ext>
            </a:extLst>
          </p:cNvPr>
          <p:cNvSpPr txBox="1"/>
          <p:nvPr/>
        </p:nvSpPr>
        <p:spPr>
          <a:xfrm>
            <a:off x="4575746" y="4251158"/>
            <a:ext cx="271325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 optimal solution is at the boundary.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3F91C-3374-5541-85AF-ABCC0EF66422}"/>
              </a:ext>
            </a:extLst>
          </p:cNvPr>
          <p:cNvSpPr txBox="1"/>
          <p:nvPr/>
        </p:nvSpPr>
        <p:spPr>
          <a:xfrm>
            <a:off x="7223786" y="3612768"/>
            <a:ext cx="37797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Combine both conditions: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F8139F-451A-E34E-B2BF-6DB4C8F9822B}"/>
                  </a:ext>
                </a:extLst>
              </p14:cNvPr>
              <p14:cNvContentPartPr/>
              <p14:nvPr/>
            </p14:nvContentPartPr>
            <p14:xfrm>
              <a:off x="599040" y="1018440"/>
              <a:ext cx="11511720" cy="5600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F8139F-451A-E34E-B2BF-6DB4C8F982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9680" y="1009080"/>
                <a:ext cx="11530440" cy="56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8265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B45B-2F0F-F84F-AC79-B210194A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97" y="18255"/>
            <a:ext cx="10515600" cy="1325563"/>
          </a:xfrm>
        </p:spPr>
        <p:txBody>
          <a:bodyPr/>
          <a:lstStyle/>
          <a:p>
            <a:r>
              <a:rPr lang="en-US" dirty="0"/>
              <a:t>Constrained Optimization(KKT condition)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8FA4C-F1C2-0D45-8253-8B8516DAFC18}"/>
                  </a:ext>
                </a:extLst>
              </p:cNvPr>
              <p:cNvSpPr txBox="1"/>
              <p:nvPr/>
            </p:nvSpPr>
            <p:spPr>
              <a:xfrm>
                <a:off x="663677" y="1290484"/>
                <a:ext cx="4652812" cy="480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∈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  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.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.  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≤0</m:t>
                          </m:r>
                          <m:r>
                            <a:rPr kumimoji="0" lang="zh-CN" alt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  </m:t>
                          </m:r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F8FA4C-F1C2-0D45-8253-8B8516DA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77" y="1290484"/>
                <a:ext cx="4652812" cy="480773"/>
              </a:xfrm>
              <a:prstGeom prst="rect">
                <a:avLst/>
              </a:prstGeom>
              <a:blipFill>
                <a:blip r:embed="rId2"/>
                <a:stretch>
                  <a:fillRect l="-815" t="-5263" r="-815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E5C3E50-B1F9-BB44-B5E9-E879460F0894}"/>
              </a:ext>
            </a:extLst>
          </p:cNvPr>
          <p:cNvSpPr txBox="1"/>
          <p:nvPr/>
        </p:nvSpPr>
        <p:spPr>
          <a:xfrm>
            <a:off x="663677" y="2277393"/>
            <a:ext cx="290543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Lagrange multiplier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04D978-6549-074C-B032-4257E536D545}"/>
              </a:ext>
            </a:extLst>
          </p:cNvPr>
          <p:cNvCxnSpPr/>
          <p:nvPr/>
        </p:nvCxnSpPr>
        <p:spPr>
          <a:xfrm>
            <a:off x="3554361" y="1771257"/>
            <a:ext cx="0" cy="1445342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B260BE-EA6B-654D-BC28-5D8A8FC76572}"/>
                  </a:ext>
                </a:extLst>
              </p:cNvPr>
              <p:cNvSpPr txBox="1"/>
              <p:nvPr/>
            </p:nvSpPr>
            <p:spPr>
              <a:xfrm>
                <a:off x="1389006" y="3496667"/>
                <a:ext cx="3780907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𝐿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,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𝜆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,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𝜇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𝑓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𝜆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h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𝜇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𝑥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B260BE-EA6B-654D-BC28-5D8A8FC76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006" y="3496667"/>
                <a:ext cx="3780907" cy="307777"/>
              </a:xfrm>
              <a:prstGeom prst="rect">
                <a:avLst/>
              </a:prstGeom>
              <a:blipFill>
                <a:blip r:embed="rId3"/>
                <a:stretch>
                  <a:fillRect l="-669" r="-1672" b="-269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2A09C50-1E59-E848-9044-2EBA19F7AF9A}"/>
              </a:ext>
            </a:extLst>
          </p:cNvPr>
          <p:cNvSpPr txBox="1"/>
          <p:nvPr/>
        </p:nvSpPr>
        <p:spPr>
          <a:xfrm>
            <a:off x="4001271" y="2005745"/>
            <a:ext cx="4866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KKT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62DD08-2571-E646-91D3-EDBB8AF2515C}"/>
                  </a:ext>
                </a:extLst>
              </p:cNvPr>
              <p:cNvSpPr txBox="1"/>
              <p:nvPr/>
            </p:nvSpPr>
            <p:spPr>
              <a:xfrm>
                <a:off x="6563822" y="1296788"/>
                <a:ext cx="1277144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∇</m:t>
                        </m:r>
                      </m:e>
                      <m:sub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sub>
                    </m:sSub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Cambria Math" panose="02040503050406030204" pitchFamily="18" charset="0"/>
                    <a:sym typeface="Calibri"/>
                  </a:rPr>
                  <a:t>   (1)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62DD08-2571-E646-91D3-EDBB8AF25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22" y="1296788"/>
                <a:ext cx="1277144" cy="276999"/>
              </a:xfrm>
              <a:prstGeom prst="rect">
                <a:avLst/>
              </a:prstGeom>
              <a:blipFill>
                <a:blip r:embed="rId4"/>
                <a:stretch>
                  <a:fillRect l="-5941" t="-21739" r="-9901" b="-478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CAE1FF-FF8F-B949-928D-C242A661F213}"/>
                  </a:ext>
                </a:extLst>
              </p:cNvPr>
              <p:cNvSpPr txBox="1"/>
              <p:nvPr/>
            </p:nvSpPr>
            <p:spPr>
              <a:xfrm>
                <a:off x="6563822" y="1745975"/>
                <a:ext cx="1448089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𝜇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 (2)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CAE1FF-FF8F-B949-928D-C242A661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22" y="1745975"/>
                <a:ext cx="1448089" cy="276999"/>
              </a:xfrm>
              <a:prstGeom prst="rect">
                <a:avLst/>
              </a:prstGeom>
              <a:blipFill>
                <a:blip r:embed="rId5"/>
                <a:stretch>
                  <a:fillRect l="-3478" t="-4348" r="-4348" b="-347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4B7D3D-0791-2C49-8A44-42AFEB9CF96F}"/>
                  </a:ext>
                </a:extLst>
              </p:cNvPr>
              <p:cNvSpPr txBox="1"/>
              <p:nvPr/>
            </p:nvSpPr>
            <p:spPr>
              <a:xfrm>
                <a:off x="6563822" y="2268803"/>
                <a:ext cx="130862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 (3)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4B7D3D-0791-2C49-8A44-42AFEB9CF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22" y="2268803"/>
                <a:ext cx="1308628" cy="276999"/>
              </a:xfrm>
              <a:prstGeom prst="rect">
                <a:avLst/>
              </a:prstGeom>
              <a:blipFill>
                <a:blip r:embed="rId6"/>
                <a:stretch>
                  <a:fillRect l="-3846" t="-4545" r="-4808" b="-36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A904F9-E713-E941-93DB-A528445C1AE3}"/>
                  </a:ext>
                </a:extLst>
              </p:cNvPr>
              <p:cNvSpPr txBox="1"/>
              <p:nvPr/>
            </p:nvSpPr>
            <p:spPr>
              <a:xfrm>
                <a:off x="6587318" y="2695963"/>
                <a:ext cx="1321452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≤0 (4)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A904F9-E713-E941-93DB-A528445C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18" y="2695963"/>
                <a:ext cx="1321452" cy="276999"/>
              </a:xfrm>
              <a:prstGeom prst="rect">
                <a:avLst/>
              </a:prstGeom>
              <a:blipFill>
                <a:blip r:embed="rId7"/>
                <a:stretch>
                  <a:fillRect l="-3810" t="-4348" r="-4762" b="-347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8D94CE-683B-174D-9B14-310B98340FA4}"/>
                  </a:ext>
                </a:extLst>
              </p:cNvPr>
              <p:cNvSpPr txBox="1"/>
              <p:nvPr/>
            </p:nvSpPr>
            <p:spPr>
              <a:xfrm>
                <a:off x="6587318" y="3310515"/>
                <a:ext cx="98725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𝜇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≥0 (5)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8D94CE-683B-174D-9B14-310B98340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18" y="3310515"/>
                <a:ext cx="987258" cy="276999"/>
              </a:xfrm>
              <a:prstGeom prst="rect">
                <a:avLst/>
              </a:prstGeom>
              <a:blipFill>
                <a:blip r:embed="rId8"/>
                <a:stretch>
                  <a:fillRect l="-3846" t="-9091" r="-7692" b="-36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EFB8150-BB64-064A-9639-CF2163544131}"/>
              </a:ext>
            </a:extLst>
          </p:cNvPr>
          <p:cNvSpPr/>
          <p:nvPr/>
        </p:nvSpPr>
        <p:spPr>
          <a:xfrm>
            <a:off x="6364719" y="973391"/>
            <a:ext cx="1991032" cy="3141407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5FE8FF-5B05-0B42-A5E8-938A4501B69A}"/>
              </a:ext>
            </a:extLst>
          </p:cNvPr>
          <p:cNvCxnSpPr/>
          <p:nvPr/>
        </p:nvCxnSpPr>
        <p:spPr>
          <a:xfrm>
            <a:off x="3872700" y="2477084"/>
            <a:ext cx="2045110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205304-2993-254F-A8A8-8A6C2B58CB5D}"/>
                  </a:ext>
                </a:extLst>
              </p:cNvPr>
              <p:cNvSpPr txBox="1"/>
              <p:nvPr/>
            </p:nvSpPr>
            <p:spPr>
              <a:xfrm>
                <a:off x="578802" y="4143981"/>
                <a:ext cx="5951118" cy="5185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𝐿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,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𝜆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,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𝑢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unc>
                        <m:func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𝑢</m:t>
                                  </m:r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𝜆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+</m:t>
                              </m:r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𝜆</m:t>
                              </m:r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+</m:t>
                              </m:r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𝑢𝑔</m:t>
                              </m:r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(</m:t>
                              </m:r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0" lang="en-C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205304-2993-254F-A8A8-8A6C2B58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2" y="4143981"/>
                <a:ext cx="5951118" cy="518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B41B6-598F-2B40-BD4F-DF0D41131B7C}"/>
                  </a:ext>
                </a:extLst>
              </p:cNvPr>
              <p:cNvSpPr txBox="1"/>
              <p:nvPr/>
            </p:nvSpPr>
            <p:spPr>
              <a:xfrm>
                <a:off x="802609" y="4750988"/>
                <a:ext cx="5293391" cy="7788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𝐿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𝑢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𝜆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eqArrPr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 </m:t>
                              </m:r>
                              <m:r>
                                <a:rPr kumimoji="0" lang="zh-CN" alt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 </m:t>
                              </m:r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∈</m:t>
                              </m:r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𝑓𝑒𝑎𝑠𝑖𝑏𝑙𝑒</m:t>
                              </m:r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 </m:t>
                              </m:r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𝑟𝑒𝑔𝑖𝑜𝑛</m:t>
                              </m:r>
                            </m:e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∞                           </m:t>
                              </m:r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𝑜𝑡h𝑒𝑟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C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B41B6-598F-2B40-BD4F-DF0D4113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09" y="4750988"/>
                <a:ext cx="5293391" cy="778866"/>
              </a:xfrm>
              <a:prstGeom prst="rect">
                <a:avLst/>
              </a:prstGeom>
              <a:blipFill>
                <a:blip r:embed="rId10"/>
                <a:stretch>
                  <a:fillRect t="-193548" b="-2838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3532C6-DDDC-5342-87D0-40A71E60FC55}"/>
                  </a:ext>
                </a:extLst>
              </p:cNvPr>
              <p:cNvSpPr txBox="1"/>
              <p:nvPr/>
            </p:nvSpPr>
            <p:spPr>
              <a:xfrm>
                <a:off x="13054" y="5777060"/>
                <a:ext cx="7234990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min</m:t>
                          </m:r>
                        </m:fName>
                        <m:e>
                          <m:func>
                            <m:func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max</m:t>
                              </m:r>
                            </m:fName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≥</m:t>
                              </m:r>
                              <m:func>
                                <m:funcPr>
                                  <m:ctrlP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max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kumimoji="0" lang="en-US" sz="2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000" b="0" i="0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kumimoji="0" lang="en-US" sz="2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𝑓</m:t>
                                      </m:r>
                                      <m:r>
                                        <a:rPr kumimoji="0" lang="en-US" sz="2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(</m:t>
                                      </m:r>
                                      <m:r>
                                        <a:rPr kumimoji="0" lang="en-US" sz="2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𝑥</m:t>
                                      </m:r>
                                      <m:r>
                                        <a:rPr kumimoji="0" lang="en-US" sz="2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kumimoji="0" lang="en-C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3532C6-DDDC-5342-87D0-40A71E60F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4" y="5777060"/>
                <a:ext cx="7234990" cy="400108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B5A0534-A7F8-CB4F-88DE-F72B38800C14}"/>
                  </a:ext>
                </a:extLst>
              </p14:cNvPr>
              <p14:cNvContentPartPr/>
              <p14:nvPr/>
            </p14:nvContentPartPr>
            <p14:xfrm>
              <a:off x="829440" y="1054440"/>
              <a:ext cx="7851960" cy="5189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B5A0534-A7F8-CB4F-88DE-F72B38800C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080" y="1045080"/>
                <a:ext cx="7870680" cy="52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914637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EE6B-4523-C347-8CAA-76CF630C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93" y="0"/>
            <a:ext cx="10515600" cy="1325563"/>
          </a:xfrm>
        </p:spPr>
        <p:txBody>
          <a:bodyPr/>
          <a:lstStyle/>
          <a:p>
            <a:r>
              <a:rPr lang="en-US" dirty="0"/>
              <a:t>An example  (KKT)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7094C2-CF22-3C42-8930-F6609F66CE6E}"/>
                  </a:ext>
                </a:extLst>
              </p:cNvPr>
              <p:cNvSpPr txBox="1"/>
              <p:nvPr/>
            </p:nvSpPr>
            <p:spPr>
              <a:xfrm>
                <a:off x="744794" y="1629698"/>
                <a:ext cx="5107296" cy="3743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min</m:t>
                          </m:r>
                        </m:fName>
                        <m:e>
                          <m:sSubSup>
                            <m:sSub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  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𝑠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.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𝑡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 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=1 , 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≤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𝛼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7094C2-CF22-3C42-8930-F6609F66C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94" y="1629698"/>
                <a:ext cx="5107296" cy="374333"/>
              </a:xfrm>
              <a:prstGeom prst="rect">
                <a:avLst/>
              </a:prstGeom>
              <a:blipFill>
                <a:blip r:embed="rId2"/>
                <a:stretch>
                  <a:fillRect l="-744" t="-3226" b="-322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14F13E-EBB1-5940-9533-072D70DA9C97}"/>
              </a:ext>
            </a:extLst>
          </p:cNvPr>
          <p:cNvCxnSpPr/>
          <p:nvPr/>
        </p:nvCxnSpPr>
        <p:spPr>
          <a:xfrm>
            <a:off x="2713703" y="2330245"/>
            <a:ext cx="0" cy="54569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7F97F6-6A67-CD4F-A185-8B734AA9E7DC}"/>
              </a:ext>
            </a:extLst>
          </p:cNvPr>
          <p:cNvSpPr txBox="1"/>
          <p:nvPr/>
        </p:nvSpPr>
        <p:spPr>
          <a:xfrm>
            <a:off x="3008671" y="2418735"/>
            <a:ext cx="116512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KKT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B1766D-E3E1-D54F-8248-CEBF1735C824}"/>
                  </a:ext>
                </a:extLst>
              </p:cNvPr>
              <p:cNvSpPr txBox="1"/>
              <p:nvPr/>
            </p:nvSpPr>
            <p:spPr>
              <a:xfrm>
                <a:off x="1917290" y="3358727"/>
                <a:ext cx="1277144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∇</m:t>
                        </m:r>
                      </m:e>
                      <m:sub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𝑥</m:t>
                        </m:r>
                      </m:sub>
                    </m:sSub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𝐿</m:t>
                    </m:r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=0</m:t>
                    </m:r>
                  </m:oMath>
                </a14:m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Cambria Math" panose="02040503050406030204" pitchFamily="18" charset="0"/>
                    <a:sym typeface="Calibri"/>
                  </a:rPr>
                  <a:t>   (1)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B1766D-E3E1-D54F-8248-CEBF1735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90" y="3358727"/>
                <a:ext cx="1277144" cy="276999"/>
              </a:xfrm>
              <a:prstGeom prst="rect">
                <a:avLst/>
              </a:prstGeom>
              <a:blipFill>
                <a:blip r:embed="rId3"/>
                <a:stretch>
                  <a:fillRect l="-5882" t="-27273" r="-8824" b="-5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16794B-B5DC-D845-AF28-5848DEF5533B}"/>
                  </a:ext>
                </a:extLst>
              </p:cNvPr>
              <p:cNvSpPr txBox="1"/>
              <p:nvPr/>
            </p:nvSpPr>
            <p:spPr>
              <a:xfrm>
                <a:off x="1917290" y="3807914"/>
                <a:ext cx="1448089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𝜇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 (2)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16794B-B5DC-D845-AF28-5848DEF55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90" y="3807914"/>
                <a:ext cx="1448089" cy="276999"/>
              </a:xfrm>
              <a:prstGeom prst="rect">
                <a:avLst/>
              </a:prstGeom>
              <a:blipFill>
                <a:blip r:embed="rId4"/>
                <a:stretch>
                  <a:fillRect l="-3478" t="-9091" r="-5217" b="-36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0CF019-608E-2242-B28B-EDDFE97D0275}"/>
                  </a:ext>
                </a:extLst>
              </p:cNvPr>
              <p:cNvSpPr txBox="1"/>
              <p:nvPr/>
            </p:nvSpPr>
            <p:spPr>
              <a:xfrm>
                <a:off x="1917290" y="4330742"/>
                <a:ext cx="130862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h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 (3)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0CF019-608E-2242-B28B-EDDFE97D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90" y="4330742"/>
                <a:ext cx="1308628" cy="276999"/>
              </a:xfrm>
              <a:prstGeom prst="rect">
                <a:avLst/>
              </a:prstGeom>
              <a:blipFill>
                <a:blip r:embed="rId5"/>
                <a:stretch>
                  <a:fillRect l="-3846" t="-4348" r="-5769" b="-347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E48CD8-ABA6-9C46-97BF-65B7C45090A0}"/>
                  </a:ext>
                </a:extLst>
              </p:cNvPr>
              <p:cNvSpPr txBox="1"/>
              <p:nvPr/>
            </p:nvSpPr>
            <p:spPr>
              <a:xfrm>
                <a:off x="1940786" y="4757902"/>
                <a:ext cx="1321452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≤0 (4)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E48CD8-ABA6-9C46-97BF-65B7C4509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86" y="4757902"/>
                <a:ext cx="1321452" cy="276999"/>
              </a:xfrm>
              <a:prstGeom prst="rect">
                <a:avLst/>
              </a:prstGeom>
              <a:blipFill>
                <a:blip r:embed="rId6"/>
                <a:stretch>
                  <a:fillRect l="-3810" t="-9091" r="-5714" b="-36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6494E4-8CDC-7740-9E98-37D2B8F5683D}"/>
                  </a:ext>
                </a:extLst>
              </p:cNvPr>
              <p:cNvSpPr txBox="1"/>
              <p:nvPr/>
            </p:nvSpPr>
            <p:spPr>
              <a:xfrm>
                <a:off x="1940786" y="5372454"/>
                <a:ext cx="987258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𝜇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≥0 (5)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6494E4-8CDC-7740-9E98-37D2B8F56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786" y="5372454"/>
                <a:ext cx="987258" cy="276999"/>
              </a:xfrm>
              <a:prstGeom prst="rect">
                <a:avLst/>
              </a:prstGeom>
              <a:blipFill>
                <a:blip r:embed="rId7"/>
                <a:stretch>
                  <a:fillRect l="-5063" t="-4348" r="-6329" b="-347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3E227DF-C7D6-D14D-95D6-15D55A7BD5C4}"/>
              </a:ext>
            </a:extLst>
          </p:cNvPr>
          <p:cNvSpPr/>
          <p:nvPr/>
        </p:nvSpPr>
        <p:spPr>
          <a:xfrm>
            <a:off x="1718187" y="3035330"/>
            <a:ext cx="1991032" cy="3141407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A1A0C-2438-674D-8340-1845697B99AD}"/>
                  </a:ext>
                </a:extLst>
              </p:cNvPr>
              <p:cNvSpPr txBox="1"/>
              <p:nvPr/>
            </p:nvSpPr>
            <p:spPr>
              <a:xfrm>
                <a:off x="6593304" y="1629698"/>
                <a:ext cx="4973051" cy="4042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𝐿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Sup>
                        <m:sSub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Sup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𝜆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𝑢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−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𝛼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A1A0C-2438-674D-8340-1845697B9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4" y="1629698"/>
                <a:ext cx="4973051" cy="404211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31327C-D7DD-504F-B758-F07BEFF7E74D}"/>
                  </a:ext>
                </a:extLst>
              </p:cNvPr>
              <p:cNvSpPr txBox="1"/>
              <p:nvPr/>
            </p:nvSpPr>
            <p:spPr>
              <a:xfrm>
                <a:off x="6593304" y="2405262"/>
                <a:ext cx="4700332" cy="9413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            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           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=1 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−</m:t>
                    </m:r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𝛼</m:t>
                    </m:r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≤0          </m:t>
                    </m:r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𝑢</m:t>
                    </m:r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≥0           </m:t>
                    </m:r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𝑢</m:t>
                    </m:r>
                    <m:d>
                      <m:d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−</m:t>
                        </m:r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𝛼</m:t>
                        </m:r>
                      </m:e>
                    </m:d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=0</m:t>
                    </m:r>
                  </m:oMath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31327C-D7DD-504F-B758-F07BEFF7E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4" y="2405262"/>
                <a:ext cx="4700332" cy="941346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9DF759-5C27-184E-92BA-E9A92E8AA432}"/>
                  </a:ext>
                </a:extLst>
              </p14:cNvPr>
              <p14:cNvContentPartPr/>
              <p14:nvPr/>
            </p14:nvContentPartPr>
            <p14:xfrm>
              <a:off x="691200" y="1503000"/>
              <a:ext cx="11327400" cy="5191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9DF759-5C27-184E-92BA-E9A92E8AA4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840" y="1493640"/>
                <a:ext cx="11346120" cy="52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1777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9230-51B1-044D-8F4B-169CB7E9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18255"/>
            <a:ext cx="10515600" cy="1325563"/>
          </a:xfrm>
        </p:spPr>
        <p:txBody>
          <a:bodyPr/>
          <a:lstStyle/>
          <a:p>
            <a:r>
              <a:rPr lang="en-US" dirty="0"/>
              <a:t>SVM (Derivation)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DE4367-0AD9-4949-8294-0C5B85E47C88}"/>
              </a:ext>
            </a:extLst>
          </p:cNvPr>
          <p:cNvCxnSpPr/>
          <p:nvPr/>
        </p:nvCxnSpPr>
        <p:spPr>
          <a:xfrm>
            <a:off x="1427747" y="3080084"/>
            <a:ext cx="2438400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EE26B9-7B8A-1045-84CC-F6A9B82152DD}"/>
              </a:ext>
            </a:extLst>
          </p:cNvPr>
          <p:cNvCxnSpPr>
            <a:cxnSpLocks/>
          </p:cNvCxnSpPr>
          <p:nvPr/>
        </p:nvCxnSpPr>
        <p:spPr>
          <a:xfrm flipV="1">
            <a:off x="1451810" y="1191418"/>
            <a:ext cx="0" cy="1888666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D5F4AE-6C7C-FE45-9510-4D4A706E6209}"/>
              </a:ext>
            </a:extLst>
          </p:cNvPr>
          <p:cNvSpPr txBox="1"/>
          <p:nvPr/>
        </p:nvSpPr>
        <p:spPr>
          <a:xfrm>
            <a:off x="3112168" y="1343818"/>
            <a:ext cx="27271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897B2-9ED4-A249-84A9-7F9C2D4B3297}"/>
              </a:ext>
            </a:extLst>
          </p:cNvPr>
          <p:cNvSpPr txBox="1"/>
          <p:nvPr/>
        </p:nvSpPr>
        <p:spPr>
          <a:xfrm>
            <a:off x="2839452" y="1657956"/>
            <a:ext cx="27271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A0434-E3A5-E94F-888B-56A215C4FFCC}"/>
              </a:ext>
            </a:extLst>
          </p:cNvPr>
          <p:cNvSpPr txBox="1"/>
          <p:nvPr/>
        </p:nvSpPr>
        <p:spPr>
          <a:xfrm>
            <a:off x="1736557" y="2135751"/>
            <a:ext cx="27271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2000" b="1" dirty="0"/>
              <a:t>-</a:t>
            </a:r>
            <a:endParaRPr kumimoji="0" lang="en-CN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92121-1E82-E04C-B0A5-9FB46120CB1F}"/>
              </a:ext>
            </a:extLst>
          </p:cNvPr>
          <p:cNvSpPr txBox="1"/>
          <p:nvPr/>
        </p:nvSpPr>
        <p:spPr>
          <a:xfrm>
            <a:off x="2249905" y="2376996"/>
            <a:ext cx="27271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sz="2000" b="1" dirty="0"/>
              <a:t>-</a:t>
            </a:r>
            <a:endParaRPr kumimoji="0" lang="en-CN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6052F1-1A3C-F442-8C29-087E2633A72A}"/>
              </a:ext>
            </a:extLst>
          </p:cNvPr>
          <p:cNvCxnSpPr/>
          <p:nvPr/>
        </p:nvCxnSpPr>
        <p:spPr>
          <a:xfrm>
            <a:off x="1752599" y="1432231"/>
            <a:ext cx="1511969" cy="1345566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dash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302709-F60B-DC49-861B-F7B9BE06CC94}"/>
              </a:ext>
            </a:extLst>
          </p:cNvPr>
          <p:cNvCxnSpPr/>
          <p:nvPr/>
        </p:nvCxnSpPr>
        <p:spPr>
          <a:xfrm>
            <a:off x="2071436" y="1121311"/>
            <a:ext cx="1536032" cy="1345566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77EE7E-71C5-4A47-BEB7-61AA07FA3CEB}"/>
              </a:ext>
            </a:extLst>
          </p:cNvPr>
          <p:cNvCxnSpPr>
            <a:cxnSpLocks/>
          </p:cNvCxnSpPr>
          <p:nvPr/>
        </p:nvCxnSpPr>
        <p:spPr>
          <a:xfrm>
            <a:off x="1437320" y="1820158"/>
            <a:ext cx="1474967" cy="125936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00BB7CEA-0E5D-C248-A743-77BC2BEC5CB2}"/>
              </a:ext>
            </a:extLst>
          </p:cNvPr>
          <p:cNvSpPr txBox="1">
            <a:spLocks/>
          </p:cNvSpPr>
          <p:nvPr/>
        </p:nvSpPr>
        <p:spPr>
          <a:xfrm>
            <a:off x="706759" y="32831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/>
              <a:t>SVM (Derivation)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105A60-9986-8F43-A351-8756C3F24CF9}"/>
                  </a:ext>
                </a:extLst>
              </p14:cNvPr>
              <p14:cNvContentPartPr/>
              <p14:nvPr/>
            </p14:nvContentPartPr>
            <p14:xfrm>
              <a:off x="1448640" y="56160"/>
              <a:ext cx="10708200" cy="673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105A60-9986-8F43-A351-8756C3F24C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9280" y="46800"/>
                <a:ext cx="10726920" cy="67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231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Machine Learning Algorithms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dirty="0"/>
              <a:t>Bayesian Learning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K-means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Support vector machine (SVM)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Ensemble Learning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Random Forest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XGBoost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1F0A0B-DD6E-EC4D-944E-C49C89CA8E1A}"/>
                  </a:ext>
                </a:extLst>
              </p14:cNvPr>
              <p14:cNvContentPartPr/>
              <p14:nvPr/>
            </p14:nvContentPartPr>
            <p14:xfrm>
              <a:off x="2922840" y="1315440"/>
              <a:ext cx="6282720" cy="346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1F0A0B-DD6E-EC4D-944E-C49C89CA8E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480" y="1306080"/>
                <a:ext cx="6301440" cy="34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23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9792F1-87DD-5548-94CD-264ABE7D1AA5}"/>
                  </a:ext>
                </a:extLst>
              </p:cNvPr>
              <p:cNvSpPr txBox="1"/>
              <p:nvPr/>
            </p:nvSpPr>
            <p:spPr>
              <a:xfrm>
                <a:off x="288758" y="1117883"/>
                <a:ext cx="4379494" cy="1410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𝑤</m:t>
                              </m:r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,</m:t>
                              </m:r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𝐽</m:t>
                          </m:r>
                          <m:d>
                            <m:d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𝑊</m:t>
                              </m:r>
                            </m:e>
                          </m:d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=</m:t>
                          </m:r>
                          <m:func>
                            <m:func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000" b="0" i="0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𝑊</m:t>
                                  </m:r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0" lang="en-US" sz="2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0" lang="en-US" sz="2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kumimoji="0" lang="en-US" sz="2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sym typeface="Calibri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2000" b="0" i="1" u="none" strike="noStrike" cap="none" spc="0" normalizeH="0" baseline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FillTx/>
                                                  <a:latin typeface="Cambria Math" panose="02040503050406030204" pitchFamily="18" charset="0"/>
                                                  <a:sym typeface="Calibri"/>
                                                </a:rPr>
                                                <m:t>𝑊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kumimoji="0" lang="en-US" sz="20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9792F1-87DD-5548-94CD-264ABE7D1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8" y="1117883"/>
                <a:ext cx="4379494" cy="1410769"/>
              </a:xfrm>
              <a:prstGeom prst="rect">
                <a:avLst/>
              </a:prstGeom>
              <a:blipFill>
                <a:blip r:embed="rId2"/>
                <a:stretch>
                  <a:fillRect b="-44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DBB4EC6-D627-C843-9028-2A2EE38FE53F}"/>
              </a:ext>
            </a:extLst>
          </p:cNvPr>
          <p:cNvSpPr txBox="1">
            <a:spLocks/>
          </p:cNvSpPr>
          <p:nvPr/>
        </p:nvSpPr>
        <p:spPr>
          <a:xfrm>
            <a:off x="706759" y="32831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/>
              <a:t>SVM (Derivation)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02128C-47E3-3A44-B0D4-D604099235BF}"/>
                  </a:ext>
                </a:extLst>
              </p:cNvPr>
              <p:cNvSpPr txBox="1"/>
              <p:nvPr/>
            </p:nvSpPr>
            <p:spPr>
              <a:xfrm>
                <a:off x="850232" y="2871537"/>
                <a:ext cx="4812631" cy="8533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𝐿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𝑤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,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𝑏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,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𝛼</m:t>
                          </m:r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[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+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𝑏</m:t>
                              </m:r>
                            </m:e>
                          </m:d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−1]</m:t>
                          </m:r>
                        </m:e>
                      </m:nary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02128C-47E3-3A44-B0D4-D60409923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2" y="2871537"/>
                <a:ext cx="4812631" cy="853309"/>
              </a:xfrm>
              <a:prstGeom prst="rect">
                <a:avLst/>
              </a:prstGeom>
              <a:blipFill>
                <a:blip r:embed="rId3"/>
                <a:stretch>
                  <a:fillRect t="-98529" b="-1514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F996FB-6CCF-1A4E-ACBD-A6E568CD3F5E}"/>
                  </a:ext>
                </a:extLst>
              </p:cNvPr>
              <p:cNvSpPr txBox="1"/>
              <p:nvPr/>
            </p:nvSpPr>
            <p:spPr>
              <a:xfrm>
                <a:off x="-737936" y="3834075"/>
                <a:ext cx="5213684" cy="4741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𝛼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(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𝑏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F996FB-6CCF-1A4E-ACBD-A6E568CD3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7936" y="3834075"/>
                <a:ext cx="5213684" cy="4741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939AF8-BD8F-5E46-9242-423F420F71FF}"/>
                  </a:ext>
                </a:extLst>
              </p:cNvPr>
              <p:cNvSpPr txBox="1"/>
              <p:nvPr/>
            </p:nvSpPr>
            <p:spPr>
              <a:xfrm>
                <a:off x="5964559" y="1026695"/>
                <a:ext cx="2617967" cy="87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  <m:d>
                            <m:d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𝑏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</m:e>
                          </m:d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=  </m:t>
                          </m:r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𝑗</m:t>
                                      </m:r>
                                      <m: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939AF8-BD8F-5E46-9242-423F420F7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559" y="1026695"/>
                <a:ext cx="2617967" cy="879854"/>
              </a:xfrm>
              <a:prstGeom prst="rect">
                <a:avLst/>
              </a:prstGeom>
              <a:blipFill>
                <a:blip r:embed="rId5"/>
                <a:stretch>
                  <a:fillRect l="-966" t="-95714" r="-82126" b="-14428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74CD80-F3F8-D440-A81E-D56F71146A33}"/>
                  </a:ext>
                </a:extLst>
              </p:cNvPr>
              <p:cNvSpPr txBox="1"/>
              <p:nvPr/>
            </p:nvSpPr>
            <p:spPr>
              <a:xfrm>
                <a:off x="-465220" y="4417471"/>
                <a:ext cx="3465095" cy="6190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𝑤</m:t>
                          </m:r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74CD80-F3F8-D440-A81E-D56F71146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5220" y="4417471"/>
                <a:ext cx="3465095" cy="619078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5CAA12-4B94-2747-91BA-69D8AEF62C41}"/>
                  </a:ext>
                </a:extLst>
              </p:cNvPr>
              <p:cNvSpPr txBox="1"/>
              <p:nvPr/>
            </p:nvSpPr>
            <p:spPr>
              <a:xfrm>
                <a:off x="-818147" y="5304158"/>
                <a:ext cx="4074694" cy="6190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5CAA12-4B94-2747-91BA-69D8AEF62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8147" y="5304158"/>
                <a:ext cx="4074694" cy="619014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157C46-AF05-A247-9DBC-D6ADE6723DE2}"/>
                  </a:ext>
                </a:extLst>
              </p:cNvPr>
              <p:cNvSpPr txBox="1"/>
              <p:nvPr/>
            </p:nvSpPr>
            <p:spPr>
              <a:xfrm>
                <a:off x="5325979" y="2352258"/>
                <a:ext cx="5126359" cy="87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157C46-AF05-A247-9DBC-D6ADE6723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979" y="2352258"/>
                <a:ext cx="5126359" cy="879854"/>
              </a:xfrm>
              <a:prstGeom prst="rect">
                <a:avLst/>
              </a:prstGeom>
              <a:blipFill>
                <a:blip r:embed="rId8"/>
                <a:stretch>
                  <a:fillRect t="-95714" b="-145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0B472F-25C0-E14B-8808-EBCB3A9B5632}"/>
                  </a:ext>
                </a:extLst>
              </p:cNvPr>
              <p:cNvSpPr txBox="1"/>
              <p:nvPr/>
            </p:nvSpPr>
            <p:spPr>
              <a:xfrm>
                <a:off x="5719011" y="3358349"/>
                <a:ext cx="3994485" cy="8485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𝑠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.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𝑡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=0       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0B472F-25C0-E14B-8808-EBCB3A9B5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11" y="3358349"/>
                <a:ext cx="3994485" cy="848564"/>
              </a:xfrm>
              <a:prstGeom prst="rect">
                <a:avLst/>
              </a:prstGeom>
              <a:blipFill>
                <a:blip r:embed="rId9"/>
                <a:stretch>
                  <a:fillRect t="-101493" b="-1552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0ECABD-B3BA-A24C-9E62-E8DAD4BAF3F5}"/>
              </a:ext>
            </a:extLst>
          </p:cNvPr>
          <p:cNvCxnSpPr/>
          <p:nvPr/>
        </p:nvCxnSpPr>
        <p:spPr>
          <a:xfrm>
            <a:off x="9713496" y="3112168"/>
            <a:ext cx="505325" cy="31683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FCCDFA-0802-AE44-9B81-716C563BD775}"/>
              </a:ext>
            </a:extLst>
          </p:cNvPr>
          <p:cNvSpPr txBox="1"/>
          <p:nvPr/>
        </p:nvSpPr>
        <p:spPr>
          <a:xfrm>
            <a:off x="10218821" y="3540181"/>
            <a:ext cx="15569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735010-437C-ED4C-BBE8-64CBB73934DA}"/>
                  </a:ext>
                </a:extLst>
              </p:cNvPr>
              <p:cNvSpPr txBox="1"/>
              <p:nvPr/>
            </p:nvSpPr>
            <p:spPr>
              <a:xfrm>
                <a:off x="5662863" y="4235375"/>
                <a:ext cx="2855495" cy="8533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𝑊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735010-437C-ED4C-BBE8-64CBB7393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63" y="4235375"/>
                <a:ext cx="2855495" cy="853309"/>
              </a:xfrm>
              <a:prstGeom prst="rect">
                <a:avLst/>
              </a:prstGeom>
              <a:blipFill>
                <a:blip r:embed="rId10"/>
                <a:stretch>
                  <a:fillRect t="-97101" b="-1492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116CE-287A-6E4D-861C-8DECBDB571C1}"/>
                  </a:ext>
                </a:extLst>
              </p:cNvPr>
              <p:cNvSpPr txBox="1"/>
              <p:nvPr/>
            </p:nvSpPr>
            <p:spPr>
              <a:xfrm>
                <a:off x="5643263" y="5065125"/>
                <a:ext cx="3641557" cy="8485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𝑏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𝑗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− 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5116CE-287A-6E4D-861C-8DECBDB57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263" y="5065125"/>
                <a:ext cx="3641557" cy="848564"/>
              </a:xfrm>
              <a:prstGeom prst="rect">
                <a:avLst/>
              </a:prstGeom>
              <a:blipFill>
                <a:blip r:embed="rId11"/>
                <a:stretch>
                  <a:fillRect t="-98529" b="-1514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7D422B-D8D6-C649-A0A2-696ED4C85E53}"/>
                  </a:ext>
                </a:extLst>
              </p14:cNvPr>
              <p14:cNvContentPartPr/>
              <p14:nvPr/>
            </p14:nvContentPartPr>
            <p14:xfrm>
              <a:off x="5949360" y="2379960"/>
              <a:ext cx="24480" cy="114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7D422B-D8D6-C649-A0A2-696ED4C85E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33520" y="2316600"/>
                <a:ext cx="55800" cy="12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16868C-DB8E-224F-A7B5-4E57DAE4EA22}"/>
                  </a:ext>
                </a:extLst>
              </p14:cNvPr>
              <p14:cNvContentPartPr/>
              <p14:nvPr/>
            </p14:nvContentPartPr>
            <p14:xfrm>
              <a:off x="5942520" y="2185200"/>
              <a:ext cx="4345920" cy="98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16868C-DB8E-224F-A7B5-4E57DAE4EA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26680" y="2121840"/>
                <a:ext cx="43772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5C45B4-5F62-5A49-A227-820DC13316E2}"/>
                  </a:ext>
                </a:extLst>
              </p14:cNvPr>
              <p14:cNvContentPartPr/>
              <p14:nvPr/>
            </p14:nvContentPartPr>
            <p14:xfrm>
              <a:off x="5993640" y="2968560"/>
              <a:ext cx="4284720" cy="1382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5C45B4-5F62-5A49-A227-820DC13316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7800" y="2905200"/>
                <a:ext cx="4316040" cy="15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255D04E-8BD0-424D-B5EF-E46B08BE81E6}"/>
                  </a:ext>
                </a:extLst>
              </p14:cNvPr>
              <p14:cNvContentPartPr/>
              <p14:nvPr/>
            </p14:nvContentPartPr>
            <p14:xfrm>
              <a:off x="752400" y="-360"/>
              <a:ext cx="11271240" cy="5958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255D04E-8BD0-424D-B5EF-E46B08BE81E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3040" y="-9720"/>
                <a:ext cx="11289960" cy="59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84399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848D33-D3AA-1744-9656-F9DFB2515BAC}"/>
                  </a:ext>
                </a:extLst>
              </p:cNvPr>
              <p:cNvSpPr txBox="1"/>
              <p:nvPr/>
            </p:nvSpPr>
            <p:spPr>
              <a:xfrm>
                <a:off x="417094" y="529389"/>
                <a:ext cx="4443663" cy="8533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en-CN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𝐼</m:t>
                              </m:r>
                            </m:sub>
                          </m:s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𝑏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848D33-D3AA-1744-9656-F9DFB2515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94" y="529389"/>
                <a:ext cx="4443663" cy="853309"/>
              </a:xfrm>
              <a:prstGeom prst="rect">
                <a:avLst/>
              </a:prstGeom>
              <a:blipFill>
                <a:blip r:embed="rId2"/>
                <a:stretch>
                  <a:fillRect t="-97059" b="-1514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AF0711-1C98-2847-8C6A-2AC0A102FA3F}"/>
                  </a:ext>
                </a:extLst>
              </p:cNvPr>
              <p:cNvSpPr txBox="1"/>
              <p:nvPr/>
            </p:nvSpPr>
            <p:spPr>
              <a:xfrm>
                <a:off x="1347536" y="1748589"/>
                <a:ext cx="3513221" cy="8485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𝑓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𝑠𝑖𝑔𝑛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𝑖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𝑏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AF0711-1C98-2847-8C6A-2AC0A102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536" y="1748589"/>
                <a:ext cx="3513221" cy="848564"/>
              </a:xfrm>
              <a:prstGeom prst="rect">
                <a:avLst/>
              </a:prstGeom>
              <a:blipFill>
                <a:blip r:embed="rId3"/>
                <a:stretch>
                  <a:fillRect t="-98529" b="-1514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able, sitting, small, air&#10;&#10;Description automatically generated">
            <a:extLst>
              <a:ext uri="{FF2B5EF4-FFF2-40B4-BE49-F238E27FC236}">
                <a16:creationId xmlns:a16="http://schemas.microsoft.com/office/drawing/2014/main" id="{BA986E14-1436-F94E-879A-51867CFD6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6" y="2950077"/>
            <a:ext cx="6219781" cy="3378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B23AC-E747-4D4F-BE59-5AD3389B2021}"/>
                  </a:ext>
                </a:extLst>
              </p:cNvPr>
              <p:cNvSpPr txBox="1"/>
              <p:nvPr/>
            </p:nvSpPr>
            <p:spPr>
              <a:xfrm>
                <a:off x="4812631" y="3472593"/>
                <a:ext cx="1860885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Support vectors 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CN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B23AC-E747-4D4F-BE59-5AD3389B2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31" y="3472593"/>
                <a:ext cx="1860885" cy="646329"/>
              </a:xfrm>
              <a:prstGeom prst="rect">
                <a:avLst/>
              </a:prstGeom>
              <a:blipFill>
                <a:blip r:embed="rId5"/>
                <a:stretch>
                  <a:fillRect l="-4762" t="-19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9BD956-0993-DE43-9DD9-7BFF35F92FF8}"/>
                  </a:ext>
                </a:extLst>
              </p:cNvPr>
              <p:cNvSpPr txBox="1"/>
              <p:nvPr/>
            </p:nvSpPr>
            <p:spPr>
              <a:xfrm>
                <a:off x="5518483" y="4730191"/>
                <a:ext cx="1155033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𝛼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</m:t>
                      </m:r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9BD956-0993-DE43-9DD9-7BFF35F92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83" y="4730191"/>
                <a:ext cx="1155033" cy="369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08846F-4BCC-E544-BD5C-30D010ED6ACE}"/>
                  </a:ext>
                </a:extLst>
              </p14:cNvPr>
              <p14:cNvContentPartPr/>
              <p14:nvPr/>
            </p14:nvContentPartPr>
            <p14:xfrm>
              <a:off x="1100520" y="2646000"/>
              <a:ext cx="353520" cy="837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08846F-4BCC-E544-BD5C-30D010ED6A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4680" y="2582640"/>
                <a:ext cx="384840" cy="9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0113E5-63A2-1E4D-ACC8-9BB10427C176}"/>
                  </a:ext>
                </a:extLst>
              </p14:cNvPr>
              <p14:cNvContentPartPr/>
              <p14:nvPr/>
            </p14:nvContentPartPr>
            <p14:xfrm>
              <a:off x="1218240" y="2777400"/>
              <a:ext cx="390600" cy="87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0113E5-63A2-1E4D-ACC8-9BB10427C17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2400" y="2714040"/>
                <a:ext cx="421920" cy="10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E8A34C-5D4C-1841-AF21-087EFE71E021}"/>
                  </a:ext>
                </a:extLst>
              </p14:cNvPr>
              <p14:cNvContentPartPr/>
              <p14:nvPr/>
            </p14:nvContentPartPr>
            <p14:xfrm>
              <a:off x="1479240" y="429840"/>
              <a:ext cx="10655280" cy="6147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E8A34C-5D4C-1841-AF21-087EFE71E0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69880" y="420480"/>
                <a:ext cx="10674000" cy="61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68856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73C3-85D5-EE44-8A00-0ED4AD4D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84" y="18255"/>
            <a:ext cx="10515600" cy="1325563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3930B-1563-3748-AEBD-4A59C5A19B4F}"/>
              </a:ext>
            </a:extLst>
          </p:cNvPr>
          <p:cNvCxnSpPr>
            <a:cxnSpLocks/>
          </p:cNvCxnSpPr>
          <p:nvPr/>
        </p:nvCxnSpPr>
        <p:spPr>
          <a:xfrm flipV="1">
            <a:off x="781665" y="2182761"/>
            <a:ext cx="0" cy="2330245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03A3EC-008F-3043-9272-09C18EB5BAA1}"/>
              </a:ext>
            </a:extLst>
          </p:cNvPr>
          <p:cNvCxnSpPr>
            <a:cxnSpLocks/>
          </p:cNvCxnSpPr>
          <p:nvPr/>
        </p:nvCxnSpPr>
        <p:spPr>
          <a:xfrm>
            <a:off x="781665" y="4527755"/>
            <a:ext cx="3436374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951B7BA-6E9B-CE43-8963-22B82C7A2DF4}"/>
              </a:ext>
            </a:extLst>
          </p:cNvPr>
          <p:cNvSpPr/>
          <p:nvPr/>
        </p:nvSpPr>
        <p:spPr>
          <a:xfrm>
            <a:off x="1229032" y="3996813"/>
            <a:ext cx="132736" cy="132736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7359366-6408-454A-8233-0798615F6F8C}"/>
              </a:ext>
            </a:extLst>
          </p:cNvPr>
          <p:cNvSpPr/>
          <p:nvPr/>
        </p:nvSpPr>
        <p:spPr>
          <a:xfrm>
            <a:off x="2462981" y="3296258"/>
            <a:ext cx="147463" cy="132734"/>
          </a:xfrm>
          <a:prstGeom prst="diamond">
            <a:avLst/>
          </a:prstGeom>
          <a:solidFill>
            <a:srgbClr val="00206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B205E80A-D1DA-754C-B70F-31EE99F579C4}"/>
              </a:ext>
            </a:extLst>
          </p:cNvPr>
          <p:cNvSpPr/>
          <p:nvPr/>
        </p:nvSpPr>
        <p:spPr>
          <a:xfrm>
            <a:off x="3130550" y="3340502"/>
            <a:ext cx="147463" cy="132734"/>
          </a:xfrm>
          <a:prstGeom prst="diamond">
            <a:avLst/>
          </a:prstGeom>
          <a:solidFill>
            <a:srgbClr val="00206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1B1D4-9A3B-1348-9980-10319A496967}"/>
              </a:ext>
            </a:extLst>
          </p:cNvPr>
          <p:cNvSpPr txBox="1"/>
          <p:nvPr/>
        </p:nvSpPr>
        <p:spPr>
          <a:xfrm>
            <a:off x="1533826" y="3996813"/>
            <a:ext cx="6194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(1,1)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40531A-4788-F34D-9333-1762BDBBA619}"/>
              </a:ext>
            </a:extLst>
          </p:cNvPr>
          <p:cNvSpPr txBox="1"/>
          <p:nvPr/>
        </p:nvSpPr>
        <p:spPr>
          <a:xfrm>
            <a:off x="2153265" y="2869419"/>
            <a:ext cx="5751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(3,3)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3D8393-D5E3-2C48-A894-4A7DF04CBF8D}"/>
              </a:ext>
            </a:extLst>
          </p:cNvPr>
          <p:cNvSpPr txBox="1"/>
          <p:nvPr/>
        </p:nvSpPr>
        <p:spPr>
          <a:xfrm>
            <a:off x="3130550" y="2869419"/>
            <a:ext cx="5751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(4,3)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DDFCBC-516B-E34C-850F-4A55C597F714}"/>
                  </a:ext>
                </a:extLst>
              </p:cNvPr>
              <p:cNvSpPr txBox="1"/>
              <p:nvPr/>
            </p:nvSpPr>
            <p:spPr>
              <a:xfrm>
                <a:off x="3908323" y="4556632"/>
                <a:ext cx="265471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DDFCBC-516B-E34C-850F-4A55C597F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323" y="4556632"/>
                <a:ext cx="265471" cy="369330"/>
              </a:xfrm>
              <a:prstGeom prst="rect">
                <a:avLst/>
              </a:prstGeom>
              <a:blipFill>
                <a:blip r:embed="rId2"/>
                <a:stretch>
                  <a:fillRect l="-4545" r="-1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1BA3B4-A3FC-F34E-A5F0-00695D381290}"/>
                  </a:ext>
                </a:extLst>
              </p:cNvPr>
              <p:cNvSpPr txBox="1"/>
              <p:nvPr/>
            </p:nvSpPr>
            <p:spPr>
              <a:xfrm>
                <a:off x="267929" y="2398337"/>
                <a:ext cx="265471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1BA3B4-A3FC-F34E-A5F0-00695D381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29" y="2398337"/>
                <a:ext cx="265471" cy="369330"/>
              </a:xfrm>
              <a:prstGeom prst="rect">
                <a:avLst/>
              </a:prstGeom>
              <a:blipFill>
                <a:blip r:embed="rId3"/>
                <a:stretch>
                  <a:fillRect r="-181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EB47915-CEAB-E24B-84CF-49DC9249897E}"/>
              </a:ext>
            </a:extLst>
          </p:cNvPr>
          <p:cNvSpPr txBox="1"/>
          <p:nvPr/>
        </p:nvSpPr>
        <p:spPr>
          <a:xfrm>
            <a:off x="2153265" y="2398337"/>
            <a:ext cx="5751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20A53-2254-054C-B779-FEE74068EB6C}"/>
              </a:ext>
            </a:extLst>
          </p:cNvPr>
          <p:cNvSpPr txBox="1"/>
          <p:nvPr/>
        </p:nvSpPr>
        <p:spPr>
          <a:xfrm>
            <a:off x="3131844" y="2603948"/>
            <a:ext cx="5751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23893-5F5C-364F-B1BD-B0BE84F8A13B}"/>
              </a:ext>
            </a:extLst>
          </p:cNvPr>
          <p:cNvSpPr txBox="1"/>
          <p:nvPr/>
        </p:nvSpPr>
        <p:spPr>
          <a:xfrm>
            <a:off x="1380920" y="3565852"/>
            <a:ext cx="5751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3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06D11D-F0DB-4740-9B36-320D40EE7C98}"/>
                  </a:ext>
                </a:extLst>
              </p14:cNvPr>
              <p14:cNvContentPartPr/>
              <p14:nvPr/>
            </p14:nvContentPartPr>
            <p14:xfrm>
              <a:off x="384120" y="113040"/>
              <a:ext cx="11762280" cy="6591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06D11D-F0DB-4740-9B36-320D40EE7C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760" y="103680"/>
                <a:ext cx="11781000" cy="66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5737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73BC-53B0-2343-92E1-A8544804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Kernal</a:t>
            </a:r>
            <a:r>
              <a:rPr lang="en-US" dirty="0"/>
              <a:t> trick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7220FCB-6DCF-014F-A5BE-C2E06843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4" y="3531939"/>
            <a:ext cx="6386751" cy="244115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42C521-ECE9-D140-BAD3-79628DA43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995"/>
            <a:ext cx="6463748" cy="16363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8372EE-F10E-3B45-AF45-F2CC91C8DAEB}"/>
                  </a:ext>
                </a:extLst>
              </p14:cNvPr>
              <p14:cNvContentPartPr/>
              <p14:nvPr/>
            </p14:nvContentPartPr>
            <p14:xfrm>
              <a:off x="3214440" y="1586520"/>
              <a:ext cx="6864120" cy="362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8372EE-F10E-3B45-AF45-F2CC91C8DA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5080" y="1577160"/>
                <a:ext cx="6882840" cy="36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76056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ECC4-57FE-AD4D-A6A8-9868208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SVM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D7D7B-BBD5-7042-B7D7-74044A2AE6CD}"/>
              </a:ext>
            </a:extLst>
          </p:cNvPr>
          <p:cNvSpPr txBox="1"/>
          <p:nvPr/>
        </p:nvSpPr>
        <p:spPr>
          <a:xfrm>
            <a:off x="1032386" y="2168013"/>
            <a:ext cx="5781369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Advantages: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Convex function = &gt; global optimal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Kernal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tricks = &gt; non-lin</a:t>
            </a:r>
            <a:r>
              <a:rPr lang="en-US" sz="2400" dirty="0"/>
              <a:t>ear separable data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Avoid the </a:t>
            </a:r>
            <a:r>
              <a:rPr lang="en-US" sz="2400" dirty="0"/>
              <a:t>curses of dimensionality 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2400" dirty="0"/>
              <a:t>Explainable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B20A5-A2DE-BF40-B5E3-B979F2577F7B}"/>
              </a:ext>
            </a:extLst>
          </p:cNvPr>
          <p:cNvSpPr txBox="1"/>
          <p:nvPr/>
        </p:nvSpPr>
        <p:spPr>
          <a:xfrm>
            <a:off x="7152969" y="2035277"/>
            <a:ext cx="3878825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Disadvantages: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1.Computational complexity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2. Two-class classifier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ECB150-11E5-8C45-840D-4ED01BACCFEF}"/>
                  </a:ext>
                </a:extLst>
              </p14:cNvPr>
              <p14:cNvContentPartPr/>
              <p14:nvPr/>
            </p14:nvContentPartPr>
            <p14:xfrm>
              <a:off x="1371960" y="2179800"/>
              <a:ext cx="9546120" cy="2877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ECB150-11E5-8C45-840D-4ED01BACCF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600" y="2170440"/>
                <a:ext cx="9564840" cy="28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76630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Ensemble Learning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33EF09-F639-FB47-A719-DFE888729F8B}"/>
                  </a:ext>
                </a:extLst>
              </p14:cNvPr>
              <p14:cNvContentPartPr/>
              <p14:nvPr/>
            </p14:nvContentPartPr>
            <p14:xfrm>
              <a:off x="5492160" y="2338920"/>
              <a:ext cx="1188000" cy="680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33EF09-F639-FB47-A719-DFE888729F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2800" y="2329560"/>
                <a:ext cx="1206720" cy="69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C81D-C4DD-0F42-95E0-B5CFC4BB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10" y="356292"/>
            <a:ext cx="10515600" cy="1325563"/>
          </a:xfrm>
        </p:spPr>
        <p:txBody>
          <a:bodyPr/>
          <a:lstStyle/>
          <a:p>
            <a:r>
              <a:rPr lang="en-US" dirty="0"/>
              <a:t>Ensemble learning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3216BC5-FE88-1648-BC6B-66B1FF7D5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0" y="2300747"/>
            <a:ext cx="4365724" cy="35381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9D0FE3-F0AD-F649-913A-F46AF3DD56BD}"/>
              </a:ext>
            </a:extLst>
          </p:cNvPr>
          <p:cNvSpPr/>
          <p:nvPr/>
        </p:nvSpPr>
        <p:spPr>
          <a:xfrm>
            <a:off x="5218471" y="3465871"/>
            <a:ext cx="1755058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Training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4E1533-E00A-AD47-9E2C-E5327D7BE866}"/>
              </a:ext>
            </a:extLst>
          </p:cNvPr>
          <p:cNvSpPr/>
          <p:nvPr/>
        </p:nvSpPr>
        <p:spPr>
          <a:xfrm>
            <a:off x="7713406" y="2285689"/>
            <a:ext cx="1474839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1BEFF-A382-AF4F-B6C3-4B041EE83BC1}"/>
              </a:ext>
            </a:extLst>
          </p:cNvPr>
          <p:cNvSpPr/>
          <p:nvPr/>
        </p:nvSpPr>
        <p:spPr>
          <a:xfrm>
            <a:off x="7713406" y="3059670"/>
            <a:ext cx="1474839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earner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6318F-73C8-DA4B-92EB-C99BEF9B21C0}"/>
              </a:ext>
            </a:extLst>
          </p:cNvPr>
          <p:cNvSpPr/>
          <p:nvPr/>
        </p:nvSpPr>
        <p:spPr>
          <a:xfrm>
            <a:off x="7787148" y="4532360"/>
            <a:ext cx="1474839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3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575EDB-5EB2-4A45-9F44-E25F2C7F396B}"/>
              </a:ext>
            </a:extLst>
          </p:cNvPr>
          <p:cNvSpPr txBox="1"/>
          <p:nvPr/>
        </p:nvSpPr>
        <p:spPr>
          <a:xfrm rot="5400000">
            <a:off x="8074741" y="4192528"/>
            <a:ext cx="8996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26E790-AAD3-364A-9D5D-92275246DF1E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973529" y="2470354"/>
            <a:ext cx="739877" cy="118018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B872BA-F39B-D949-9DCB-DA386AF8A4E8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973529" y="3244335"/>
            <a:ext cx="739877" cy="40620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233844-CD07-254E-BDBD-E1B1719A89C9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973529" y="3650536"/>
            <a:ext cx="813619" cy="106648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351F789-4408-2743-B100-5B8874438B4C}"/>
              </a:ext>
            </a:extLst>
          </p:cNvPr>
          <p:cNvSpPr/>
          <p:nvPr/>
        </p:nvSpPr>
        <p:spPr>
          <a:xfrm>
            <a:off x="9969910" y="3675521"/>
            <a:ext cx="1755058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earner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14F648-10B9-8F44-A0B3-7442207B0A93}"/>
              </a:ext>
            </a:extLst>
          </p:cNvPr>
          <p:cNvCxnSpPr>
            <a:stCxn id="7" idx="3"/>
            <a:endCxn id="18" idx="1"/>
          </p:cNvCxnSpPr>
          <p:nvPr/>
        </p:nvCxnSpPr>
        <p:spPr>
          <a:xfrm>
            <a:off x="9188245" y="2470354"/>
            <a:ext cx="781665" cy="138983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8EB8D0-EC08-CF4B-ABA7-A88F20112023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9188245" y="3244335"/>
            <a:ext cx="781665" cy="61585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BF97E1-2470-104A-89BB-93F2C0AB3410}"/>
              </a:ext>
            </a:extLst>
          </p:cNvPr>
          <p:cNvCxnSpPr>
            <a:stCxn id="9" idx="3"/>
            <a:endCxn id="18" idx="1"/>
          </p:cNvCxnSpPr>
          <p:nvPr/>
        </p:nvCxnSpPr>
        <p:spPr>
          <a:xfrm flipV="1">
            <a:off x="9261987" y="3860186"/>
            <a:ext cx="707923" cy="85683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0BBE8E-FFDA-B74B-841D-0A70096D2BFD}"/>
                  </a:ext>
                </a:extLst>
              </p14:cNvPr>
              <p14:cNvContentPartPr/>
              <p14:nvPr/>
            </p14:nvContentPartPr>
            <p14:xfrm>
              <a:off x="6930360" y="1320480"/>
              <a:ext cx="1846080" cy="1088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0BBE8E-FFDA-B74B-841D-0A70096D2B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1000" y="1311120"/>
                <a:ext cx="1864800" cy="11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67784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63D1-33FA-A64A-97A3-B5E52802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0"/>
            <a:ext cx="10515600" cy="1325563"/>
          </a:xfrm>
        </p:spPr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49DAFE-8B70-AB43-9C26-8DBE200EF655}"/>
              </a:ext>
            </a:extLst>
          </p:cNvPr>
          <p:cNvSpPr/>
          <p:nvPr/>
        </p:nvSpPr>
        <p:spPr>
          <a:xfrm>
            <a:off x="2300748" y="1570394"/>
            <a:ext cx="1637071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Training data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48F61-0966-5444-9994-4B341997D18E}"/>
              </a:ext>
            </a:extLst>
          </p:cNvPr>
          <p:cNvCxnSpPr>
            <a:cxnSpLocks/>
          </p:cNvCxnSpPr>
          <p:nvPr/>
        </p:nvCxnSpPr>
        <p:spPr>
          <a:xfrm>
            <a:off x="3104536" y="1939724"/>
            <a:ext cx="0" cy="50850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C355EDC-2F2F-3A47-A601-650CF6B01F75}"/>
              </a:ext>
            </a:extLst>
          </p:cNvPr>
          <p:cNvSpPr/>
          <p:nvPr/>
        </p:nvSpPr>
        <p:spPr>
          <a:xfrm>
            <a:off x="2227006" y="2252972"/>
            <a:ext cx="2035278" cy="92332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K training set (generated using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bootstraping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3ED3-2593-7446-A84B-780128DD5664}"/>
              </a:ext>
            </a:extLst>
          </p:cNvPr>
          <p:cNvSpPr/>
          <p:nvPr/>
        </p:nvSpPr>
        <p:spPr>
          <a:xfrm>
            <a:off x="690716" y="3915386"/>
            <a:ext cx="1536290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Learner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3047E8-BA71-C54F-9463-7EC0E488A9DE}"/>
              </a:ext>
            </a:extLst>
          </p:cNvPr>
          <p:cNvSpPr/>
          <p:nvPr/>
        </p:nvSpPr>
        <p:spPr>
          <a:xfrm>
            <a:off x="2922638" y="3915386"/>
            <a:ext cx="1536290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Learner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0BE94-1FAE-BF40-B75C-A0C59D35E910}"/>
              </a:ext>
            </a:extLst>
          </p:cNvPr>
          <p:cNvSpPr/>
          <p:nvPr/>
        </p:nvSpPr>
        <p:spPr>
          <a:xfrm>
            <a:off x="5247965" y="3915386"/>
            <a:ext cx="1536290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Learner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22246-C5B0-8E4A-B4AE-24DC6D8F26A1}"/>
              </a:ext>
            </a:extLst>
          </p:cNvPr>
          <p:cNvSpPr/>
          <p:nvPr/>
        </p:nvSpPr>
        <p:spPr>
          <a:xfrm>
            <a:off x="2467896" y="5581458"/>
            <a:ext cx="1991032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Prediction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E88731-3163-7D40-B61C-63692C1C0E81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1458861" y="3176300"/>
            <a:ext cx="1785784" cy="7390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02CE05-F71F-B147-8BB9-295AFB3BBB9C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244645" y="3176300"/>
            <a:ext cx="446138" cy="7390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87285A-0B1B-8C49-9178-FE11B73D47F7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3244645" y="3176300"/>
            <a:ext cx="2771465" cy="73908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93B899-6D56-574C-82AA-DBF7BE2C8035}"/>
              </a:ext>
            </a:extLst>
          </p:cNvPr>
          <p:cNvSpPr txBox="1"/>
          <p:nvPr/>
        </p:nvSpPr>
        <p:spPr>
          <a:xfrm>
            <a:off x="4708422" y="3915386"/>
            <a:ext cx="5825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068309-281A-F341-B646-20AC97123EA4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1458861" y="4284716"/>
            <a:ext cx="2004551" cy="129674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4FE815-0925-5A4F-BA6E-549926DC2AE8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3463412" y="4284716"/>
            <a:ext cx="227371" cy="129674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ECE8AC-56C5-F34C-B474-FC9273E0686F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3463412" y="4284716"/>
            <a:ext cx="2552698" cy="129674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1FD09D-AF7B-E34B-84B8-58BD110EDB2F}"/>
                  </a:ext>
                </a:extLst>
              </p14:cNvPr>
              <p14:cNvContentPartPr/>
              <p14:nvPr/>
            </p14:nvContentPartPr>
            <p14:xfrm>
              <a:off x="6331680" y="1253880"/>
              <a:ext cx="4611960" cy="459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1FD09D-AF7B-E34B-84B8-58BD110EDB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2320" y="1244520"/>
                <a:ext cx="4630680" cy="46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5973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B36B-7872-A946-9C5C-2EB270BA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114402"/>
            <a:ext cx="10515600" cy="1325563"/>
          </a:xfrm>
        </p:spPr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E2BAFA-062D-5D42-9445-E1C963AC30FF}"/>
              </a:ext>
            </a:extLst>
          </p:cNvPr>
          <p:cNvSpPr/>
          <p:nvPr/>
        </p:nvSpPr>
        <p:spPr>
          <a:xfrm>
            <a:off x="2938468" y="1487966"/>
            <a:ext cx="1843549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Training data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9B336B-8EFD-0843-952B-B4DA07EF4C18}"/>
              </a:ext>
            </a:extLst>
          </p:cNvPr>
          <p:cNvSpPr/>
          <p:nvPr/>
        </p:nvSpPr>
        <p:spPr>
          <a:xfrm>
            <a:off x="1574244" y="2280158"/>
            <a:ext cx="1312606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weight (1)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1D2924-1DEB-EF41-9738-DD377DD8F695}"/>
              </a:ext>
            </a:extLst>
          </p:cNvPr>
          <p:cNvSpPr/>
          <p:nvPr/>
        </p:nvSpPr>
        <p:spPr>
          <a:xfrm>
            <a:off x="3203940" y="2280158"/>
            <a:ext cx="1312606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weight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6F046-AC38-064E-A600-ABB189E24826}"/>
              </a:ext>
            </a:extLst>
          </p:cNvPr>
          <p:cNvSpPr txBox="1"/>
          <p:nvPr/>
        </p:nvSpPr>
        <p:spPr>
          <a:xfrm>
            <a:off x="4759895" y="2280158"/>
            <a:ext cx="6194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717FBF-2AE4-5F4A-8667-8CB19509395E}"/>
              </a:ext>
            </a:extLst>
          </p:cNvPr>
          <p:cNvSpPr/>
          <p:nvPr/>
        </p:nvSpPr>
        <p:spPr>
          <a:xfrm>
            <a:off x="5266258" y="2280158"/>
            <a:ext cx="1312606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weight (k)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8A5A33-E2C1-BB49-85AB-D58ABEBD4993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230547" y="1857296"/>
            <a:ext cx="1629696" cy="42286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1C82CA-E137-8242-8086-E5FD141BEFA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860243" y="1857296"/>
            <a:ext cx="0" cy="42286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D049DA-D2F4-FF4F-9728-45385A2F3FDE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860243" y="1857296"/>
            <a:ext cx="2062318" cy="42286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29F3ED6-84F2-574E-83B9-49F73E3B6DA2}"/>
              </a:ext>
            </a:extLst>
          </p:cNvPr>
          <p:cNvSpPr/>
          <p:nvPr/>
        </p:nvSpPr>
        <p:spPr>
          <a:xfrm>
            <a:off x="943897" y="3716283"/>
            <a:ext cx="1629696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Learner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EEA85A-B780-1047-A036-25CB5CFDF58E}"/>
              </a:ext>
            </a:extLst>
          </p:cNvPr>
          <p:cNvSpPr/>
          <p:nvPr/>
        </p:nvSpPr>
        <p:spPr>
          <a:xfrm>
            <a:off x="3071351" y="3715975"/>
            <a:ext cx="1629696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Learner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B890C-F7FB-F14C-8E4F-5DB0AC48FB1C}"/>
              </a:ext>
            </a:extLst>
          </p:cNvPr>
          <p:cNvSpPr/>
          <p:nvPr/>
        </p:nvSpPr>
        <p:spPr>
          <a:xfrm>
            <a:off x="5292214" y="3715975"/>
            <a:ext cx="1629696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Learner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E265AC-F57B-E745-A79A-EFB587A03093}"/>
              </a:ext>
            </a:extLst>
          </p:cNvPr>
          <p:cNvSpPr txBox="1"/>
          <p:nvPr/>
        </p:nvSpPr>
        <p:spPr>
          <a:xfrm>
            <a:off x="4889088" y="3715975"/>
            <a:ext cx="6194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AF5A3D-90DA-344C-929E-90B277F1C618}"/>
              </a:ext>
            </a:extLst>
          </p:cNvPr>
          <p:cNvCxnSpPr>
            <a:stCxn id="5" idx="2"/>
            <a:endCxn id="17" idx="0"/>
          </p:cNvCxnSpPr>
          <p:nvPr/>
        </p:nvCxnSpPr>
        <p:spPr>
          <a:xfrm flipH="1">
            <a:off x="1758745" y="2649488"/>
            <a:ext cx="471802" cy="106679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62DB60-1651-AE44-8600-227EE3AB2852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flipV="1">
            <a:off x="1758745" y="2649488"/>
            <a:ext cx="2101498" cy="106679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07D7C9-318A-1942-9C33-AF72A6E4F51D}"/>
              </a:ext>
            </a:extLst>
          </p:cNvPr>
          <p:cNvCxnSpPr>
            <a:stCxn id="6" idx="2"/>
            <a:endCxn id="18" idx="0"/>
          </p:cNvCxnSpPr>
          <p:nvPr/>
        </p:nvCxnSpPr>
        <p:spPr>
          <a:xfrm>
            <a:off x="3860243" y="2649488"/>
            <a:ext cx="25956" cy="106648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9E55F7-A3A7-1244-9CFF-C35BC1585497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886199" y="2584838"/>
            <a:ext cx="1040682" cy="113113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72CBFE-B926-6947-89E9-4E89184805CA}"/>
              </a:ext>
            </a:extLst>
          </p:cNvPr>
          <p:cNvCxnSpPr>
            <a:stCxn id="8" idx="2"/>
            <a:endCxn id="19" idx="0"/>
          </p:cNvCxnSpPr>
          <p:nvPr/>
        </p:nvCxnSpPr>
        <p:spPr>
          <a:xfrm>
            <a:off x="5922561" y="2649488"/>
            <a:ext cx="184501" cy="106648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3D7733-238B-004C-B23E-077085AFE9F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983652" y="2649488"/>
            <a:ext cx="938909" cy="122782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E7BB58B-11DA-6D4A-8DF4-CD2C6F3FD074}"/>
              </a:ext>
            </a:extLst>
          </p:cNvPr>
          <p:cNvSpPr txBox="1"/>
          <p:nvPr/>
        </p:nvSpPr>
        <p:spPr>
          <a:xfrm rot="18439045">
            <a:off x="4822477" y="2886732"/>
            <a:ext cx="100289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Update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47D73-FFE9-8948-A5F7-6D0D768A8F9A}"/>
              </a:ext>
            </a:extLst>
          </p:cNvPr>
          <p:cNvSpPr txBox="1"/>
          <p:nvPr/>
        </p:nvSpPr>
        <p:spPr>
          <a:xfrm rot="18737474">
            <a:off x="3843387" y="2849388"/>
            <a:ext cx="100289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Update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BD470-B91B-CA46-B0AE-74D606D05097}"/>
              </a:ext>
            </a:extLst>
          </p:cNvPr>
          <p:cNvSpPr txBox="1"/>
          <p:nvPr/>
        </p:nvSpPr>
        <p:spPr>
          <a:xfrm rot="19849247">
            <a:off x="2285303" y="2785284"/>
            <a:ext cx="100289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Update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BC0922-BF77-EE4B-8C9F-F69B27641204}"/>
              </a:ext>
            </a:extLst>
          </p:cNvPr>
          <p:cNvSpPr/>
          <p:nvPr/>
        </p:nvSpPr>
        <p:spPr>
          <a:xfrm>
            <a:off x="3222227" y="5393689"/>
            <a:ext cx="1276032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Prediction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CA1A0E-0236-A846-B298-A19A738FDD85}"/>
              </a:ext>
            </a:extLst>
          </p:cNvPr>
          <p:cNvCxnSpPr>
            <a:stCxn id="17" idx="2"/>
            <a:endCxn id="36" idx="0"/>
          </p:cNvCxnSpPr>
          <p:nvPr/>
        </p:nvCxnSpPr>
        <p:spPr>
          <a:xfrm>
            <a:off x="1758745" y="4085613"/>
            <a:ext cx="2101498" cy="130807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14C562-8FFE-324A-B7C0-17FB5EB31AB8}"/>
              </a:ext>
            </a:extLst>
          </p:cNvPr>
          <p:cNvCxnSpPr>
            <a:stCxn id="18" idx="2"/>
            <a:endCxn id="36" idx="0"/>
          </p:cNvCxnSpPr>
          <p:nvPr/>
        </p:nvCxnSpPr>
        <p:spPr>
          <a:xfrm flipH="1">
            <a:off x="3860243" y="4085305"/>
            <a:ext cx="25956" cy="130838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8482A7-83EB-EE49-AC57-0EEA0D334C4C}"/>
              </a:ext>
            </a:extLst>
          </p:cNvPr>
          <p:cNvCxnSpPr>
            <a:stCxn id="19" idx="2"/>
            <a:endCxn id="36" idx="0"/>
          </p:cNvCxnSpPr>
          <p:nvPr/>
        </p:nvCxnSpPr>
        <p:spPr>
          <a:xfrm flipH="1">
            <a:off x="3860243" y="4085305"/>
            <a:ext cx="2246819" cy="130838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0A14E6-4294-9045-BDCA-044E19E0EBFC}"/>
                  </a:ext>
                </a:extLst>
              </p:cNvPr>
              <p:cNvSpPr txBox="1"/>
              <p:nvPr/>
            </p:nvSpPr>
            <p:spPr>
              <a:xfrm>
                <a:off x="2064774" y="4748981"/>
                <a:ext cx="648929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0A14E6-4294-9045-BDCA-044E19E0E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74" y="4748981"/>
                <a:ext cx="648929" cy="369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F1B798-D08C-594F-B41F-20DBC2E49C06}"/>
                  </a:ext>
                </a:extLst>
              </p:cNvPr>
              <p:cNvSpPr txBox="1"/>
              <p:nvPr/>
            </p:nvSpPr>
            <p:spPr>
              <a:xfrm>
                <a:off x="3294273" y="4545620"/>
                <a:ext cx="648929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F1B798-D08C-594F-B41F-20DBC2E49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273" y="4545620"/>
                <a:ext cx="648929" cy="36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69D76C-B11D-E44A-A144-CF4CD1EC2875}"/>
                  </a:ext>
                </a:extLst>
              </p:cNvPr>
              <p:cNvSpPr txBox="1"/>
              <p:nvPr/>
            </p:nvSpPr>
            <p:spPr>
              <a:xfrm>
                <a:off x="4833341" y="4730285"/>
                <a:ext cx="648929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69D76C-B11D-E44A-A144-CF4CD1EC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341" y="4730285"/>
                <a:ext cx="648929" cy="369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D441A7-0845-D446-BCDF-DEA307DB7B75}"/>
                  </a:ext>
                </a:extLst>
              </p14:cNvPr>
              <p14:cNvContentPartPr/>
              <p14:nvPr/>
            </p14:nvContentPartPr>
            <p14:xfrm>
              <a:off x="1648440" y="923400"/>
              <a:ext cx="8859960" cy="438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441A7-0845-D446-BCDF-DEA307DB7B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9080" y="914040"/>
                <a:ext cx="8878680" cy="44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5316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DFC7-F668-1249-B4E5-8226A6DA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94457"/>
            <a:ext cx="10515600" cy="1325563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77BB25D-AD96-7F41-BE9E-2951FB97B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6800"/>
            <a:ext cx="4965700" cy="47244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88E11F-5377-414C-AC53-D8393915E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9" y="1869743"/>
            <a:ext cx="4013200" cy="3771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EF9AC0-B8AE-E240-B3F6-93C9AB726D46}"/>
                  </a:ext>
                </a:extLst>
              </p14:cNvPr>
              <p14:cNvContentPartPr/>
              <p14:nvPr/>
            </p14:nvContentPartPr>
            <p14:xfrm>
              <a:off x="3475440" y="378720"/>
              <a:ext cx="2221920" cy="339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EF9AC0-B8AE-E240-B3F6-93C9AB726D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6080" y="369360"/>
                <a:ext cx="2240640" cy="341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2118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Machine Learning I 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E665-5722-E84D-907B-04AB1D43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1771AF-1DB1-D34D-86C2-C6C0F2FE4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3940"/>
            <a:ext cx="7681042" cy="47747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B8797B-DB15-2644-BA07-EF81255238BE}"/>
                  </a:ext>
                </a:extLst>
              </p14:cNvPr>
              <p14:cNvContentPartPr/>
              <p14:nvPr/>
            </p14:nvContentPartPr>
            <p14:xfrm>
              <a:off x="2139480" y="71640"/>
              <a:ext cx="9976320" cy="558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B8797B-DB15-2644-BA07-EF81255238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0120" y="62280"/>
                <a:ext cx="9995040" cy="56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109726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1CA4-4705-294C-900D-C7644721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DD24BA-5021-8546-BD2A-AF692AF4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0806"/>
            <a:ext cx="7085024" cy="34093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2D4FCF-9055-4949-BB74-D499C91E27C1}"/>
                  </a:ext>
                </a:extLst>
              </p14:cNvPr>
              <p14:cNvContentPartPr/>
              <p14:nvPr/>
            </p14:nvContentPartPr>
            <p14:xfrm>
              <a:off x="3798000" y="1258920"/>
              <a:ext cx="84960" cy="312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2D4FCF-9055-4949-BB74-D499C91E27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2160" y="1195560"/>
                <a:ext cx="11628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EF54A8-B7D3-E342-B437-93A09E83F2A8}"/>
                  </a:ext>
                </a:extLst>
              </p14:cNvPr>
              <p14:cNvContentPartPr/>
              <p14:nvPr/>
            </p14:nvContentPartPr>
            <p14:xfrm>
              <a:off x="3782520" y="1489320"/>
              <a:ext cx="143640" cy="150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EF54A8-B7D3-E342-B437-93A09E83F2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6680" y="1425960"/>
                <a:ext cx="17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1870A0-2F9E-0F42-AD4F-B53110F08B5A}"/>
                  </a:ext>
                </a:extLst>
              </p14:cNvPr>
              <p14:cNvContentPartPr/>
              <p14:nvPr/>
            </p14:nvContentPartPr>
            <p14:xfrm>
              <a:off x="1495440" y="179280"/>
              <a:ext cx="10179720" cy="5857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1870A0-2F9E-0F42-AD4F-B53110F08B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6080" y="169920"/>
                <a:ext cx="10198440" cy="58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34152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1654-2546-9B4B-9B4C-771A5BA6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46" y="-234089"/>
            <a:ext cx="10515600" cy="1325563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F4C142-B838-1942-A8C9-B8DD6FA90CE0}"/>
                  </a:ext>
                </a:extLst>
              </p:cNvPr>
              <p:cNvSpPr txBox="1"/>
              <p:nvPr/>
            </p:nvSpPr>
            <p:spPr>
              <a:xfrm>
                <a:off x="3653280" y="1164954"/>
                <a:ext cx="4885440" cy="7559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𝑂𝑏𝑗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𝑛</m:t>
                          </m:r>
                        </m:sup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𝑙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sz="24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24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𝑘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F4C142-B838-1942-A8C9-B8DD6FA90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80" y="1164954"/>
                <a:ext cx="4885440" cy="755913"/>
              </a:xfrm>
              <a:prstGeom prst="rect">
                <a:avLst/>
              </a:prstGeom>
              <a:blipFill>
                <a:blip r:embed="rId2"/>
                <a:stretch>
                  <a:fillRect l="-4948" t="-175000" r="-2083" b="-261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077BDFE-1EDD-D543-A433-D41397A102F8}"/>
              </a:ext>
            </a:extLst>
          </p:cNvPr>
          <p:cNvSpPr txBox="1"/>
          <p:nvPr/>
        </p:nvSpPr>
        <p:spPr>
          <a:xfrm>
            <a:off x="705464" y="1312080"/>
            <a:ext cx="239584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Objective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D2E773-3A67-CE47-8002-76CF099A6E0D}"/>
              </a:ext>
            </a:extLst>
          </p:cNvPr>
          <p:cNvCxnSpPr>
            <a:cxnSpLocks/>
          </p:cNvCxnSpPr>
          <p:nvPr/>
        </p:nvCxnSpPr>
        <p:spPr>
          <a:xfrm flipV="1">
            <a:off x="5456903" y="2035279"/>
            <a:ext cx="0" cy="501444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4AFB5D-8730-B648-AE91-F8C5F3B759F8}"/>
              </a:ext>
            </a:extLst>
          </p:cNvPr>
          <p:cNvSpPr txBox="1"/>
          <p:nvPr/>
        </p:nvSpPr>
        <p:spPr>
          <a:xfrm>
            <a:off x="5242452" y="2651135"/>
            <a:ext cx="10225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F64045-00C3-2C47-80FD-603D2DBF6FB7}"/>
              </a:ext>
            </a:extLst>
          </p:cNvPr>
          <p:cNvCxnSpPr>
            <a:cxnSpLocks/>
          </p:cNvCxnSpPr>
          <p:nvPr/>
        </p:nvCxnSpPr>
        <p:spPr>
          <a:xfrm flipV="1">
            <a:off x="7703574" y="2035279"/>
            <a:ext cx="0" cy="501444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588A4A-9BF6-B94B-9079-DD6FD92F9E01}"/>
              </a:ext>
            </a:extLst>
          </p:cNvPr>
          <p:cNvSpPr txBox="1"/>
          <p:nvPr/>
        </p:nvSpPr>
        <p:spPr>
          <a:xfrm>
            <a:off x="6916992" y="2595717"/>
            <a:ext cx="215325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Regularization term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DC7CAF-C035-D540-B66A-091D3A8517BB}"/>
                  </a:ext>
                </a:extLst>
              </p14:cNvPr>
              <p14:cNvContentPartPr/>
              <p14:nvPr/>
            </p14:nvContentPartPr>
            <p14:xfrm>
              <a:off x="3501000" y="117720"/>
              <a:ext cx="5083200" cy="4304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DC7CAF-C035-D540-B66A-091D3A851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1640" y="108360"/>
                <a:ext cx="5101920" cy="43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17522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ECF247-888B-F54C-B586-696B4AF85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3" y="1425953"/>
            <a:ext cx="5001958" cy="4006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08714B-00D6-534A-A7C1-7D9A06125D98}"/>
              </a:ext>
            </a:extLst>
          </p:cNvPr>
          <p:cNvSpPr txBox="1"/>
          <p:nvPr/>
        </p:nvSpPr>
        <p:spPr>
          <a:xfrm>
            <a:off x="1238865" y="5403170"/>
            <a:ext cx="11946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Leaf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DA1D3-BBDE-1848-8059-EEF77349FE0B}"/>
              </a:ext>
            </a:extLst>
          </p:cNvPr>
          <p:cNvSpPr txBox="1"/>
          <p:nvPr/>
        </p:nvSpPr>
        <p:spPr>
          <a:xfrm>
            <a:off x="3035506" y="5417608"/>
            <a:ext cx="11946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Leaf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F2592-63A5-C945-BD6C-92E0152B8AB9}"/>
              </a:ext>
            </a:extLst>
          </p:cNvPr>
          <p:cNvSpPr txBox="1"/>
          <p:nvPr/>
        </p:nvSpPr>
        <p:spPr>
          <a:xfrm>
            <a:off x="4544759" y="5403170"/>
            <a:ext cx="11946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Leaf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30039E-E2C4-AB44-B07E-A2A6D59EECEE}"/>
                  </a:ext>
                </a:extLst>
              </p:cNvPr>
              <p:cNvSpPr txBox="1"/>
              <p:nvPr/>
            </p:nvSpPr>
            <p:spPr>
              <a:xfrm>
                <a:off x="1091381" y="5914103"/>
                <a:ext cx="973393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=+2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30039E-E2C4-AB44-B07E-A2A6D59EE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81" y="5914103"/>
                <a:ext cx="973393" cy="369330"/>
              </a:xfrm>
              <a:prstGeom prst="rect">
                <a:avLst/>
              </a:prstGeom>
              <a:blipFill>
                <a:blip r:embed="rId3"/>
                <a:stretch>
                  <a:fillRect r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1C1DE-9E57-4B4B-8C87-9D24F4638346}"/>
                  </a:ext>
                </a:extLst>
              </p:cNvPr>
              <p:cNvSpPr txBox="1"/>
              <p:nvPr/>
            </p:nvSpPr>
            <p:spPr>
              <a:xfrm>
                <a:off x="2866104" y="5914103"/>
                <a:ext cx="973393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=0.1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1C1DE-9E57-4B4B-8C87-9D24F4638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104" y="5914103"/>
                <a:ext cx="973393" cy="369330"/>
              </a:xfrm>
              <a:prstGeom prst="rect">
                <a:avLst/>
              </a:prstGeom>
              <a:blipFill>
                <a:blip r:embed="rId4"/>
                <a:stretch>
                  <a:fillRect r="-25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64AA8C-0922-7548-B6D9-2F3BAF193ECD}"/>
                  </a:ext>
                </a:extLst>
              </p:cNvPr>
              <p:cNvSpPr txBox="1"/>
              <p:nvPr/>
            </p:nvSpPr>
            <p:spPr>
              <a:xfrm>
                <a:off x="4544759" y="5879656"/>
                <a:ext cx="973393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=−1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64AA8C-0922-7548-B6D9-2F3BAF193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759" y="5879656"/>
                <a:ext cx="973393" cy="369330"/>
              </a:xfrm>
              <a:prstGeom prst="rect">
                <a:avLst/>
              </a:prstGeom>
              <a:blipFill>
                <a:blip r:embed="rId5"/>
                <a:stretch>
                  <a:fillRect r="-12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475C61E-E450-5B4D-B07E-C8EDC3FCA7DC}"/>
                  </a:ext>
                </a:extLst>
              </p:cNvPr>
              <p:cNvSpPr/>
              <p:nvPr/>
            </p:nvSpPr>
            <p:spPr>
              <a:xfrm>
                <a:off x="5356438" y="3099391"/>
                <a:ext cx="2888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475C61E-E450-5B4D-B07E-C8EDC3FCA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438" y="3099391"/>
                <a:ext cx="28886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3EFA6-B642-D04C-9D8C-972D94212224}"/>
                  </a:ext>
                </a:extLst>
              </p:cNvPr>
              <p:cNvSpPr txBox="1"/>
              <p:nvPr/>
            </p:nvSpPr>
            <p:spPr>
              <a:xfrm>
                <a:off x="3796635" y="609014"/>
                <a:ext cx="3582006" cy="7977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𝛾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𝑇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+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𝑗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3EFA6-B642-D04C-9D8C-972D9421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635" y="609014"/>
                <a:ext cx="3582006" cy="797719"/>
              </a:xfrm>
              <a:prstGeom prst="rect">
                <a:avLst/>
              </a:prstGeom>
              <a:blipFill>
                <a:blip r:embed="rId7"/>
                <a:stretch>
                  <a:fillRect l="-1413" t="-168254" b="-24285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E0A8E7-97CD-EC4C-B1F5-AC904B1ED194}"/>
                  </a:ext>
                </a:extLst>
              </p:cNvPr>
              <p:cNvSpPr txBox="1"/>
              <p:nvPr/>
            </p:nvSpPr>
            <p:spPr>
              <a:xfrm>
                <a:off x="6658897" y="3428999"/>
                <a:ext cx="4471160" cy="691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Ω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𝛾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3+ </m:t>
                      </m:r>
                      <m:f>
                        <m:f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den>
                      </m:f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𝜆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(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+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0.1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+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E0A8E7-97CD-EC4C-B1F5-AC904B1ED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897" y="3428999"/>
                <a:ext cx="4471160" cy="691471"/>
              </a:xfrm>
              <a:prstGeom prst="rect">
                <a:avLst/>
              </a:prstGeom>
              <a:blipFill>
                <a:blip r:embed="rId8"/>
                <a:stretch>
                  <a:fillRect l="-850" r="-1983" b="-1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A29441-84D5-6246-BF40-D632C1D0A178}"/>
                  </a:ext>
                </a:extLst>
              </p14:cNvPr>
              <p14:cNvContentPartPr/>
              <p14:nvPr/>
            </p14:nvContentPartPr>
            <p14:xfrm>
              <a:off x="1117080" y="3870360"/>
              <a:ext cx="1001880" cy="1180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A29441-84D5-6246-BF40-D632C1D0A1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240" y="3807000"/>
                <a:ext cx="1033200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202E56-AFD6-6E46-AA56-9E90F94AABEC}"/>
                  </a:ext>
                </a:extLst>
              </p14:cNvPr>
              <p14:cNvContentPartPr/>
              <p14:nvPr/>
            </p14:nvContentPartPr>
            <p14:xfrm>
              <a:off x="2677680" y="3756960"/>
              <a:ext cx="1212480" cy="1519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202E56-AFD6-6E46-AA56-9E90F94AAB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1840" y="3693600"/>
                <a:ext cx="1243800" cy="16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81F970-F93E-5E44-A25D-F6C796A087C0}"/>
                  </a:ext>
                </a:extLst>
              </p14:cNvPr>
              <p14:cNvContentPartPr/>
              <p14:nvPr/>
            </p14:nvContentPartPr>
            <p14:xfrm>
              <a:off x="3864960" y="3193920"/>
              <a:ext cx="1638000" cy="183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81F970-F93E-5E44-A25D-F6C796A087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9120" y="3130560"/>
                <a:ext cx="1669320" cy="19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3F6C8B-B086-9A41-A254-6B3CFA2AC889}"/>
                  </a:ext>
                </a:extLst>
              </p14:cNvPr>
              <p14:cNvContentPartPr/>
              <p14:nvPr/>
            </p14:nvContentPartPr>
            <p14:xfrm>
              <a:off x="1597680" y="30600"/>
              <a:ext cx="9704160" cy="6356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3F6C8B-B086-9A41-A254-6B3CFA2AC8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88320" y="21240"/>
                <a:ext cx="9722880" cy="63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038953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6A7521-DB08-FE48-99BF-820F7548B389}"/>
                  </a:ext>
                </a:extLst>
              </p14:cNvPr>
              <p14:cNvContentPartPr/>
              <p14:nvPr/>
            </p14:nvContentPartPr>
            <p14:xfrm>
              <a:off x="307440" y="61560"/>
              <a:ext cx="11838960" cy="6721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6A7521-DB08-FE48-99BF-820F7548B3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080" y="52200"/>
                <a:ext cx="11857680" cy="67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23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4926-67C2-F64E-A66A-D6CFFFE3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EB3BE-0A7A-BD4E-BD9D-E5DE5123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5C05AE-404D-5E41-906A-718CE977225F}"/>
                  </a:ext>
                </a:extLst>
              </p14:cNvPr>
              <p14:cNvContentPartPr/>
              <p14:nvPr/>
            </p14:nvContentPartPr>
            <p14:xfrm>
              <a:off x="363600" y="158760"/>
              <a:ext cx="11777760" cy="6699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5C05AE-404D-5E41-906A-718CE97722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240" y="149400"/>
                <a:ext cx="11796480" cy="67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57654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B9A9-A1C2-9A45-91CC-B829215E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76C9432-8495-4B45-BD52-C63A391B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6" y="2082800"/>
            <a:ext cx="7560725" cy="36763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C7C7DB-458A-A74F-87D8-947D7BD7A757}"/>
                  </a:ext>
                </a:extLst>
              </p14:cNvPr>
              <p14:cNvContentPartPr/>
              <p14:nvPr/>
            </p14:nvContentPartPr>
            <p14:xfrm>
              <a:off x="3634200" y="51120"/>
              <a:ext cx="8527680" cy="5630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C7C7DB-458A-A74F-87D8-947D7BD7A7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4840" y="41760"/>
                <a:ext cx="8546400" cy="56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08639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2A82-3128-FD43-9FD3-60B987AB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9652A-28EF-C74B-969A-02E1A15BB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794064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5FD22E-5450-CF43-831B-A3802D7E9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59" y="2736849"/>
            <a:ext cx="7420477" cy="2723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FFCB3-F04A-814B-8DE6-C5404DF19852}"/>
                  </a:ext>
                </a:extLst>
              </p:cNvPr>
              <p:cNvSpPr txBox="1"/>
              <p:nvPr/>
            </p:nvSpPr>
            <p:spPr>
              <a:xfrm>
                <a:off x="3200400" y="1591650"/>
                <a:ext cx="4946803" cy="6294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𝐺𝑎𝑖𝑛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 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+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𝜆</m:t>
                              </m:r>
                            </m:den>
                          </m:f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 </m:t>
                          </m:r>
                          <m:f>
                            <m:f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+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𝜆</m:t>
                              </m:r>
                            </m:den>
                          </m:f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 − </m:t>
                          </m:r>
                          <m:f>
                            <m:f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Calibri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+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−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𝜆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8FFCB3-F04A-814B-8DE6-C5404DF19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591650"/>
                <a:ext cx="4946803" cy="629403"/>
              </a:xfrm>
              <a:prstGeom prst="rect">
                <a:avLst/>
              </a:prstGeom>
              <a:blipFill>
                <a:blip r:embed="rId3"/>
                <a:stretch>
                  <a:fillRect l="-769" r="-1026" b="-39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8D7178-7D57-4F44-94AA-02AE0A2121A0}"/>
                  </a:ext>
                </a:extLst>
              </p14:cNvPr>
              <p14:cNvContentPartPr/>
              <p14:nvPr/>
            </p14:nvContentPartPr>
            <p14:xfrm>
              <a:off x="4575960" y="1173240"/>
              <a:ext cx="2498040" cy="473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8D7178-7D57-4F44-94AA-02AE0A2121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6600" y="1163880"/>
                <a:ext cx="2516760" cy="4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0212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709447" y="1913950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dirty="0"/>
              <a:t>Thanks for your attending!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Recap of probability theory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1353800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81000"/>
                  </a:lnSpc>
                </a:pPr>
                <a:r>
                  <a:rPr lang="en-US" dirty="0"/>
                  <a:t>A and B are independent if and only if  P(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B) = P(A)P(B)</a:t>
                </a:r>
              </a:p>
              <a:p>
                <a:pPr>
                  <a:lnSpc>
                    <a:spcPct val="81000"/>
                  </a:lnSpc>
                </a:pPr>
                <a:endParaRPr lang="en-US" dirty="0"/>
              </a:p>
              <a:p>
                <a:pPr>
                  <a:lnSpc>
                    <a:spcPct val="81000"/>
                  </a:lnSpc>
                </a:pPr>
                <a:endParaRPr lang="en-US" dirty="0"/>
              </a:p>
              <a:p>
                <a:pPr>
                  <a:lnSpc>
                    <a:spcPct val="81000"/>
                  </a:lnSpc>
                </a:pPr>
                <a:r>
                  <a:rPr lang="en-US" dirty="0"/>
                  <a:t>Rule of total probability: P(A)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81000"/>
                  </a:lnSpc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      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mutually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exclusive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exhausitive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81000"/>
                  </a:lnSpc>
                  <a:buNone/>
                </a:pPr>
                <a:endParaRPr lang="en-US" dirty="0"/>
              </a:p>
              <a:p>
                <a:pPr>
                  <a:lnSpc>
                    <a:spcPct val="81000"/>
                  </a:lnSpc>
                </a:pPr>
                <a:r>
                  <a:rPr lang="en-US" dirty="0" err="1"/>
                  <a:t>Bayes’rule</a:t>
                </a:r>
                <a:r>
                  <a:rPr lang="en-US" dirty="0"/>
                  <a:t>: P(A|B)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lnSpc>
                    <a:spcPct val="81000"/>
                  </a:lnSpc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4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1353800" cy="4351338"/>
              </a:xfrm>
              <a:prstGeom prst="rect">
                <a:avLst/>
              </a:prstGeom>
              <a:blipFill>
                <a:blip r:embed="rId2"/>
                <a:stretch>
                  <a:fillRect l="-1341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075315-71B7-CE43-A37A-573706AA24C7}"/>
                  </a:ext>
                </a:extLst>
              </p14:cNvPr>
              <p14:cNvContentPartPr/>
              <p14:nvPr/>
            </p14:nvContentPartPr>
            <p14:xfrm>
              <a:off x="1136520" y="1305000"/>
              <a:ext cx="8220240" cy="4905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075315-71B7-CE43-A37A-573706AA24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7160" y="1295640"/>
                <a:ext cx="8238960" cy="49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Example of Bayes’ rule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dirty="0"/>
              <a:t>Assume some lab test for a disease has a 98% chance of being positive if disease present, and 97% chance of negative if disease absent.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Assume 1% of the population has this disease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A randomly chosen person tests positive. What is the probability that this person is ill?</a:t>
            </a:r>
          </a:p>
          <a:p>
            <a:pPr marL="0" indent="0">
              <a:lnSpc>
                <a:spcPct val="81000"/>
              </a:lnSpc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97D064-7A6B-6F4B-90F5-96158D0BF631}"/>
                  </a:ext>
                </a:extLst>
              </p14:cNvPr>
              <p14:cNvContentPartPr/>
              <p14:nvPr/>
            </p14:nvContentPartPr>
            <p14:xfrm>
              <a:off x="389160" y="250920"/>
              <a:ext cx="11475720" cy="6519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97D064-7A6B-6F4B-90F5-96158D0BF6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800" y="241560"/>
                <a:ext cx="11494440" cy="65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7F31-D088-C848-A5CB-E2980F2B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-232217"/>
            <a:ext cx="10515600" cy="1325563"/>
          </a:xfrm>
        </p:spPr>
        <p:txBody>
          <a:bodyPr/>
          <a:lstStyle/>
          <a:p>
            <a:r>
              <a:rPr lang="en-US" dirty="0"/>
              <a:t>MAP/ML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49D6B-D795-7248-B33D-7170F821D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374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Concretely, in terms of probability: let D the observed data, H a hypothesis space, then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0C1C82-0A01-CB44-86B1-8F198872A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76" y="1968230"/>
            <a:ext cx="8627807" cy="1791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693F4-2A98-3941-B166-11B5B137B2D3}"/>
              </a:ext>
            </a:extLst>
          </p:cNvPr>
          <p:cNvSpPr txBox="1"/>
          <p:nvPr/>
        </p:nvSpPr>
        <p:spPr>
          <a:xfrm>
            <a:off x="958643" y="3994150"/>
            <a:ext cx="940947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If P(h) is the same for all h in H. Then P(h) is constant, we can drop it from the formula.  Finally we obtain maximum likelihood model.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73FD90B-1115-9A4B-B0A0-304FE98F7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26" y="5393691"/>
            <a:ext cx="4470400" cy="1130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BE96C8-60DA-4848-8592-E46726C58DAD}"/>
                  </a:ext>
                </a:extLst>
              </p14:cNvPr>
              <p14:cNvContentPartPr/>
              <p14:nvPr/>
            </p14:nvContentPartPr>
            <p14:xfrm>
              <a:off x="7201800" y="4565160"/>
              <a:ext cx="3084480" cy="276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BE96C8-60DA-4848-8592-E46726C58D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5960" y="4501800"/>
                <a:ext cx="31158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AEDD99-A651-4049-9628-DD5D1E2BD67D}"/>
                  </a:ext>
                </a:extLst>
              </p14:cNvPr>
              <p14:cNvContentPartPr/>
              <p14:nvPr/>
            </p14:nvContentPartPr>
            <p14:xfrm>
              <a:off x="302040" y="184320"/>
              <a:ext cx="11823840" cy="6320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AEDD99-A651-4049-9628-DD5D1E2BD6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680" y="174960"/>
                <a:ext cx="11842560" cy="63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00118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52DC-B3B7-E647-AD9B-5180F560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optimal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677254-719C-D24F-AFD2-801575723774}"/>
                  </a:ext>
                </a:extLst>
              </p:cNvPr>
              <p:cNvSpPr txBox="1"/>
              <p:nvPr/>
            </p:nvSpPr>
            <p:spPr>
              <a:xfrm>
                <a:off x="1038393" y="1642364"/>
                <a:ext cx="10341077" cy="838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kumimoji="0" lang="en-US" sz="2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Bayes optimal classification: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brk m:alnAt="7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677254-719C-D24F-AFD2-801575723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93" y="1642364"/>
                <a:ext cx="10341077" cy="838241"/>
              </a:xfrm>
              <a:prstGeom prst="rect">
                <a:avLst/>
              </a:prstGeom>
              <a:blipFill>
                <a:blip r:embed="rId2"/>
                <a:stretch>
                  <a:fillRect l="-1350" t="-65672" b="-656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52223E8-F660-F64E-8C15-4B9448161F82}"/>
              </a:ext>
            </a:extLst>
          </p:cNvPr>
          <p:cNvSpPr txBox="1"/>
          <p:nvPr/>
        </p:nvSpPr>
        <p:spPr>
          <a:xfrm>
            <a:off x="924028" y="2854653"/>
            <a:ext cx="177492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 example:  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97935AA5-BFC4-E44D-B2A2-C56F9C907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43" y="2998816"/>
            <a:ext cx="1041400" cy="317500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848B2AE6-9686-2849-8848-16B2BDDAF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55" y="3565352"/>
            <a:ext cx="4838935" cy="15166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8ABD38-6F3A-8E48-AE36-575381EB384F}"/>
                  </a:ext>
                </a:extLst>
              </p14:cNvPr>
              <p14:cNvContentPartPr/>
              <p14:nvPr/>
            </p14:nvContentPartPr>
            <p14:xfrm>
              <a:off x="665640" y="573120"/>
              <a:ext cx="10590120" cy="573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8ABD38-6F3A-8E48-AE36-575381EB38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280" y="563760"/>
                <a:ext cx="10608840" cy="57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7235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501385" y="6814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>
              <a:lnSpc>
                <a:spcPct val="81000"/>
              </a:lnSpc>
            </a:pPr>
            <a:r>
              <a:rPr lang="en-US" dirty="0"/>
              <a:t>Naïve Bayes 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52AE70-23F9-8646-B26E-B6B3EED327EB}"/>
                  </a:ext>
                </a:extLst>
              </p:cNvPr>
              <p:cNvSpPr txBox="1"/>
              <p:nvPr/>
            </p:nvSpPr>
            <p:spPr>
              <a:xfrm>
                <a:off x="-442446" y="1476111"/>
                <a:ext cx="6223820" cy="4291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𝑀𝐴𝑃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𝑎𝑟𝑔𝑚𝑎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𝑣</m:t>
                              </m:r>
                            </m:sub>
                          </m:sSub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𝑗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∈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𝑉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𝑃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𝑗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|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52AE70-23F9-8646-B26E-B6B3EED3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446" y="1476111"/>
                <a:ext cx="6223820" cy="429154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581BB4-2001-5442-8442-BC7E452C6505}"/>
                  </a:ext>
                </a:extLst>
              </p:cNvPr>
              <p:cNvSpPr txBox="1"/>
              <p:nvPr/>
            </p:nvSpPr>
            <p:spPr>
              <a:xfrm>
                <a:off x="-162226" y="2574791"/>
                <a:ext cx="5943600" cy="7194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𝑀𝐴𝑃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𝑎𝑟𝑔𝑚𝑎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𝑃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581BB4-2001-5442-8442-BC7E452C6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26" y="2574791"/>
                <a:ext cx="5943600" cy="719490"/>
              </a:xfrm>
              <a:prstGeom prst="rect">
                <a:avLst/>
              </a:prstGeom>
              <a:blipFill>
                <a:blip r:embed="rId3"/>
                <a:stretch>
                  <a:fillRect b="-87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227AA7-4D39-3545-AC60-907F31BBECF5}"/>
                  </a:ext>
                </a:extLst>
              </p:cNvPr>
              <p:cNvSpPr txBox="1"/>
              <p:nvPr/>
            </p:nvSpPr>
            <p:spPr>
              <a:xfrm>
                <a:off x="265476" y="5298541"/>
                <a:ext cx="6720103" cy="4440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b="1" dirty="0"/>
                  <a:t>Naïve Bayes classifier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227AA7-4D39-3545-AC60-907F31BBE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6" y="5298541"/>
                <a:ext cx="6720103" cy="444094"/>
              </a:xfrm>
              <a:prstGeom prst="rect">
                <a:avLst/>
              </a:prstGeom>
              <a:blipFill>
                <a:blip r:embed="rId4"/>
                <a:stretch>
                  <a:fillRect l="-1321" t="-86111" b="-1277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F9C5E4-68EE-B14E-8E88-622699D469C6}"/>
              </a:ext>
            </a:extLst>
          </p:cNvPr>
          <p:cNvCxnSpPr/>
          <p:nvPr/>
        </p:nvCxnSpPr>
        <p:spPr>
          <a:xfrm>
            <a:off x="2345000" y="2040202"/>
            <a:ext cx="0" cy="761472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A42CA81-E22C-2D4B-9913-F84198A5FFD6}"/>
              </a:ext>
            </a:extLst>
          </p:cNvPr>
          <p:cNvSpPr/>
          <p:nvPr/>
        </p:nvSpPr>
        <p:spPr>
          <a:xfrm>
            <a:off x="2345000" y="2135891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Bayes’rule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4EA0A5-1AAB-BA4D-B2C9-17746A42EE98}"/>
                  </a:ext>
                </a:extLst>
              </p:cNvPr>
              <p:cNvSpPr/>
              <p:nvPr/>
            </p:nvSpPr>
            <p:spPr>
              <a:xfrm>
                <a:off x="997707" y="4008217"/>
                <a:ext cx="3852273" cy="424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4EA0A5-1AAB-BA4D-B2C9-17746A42E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07" y="4008217"/>
                <a:ext cx="3852273" cy="424347"/>
              </a:xfrm>
              <a:prstGeom prst="rect">
                <a:avLst/>
              </a:prstGeom>
              <a:blipFill>
                <a:blip r:embed="rId5"/>
                <a:stretch>
                  <a:fillRect t="-294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60B986-6CF0-174A-A77A-60206EDBD810}"/>
              </a:ext>
            </a:extLst>
          </p:cNvPr>
          <p:cNvCxnSpPr/>
          <p:nvPr/>
        </p:nvCxnSpPr>
        <p:spPr>
          <a:xfrm>
            <a:off x="2345000" y="3194077"/>
            <a:ext cx="0" cy="714246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6A189F-C52B-644B-8D03-3F78AC3CF9E8}"/>
              </a:ext>
            </a:extLst>
          </p:cNvPr>
          <p:cNvSpPr txBox="1"/>
          <p:nvPr/>
        </p:nvSpPr>
        <p:spPr>
          <a:xfrm>
            <a:off x="2481366" y="3453348"/>
            <a:ext cx="204264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Drop denominator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778B72-7F7A-3443-AA4C-8953A74F25AC}"/>
              </a:ext>
            </a:extLst>
          </p:cNvPr>
          <p:cNvCxnSpPr/>
          <p:nvPr/>
        </p:nvCxnSpPr>
        <p:spPr>
          <a:xfrm>
            <a:off x="2374497" y="4432564"/>
            <a:ext cx="0" cy="663677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01BFB1-BA6F-2348-947C-43F3E73ABC2D}"/>
              </a:ext>
            </a:extLst>
          </p:cNvPr>
          <p:cNvSpPr txBox="1"/>
          <p:nvPr/>
        </p:nvSpPr>
        <p:spPr>
          <a:xfrm>
            <a:off x="2669463" y="4764402"/>
            <a:ext cx="275794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Independent assumption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4371E-2E8E-464C-90EB-15288A6D457C}"/>
              </a:ext>
            </a:extLst>
          </p:cNvPr>
          <p:cNvSpPr txBox="1"/>
          <p:nvPr/>
        </p:nvSpPr>
        <p:spPr>
          <a:xfrm>
            <a:off x="5958884" y="576160"/>
            <a:ext cx="205338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 example 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D57D06-C7B8-F144-8A84-9ABDFF86B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36" y="1140129"/>
            <a:ext cx="3733753" cy="26576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F8536D-E059-7A4C-97F1-75A7F9FF5443}"/>
                  </a:ext>
                </a:extLst>
              </p14:cNvPr>
              <p14:cNvContentPartPr/>
              <p14:nvPr/>
            </p14:nvContentPartPr>
            <p14:xfrm>
              <a:off x="1607400" y="5071680"/>
              <a:ext cx="972720" cy="87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F8536D-E059-7A4C-97F1-75A7F9FF54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1560" y="5008320"/>
                <a:ext cx="10040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DFA0FD-B163-4D40-8869-571A6A3718EF}"/>
                  </a:ext>
                </a:extLst>
              </p14:cNvPr>
              <p14:cNvContentPartPr/>
              <p14:nvPr/>
            </p14:nvContentPartPr>
            <p14:xfrm>
              <a:off x="2294640" y="4897800"/>
              <a:ext cx="372600" cy="572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DFA0FD-B163-4D40-8869-571A6A3718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8800" y="4834440"/>
                <a:ext cx="40392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05FE34-BAA8-934C-9EBD-07EB68BCF87F}"/>
                  </a:ext>
                </a:extLst>
              </p14:cNvPr>
              <p14:cNvContentPartPr/>
              <p14:nvPr/>
            </p14:nvContentPartPr>
            <p14:xfrm>
              <a:off x="1157040" y="214920"/>
              <a:ext cx="10917720" cy="6625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05FE34-BAA8-934C-9EBD-07EB68BCF8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7680" y="205560"/>
                <a:ext cx="10936440" cy="66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D405-2D5F-734D-9B7C-0B35DD19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(an example)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55429-C974-7C47-83DF-40F05BA0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4" y="1690688"/>
            <a:ext cx="5081769" cy="2001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A5A82-31D5-9945-A018-16DF81EA138C}"/>
              </a:ext>
            </a:extLst>
          </p:cNvPr>
          <p:cNvSpPr txBox="1"/>
          <p:nvPr/>
        </p:nvSpPr>
        <p:spPr>
          <a:xfrm>
            <a:off x="1212234" y="3692167"/>
            <a:ext cx="46361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!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</a:t>
            </a: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 add-1 smoothing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6405A8-58DA-5D4B-A6D4-3149889F0262}"/>
                  </a:ext>
                </a:extLst>
              </p14:cNvPr>
              <p14:cNvContentPartPr/>
              <p14:nvPr/>
            </p14:nvContentPartPr>
            <p14:xfrm>
              <a:off x="4557960" y="2377080"/>
              <a:ext cx="279360" cy="115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6405A8-58DA-5D4B-A6D4-3149889F02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2120" y="2313720"/>
                <a:ext cx="3106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1290E1-8465-8A40-8D7F-946D77225C0D}"/>
                  </a:ext>
                </a:extLst>
              </p14:cNvPr>
              <p14:cNvContentPartPr/>
              <p14:nvPr/>
            </p14:nvContentPartPr>
            <p14:xfrm>
              <a:off x="3919320" y="2712600"/>
              <a:ext cx="226800" cy="20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1290E1-8465-8A40-8D7F-946D77225C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3840" y="2649240"/>
                <a:ext cx="2581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7A3C94-26DA-0643-A0F2-EBB37F16A8F9}"/>
                  </a:ext>
                </a:extLst>
              </p14:cNvPr>
              <p14:cNvContentPartPr/>
              <p14:nvPr/>
            </p14:nvContentPartPr>
            <p14:xfrm>
              <a:off x="3928320" y="2676600"/>
              <a:ext cx="223200" cy="61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7A3C94-26DA-0643-A0F2-EBB37F16A8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2480" y="2613240"/>
                <a:ext cx="254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099130-DC91-764A-9BB9-63CC6A61AA3D}"/>
                  </a:ext>
                </a:extLst>
              </p14:cNvPr>
              <p14:cNvContentPartPr/>
              <p14:nvPr/>
            </p14:nvContentPartPr>
            <p14:xfrm>
              <a:off x="3984120" y="2692080"/>
              <a:ext cx="172440" cy="41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099130-DC91-764A-9BB9-63CC6A61AA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8280" y="2628720"/>
                <a:ext cx="203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41DE40-ED99-3C43-B8FC-EE1A70846495}"/>
                  </a:ext>
                </a:extLst>
              </p14:cNvPr>
              <p14:cNvContentPartPr/>
              <p14:nvPr/>
            </p14:nvContentPartPr>
            <p14:xfrm>
              <a:off x="4294440" y="2687040"/>
              <a:ext cx="317880" cy="102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41DE40-ED99-3C43-B8FC-EE1A708464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78600" y="2623680"/>
                <a:ext cx="349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2049E7-38C0-1448-A4CD-47AE73E5DEA7}"/>
                  </a:ext>
                </a:extLst>
              </p14:cNvPr>
              <p14:cNvContentPartPr/>
              <p14:nvPr/>
            </p14:nvContentPartPr>
            <p14:xfrm>
              <a:off x="2686680" y="3219120"/>
              <a:ext cx="326160" cy="61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2049E7-38C0-1448-A4CD-47AE73E5DE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70840" y="3155760"/>
                <a:ext cx="357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1CBDF2E-B6DF-464A-8FB1-5B34C1E245AE}"/>
                  </a:ext>
                </a:extLst>
              </p14:cNvPr>
              <p14:cNvContentPartPr/>
              <p14:nvPr/>
            </p14:nvContentPartPr>
            <p14:xfrm>
              <a:off x="4565160" y="3249720"/>
              <a:ext cx="203400" cy="15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1CBDF2E-B6DF-464A-8FB1-5B34C1E24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9320" y="3186360"/>
                <a:ext cx="2347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9E4684-5155-BB4C-8067-C11777937B20}"/>
                  </a:ext>
                </a:extLst>
              </p14:cNvPr>
              <p14:cNvContentPartPr/>
              <p14:nvPr/>
            </p14:nvContentPartPr>
            <p14:xfrm>
              <a:off x="4565160" y="3234600"/>
              <a:ext cx="221040" cy="41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9E4684-5155-BB4C-8067-C11777937B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49320" y="3171240"/>
                <a:ext cx="2523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A18B07C-1A63-BD4C-9E77-ED0E88804343}"/>
                  </a:ext>
                </a:extLst>
              </p14:cNvPr>
              <p14:cNvContentPartPr/>
              <p14:nvPr/>
            </p14:nvContentPartPr>
            <p14:xfrm>
              <a:off x="2746440" y="2988720"/>
              <a:ext cx="374040" cy="82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A18B07C-1A63-BD4C-9E77-ED0E8880434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30600" y="2925360"/>
                <a:ext cx="4053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26FD0CB-2AFF-2542-A9D2-4A7A9A28A830}"/>
                  </a:ext>
                </a:extLst>
              </p14:cNvPr>
              <p14:cNvContentPartPr/>
              <p14:nvPr/>
            </p14:nvContentPartPr>
            <p14:xfrm>
              <a:off x="492120" y="138240"/>
              <a:ext cx="10774080" cy="6458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26FD0CB-2AFF-2542-A9D2-4A7A9A28A83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2760" y="128880"/>
                <a:ext cx="10792800" cy="64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6011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4629</TotalTime>
  <Words>883</Words>
  <Application>Microsoft Office PowerPoint</Application>
  <PresentationFormat>Widescreen</PresentationFormat>
  <Paragraphs>197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主题​​</vt:lpstr>
      <vt:lpstr>Lecture_10</vt:lpstr>
      <vt:lpstr>overview</vt:lpstr>
      <vt:lpstr>Machine Learning I </vt:lpstr>
      <vt:lpstr>Recap of probability theory</vt:lpstr>
      <vt:lpstr>Example of Bayes’ rule</vt:lpstr>
      <vt:lpstr>MAP/ML model</vt:lpstr>
      <vt:lpstr>Bayes optimal classifier</vt:lpstr>
      <vt:lpstr>Naïve Bayes </vt:lpstr>
      <vt:lpstr>Naïve Bayes (an example)</vt:lpstr>
      <vt:lpstr>K-means</vt:lpstr>
      <vt:lpstr>K-means illustration</vt:lpstr>
      <vt:lpstr>Support vector machine(General idea)</vt:lpstr>
      <vt:lpstr>Support vector machine (Review some math)</vt:lpstr>
      <vt:lpstr>Constrained Optimization(equality constraints)</vt:lpstr>
      <vt:lpstr>Constrained Optimization(Inequality constraints)</vt:lpstr>
      <vt:lpstr>Constrained Optimization(Inequality constraints)</vt:lpstr>
      <vt:lpstr>Constrained Optimization(KKT condition)</vt:lpstr>
      <vt:lpstr>An example  (KKT)</vt:lpstr>
      <vt:lpstr>SVM (Derivation)</vt:lpstr>
      <vt:lpstr>PowerPoint Presentation</vt:lpstr>
      <vt:lpstr>PowerPoint Presentation</vt:lpstr>
      <vt:lpstr>An example</vt:lpstr>
      <vt:lpstr>Kernal trick</vt:lpstr>
      <vt:lpstr>Summary of SVM</vt:lpstr>
      <vt:lpstr>Ensemble Learning</vt:lpstr>
      <vt:lpstr>Ensemble learning</vt:lpstr>
      <vt:lpstr>Bagging</vt:lpstr>
      <vt:lpstr>Boosting</vt:lpstr>
      <vt:lpstr>Random forest</vt:lpstr>
      <vt:lpstr>Random forest</vt:lpstr>
      <vt:lpstr>XGBOOST</vt:lpstr>
      <vt:lpstr>XGBoost</vt:lpstr>
      <vt:lpstr>PowerPoint Presentation</vt:lpstr>
      <vt:lpstr>PowerPoint Presentation</vt:lpstr>
      <vt:lpstr>PowerPoint Presentation</vt:lpstr>
      <vt:lpstr>An example</vt:lpstr>
      <vt:lpstr>PowerPoint Presentation</vt:lpstr>
      <vt:lpstr>PowerPoint Presentation</vt:lpstr>
      <vt:lpstr>Thanks for your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Mingxiao Li</cp:lastModifiedBy>
  <cp:revision>60</cp:revision>
  <dcterms:created xsi:type="dcterms:W3CDTF">2019-08-30T07:45:14Z</dcterms:created>
  <dcterms:modified xsi:type="dcterms:W3CDTF">2020-03-15T15:21:06Z</dcterms:modified>
</cp:coreProperties>
</file>